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5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D49A6-E497-4C84-8CC2-9A0138645A0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9848C-6A92-4134-AD82-1F623577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4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4C20-417F-49D9-B118-00BCA632FDD6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6603-9515-413B-B439-8B92088D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4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B871-EB73-41B3-8359-5C51E63F2292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6603-9515-413B-B439-8B92088D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3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ADEC-1C24-45DF-9871-88A04A4901B8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6603-9515-413B-B439-8B92088D954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4012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3FA7-C7CB-4DF1-AE51-7337876D150C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6603-9515-413B-B439-8B92088D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54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13A7-3D9E-4E6B-ACFD-05D43E98A933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6603-9515-413B-B439-8B92088D954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185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9D45-46EB-4271-9EF8-604FFD24EB85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6603-9515-413B-B439-8B92088D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26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A62E-AB2C-4D24-8D37-CADFF5D6236A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6603-9515-413B-B439-8B92088D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79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E03-0F0C-4308-B0F6-30A90F26676F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6603-9515-413B-B439-8B92088D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6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D241-8E16-4021-952B-A620B44507B4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6603-9515-413B-B439-8B92088D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4B01-B2D7-499D-9B0C-A7AABD7C925A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6603-9515-413B-B439-8B92088D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1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700F-A17D-46E4-94B7-D610017715AA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6603-9515-413B-B439-8B92088D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E769-A5D7-4817-844E-DDCDE439DEE6}" type="datetime1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6603-9515-413B-B439-8B92088D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0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92F-FA87-4B65-8CD7-637DFBED3C1B}" type="datetime1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6603-9515-413B-B439-8B92088D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4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1036-9795-4CFB-83E5-454A874C3F6A}" type="datetime1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6603-9515-413B-B439-8B92088D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4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4D95-6F46-4546-9B8D-89B052E59ECC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6603-9515-413B-B439-8B92088D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AC11-948D-4A06-A222-C32807ECFAB6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6603-9515-413B-B439-8B92088D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5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1F44C-5041-4400-8D8B-3A4ECBD6651A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836603-9515-413B-B439-8B92088D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9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Tekkom</a:t>
            </a:r>
            <a:r>
              <a:rPr lang="en-US" dirty="0" smtClean="0"/>
              <a:t> Fighters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Kelompok</a:t>
            </a:r>
            <a:r>
              <a:rPr lang="en-US" dirty="0" smtClean="0"/>
              <a:t> - 04</a:t>
            </a:r>
          </a:p>
          <a:p>
            <a:r>
              <a:rPr lang="en-US" dirty="0" smtClean="0"/>
              <a:t>Yoel </a:t>
            </a:r>
            <a:r>
              <a:rPr lang="en-US" dirty="0" err="1" smtClean="0"/>
              <a:t>Dwi</a:t>
            </a:r>
            <a:r>
              <a:rPr lang="en-US" dirty="0" smtClean="0"/>
              <a:t> </a:t>
            </a:r>
            <a:r>
              <a:rPr lang="en-US" dirty="0" err="1" smtClean="0"/>
              <a:t>Miryano</a:t>
            </a:r>
            <a:r>
              <a:rPr lang="en-US" dirty="0" smtClean="0"/>
              <a:t> - 2206059534</a:t>
            </a:r>
          </a:p>
          <a:p>
            <a:r>
              <a:rPr lang="en-US" dirty="0" err="1" smtClean="0"/>
              <a:t>Evandita</a:t>
            </a:r>
            <a:r>
              <a:rPr lang="en-US" dirty="0" smtClean="0"/>
              <a:t> </a:t>
            </a:r>
            <a:r>
              <a:rPr lang="en-US" dirty="0" err="1" smtClean="0"/>
              <a:t>Wiratama</a:t>
            </a:r>
            <a:r>
              <a:rPr lang="en-US" dirty="0" smtClean="0"/>
              <a:t> Putra - 2206059572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6603-9515-413B-B439-8B92088D954D}" type="slidenum">
              <a:rPr lang="en-US" sz="1100" smtClean="0"/>
              <a:t>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59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472545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600" dirty="0" err="1" smtClean="0"/>
              <a:t>Tekkom</a:t>
            </a:r>
            <a:r>
              <a:rPr lang="en-US" sz="1600" dirty="0" smtClean="0"/>
              <a:t> Fighters </a:t>
            </a:r>
            <a:r>
              <a:rPr lang="en-US" sz="1600" dirty="0" err="1" smtClean="0"/>
              <a:t>merupakan</a:t>
            </a:r>
            <a:r>
              <a:rPr lang="en-US" sz="1600" dirty="0" smtClean="0"/>
              <a:t> </a:t>
            </a:r>
            <a:r>
              <a:rPr lang="en-US" sz="1600" i="1" dirty="0" smtClean="0"/>
              <a:t>turn-based strategy game</a:t>
            </a:r>
          </a:p>
          <a:p>
            <a:pPr>
              <a:lnSpc>
                <a:spcPct val="170000"/>
              </a:lnSpc>
            </a:pPr>
            <a:r>
              <a:rPr lang="en-US" sz="1600" dirty="0" err="1" smtClean="0"/>
              <a:t>Tekkom</a:t>
            </a:r>
            <a:r>
              <a:rPr lang="en-US" sz="1600" dirty="0" smtClean="0"/>
              <a:t> Fighters </a:t>
            </a:r>
            <a:r>
              <a:rPr lang="en-US" sz="1600" dirty="0" err="1" smtClean="0"/>
              <a:t>dibuat</a:t>
            </a:r>
            <a:r>
              <a:rPr lang="en-US" sz="1600" dirty="0" smtClean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media </a:t>
            </a:r>
            <a:r>
              <a:rPr lang="en-US" sz="1600" dirty="0" err="1" smtClean="0"/>
              <a:t>hiburan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mengaplikasikan</a:t>
            </a:r>
            <a:r>
              <a:rPr lang="en-US" sz="1600" dirty="0" smtClean="0"/>
              <a:t> </a:t>
            </a:r>
            <a:r>
              <a:rPr lang="en-US" sz="1600" dirty="0" err="1" smtClean="0"/>
              <a:t>konsep-konsep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pemrograman</a:t>
            </a:r>
            <a:r>
              <a:rPr lang="en-US" sz="1600" dirty="0" smtClean="0"/>
              <a:t> </a:t>
            </a:r>
            <a:r>
              <a:rPr lang="en-US" sz="1600" dirty="0" err="1" smtClean="0"/>
              <a:t>lanjut</a:t>
            </a:r>
            <a:endParaRPr lang="en-US" sz="1600" dirty="0" smtClean="0"/>
          </a:p>
          <a:p>
            <a:pPr>
              <a:lnSpc>
                <a:spcPct val="170000"/>
              </a:lnSpc>
            </a:pPr>
            <a:r>
              <a:rPr lang="en-US" sz="1600" dirty="0" err="1" smtClean="0"/>
              <a:t>Tekkom</a:t>
            </a:r>
            <a:r>
              <a:rPr lang="en-US" sz="1600" dirty="0" smtClean="0"/>
              <a:t> Fighters </a:t>
            </a:r>
            <a:r>
              <a:rPr lang="en-US" sz="1600" dirty="0" err="1" smtClean="0"/>
              <a:t>ditulis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bahasa</a:t>
            </a:r>
            <a:r>
              <a:rPr lang="en-US" sz="1600" dirty="0" smtClean="0"/>
              <a:t> C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mengaplikasikan</a:t>
            </a:r>
            <a:r>
              <a:rPr lang="en-US" sz="1600" dirty="0" smtClean="0"/>
              <a:t> 6 </a:t>
            </a:r>
            <a:r>
              <a:rPr lang="en-US" sz="1600" dirty="0" err="1" smtClean="0"/>
              <a:t>Modul</a:t>
            </a:r>
            <a:r>
              <a:rPr lang="en-US" sz="1600" dirty="0" smtClean="0"/>
              <a:t>:</a:t>
            </a:r>
          </a:p>
          <a:p>
            <a:pPr lvl="1">
              <a:lnSpc>
                <a:spcPct val="170000"/>
              </a:lnSpc>
            </a:pPr>
            <a:r>
              <a:rPr lang="en-US" sz="1400" dirty="0"/>
              <a:t> </a:t>
            </a:r>
            <a:r>
              <a:rPr lang="en-US" sz="1400" dirty="0" err="1"/>
              <a:t>Modul</a:t>
            </a:r>
            <a:r>
              <a:rPr lang="en-US" sz="1400" dirty="0"/>
              <a:t> 2 – Modular Programming (Review), Recursion</a:t>
            </a:r>
          </a:p>
          <a:p>
            <a:pPr lvl="1">
              <a:lnSpc>
                <a:spcPct val="170000"/>
              </a:lnSpc>
            </a:pPr>
            <a:r>
              <a:rPr lang="en-US" sz="1400" dirty="0" err="1"/>
              <a:t>Modul</a:t>
            </a:r>
            <a:r>
              <a:rPr lang="en-US" sz="1400" dirty="0"/>
              <a:t> 6 – Pointers (Review), File Handling</a:t>
            </a:r>
          </a:p>
          <a:p>
            <a:pPr lvl="1">
              <a:lnSpc>
                <a:spcPct val="170000"/>
              </a:lnSpc>
            </a:pPr>
            <a:r>
              <a:rPr lang="en-US" sz="1400" dirty="0" err="1"/>
              <a:t>Modul</a:t>
            </a:r>
            <a:r>
              <a:rPr lang="en-US" sz="1400" dirty="0"/>
              <a:t> 9 – Dynamic Data Structure: Linked List</a:t>
            </a:r>
          </a:p>
          <a:p>
            <a:pPr lvl="1">
              <a:lnSpc>
                <a:spcPct val="170000"/>
              </a:lnSpc>
            </a:pPr>
            <a:r>
              <a:rPr lang="en-US" sz="1400" dirty="0" err="1"/>
              <a:t>Modul</a:t>
            </a:r>
            <a:r>
              <a:rPr lang="en-US" sz="1400" dirty="0"/>
              <a:t> 10 – Other Dynamic Data Structure: Stack, Queue, Tree</a:t>
            </a:r>
          </a:p>
          <a:p>
            <a:pPr lvl="1">
              <a:lnSpc>
                <a:spcPct val="170000"/>
              </a:lnSpc>
            </a:pPr>
            <a:r>
              <a:rPr lang="en-US" sz="1400" dirty="0" err="1"/>
              <a:t>Modul</a:t>
            </a:r>
            <a:r>
              <a:rPr lang="en-US" sz="1400" dirty="0"/>
              <a:t> 11 – Multithreading</a:t>
            </a:r>
          </a:p>
          <a:p>
            <a:pPr lvl="1">
              <a:lnSpc>
                <a:spcPct val="170000"/>
              </a:lnSpc>
            </a:pPr>
            <a:r>
              <a:rPr lang="en-US" sz="1400" dirty="0" err="1"/>
              <a:t>Modul</a:t>
            </a:r>
            <a:r>
              <a:rPr lang="en-US" sz="1400" dirty="0"/>
              <a:t> 12 – Parallel Programming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6603-9515-413B-B439-8B92088D954D}" type="slidenum">
              <a:rPr lang="en-US" sz="1100" smtClean="0"/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8951385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smtClean="0"/>
              <a:t>1	: </a:t>
            </a:r>
            <a:r>
              <a:rPr lang="en-US" dirty="0" smtClean="0"/>
              <a:t>Cover</a:t>
            </a:r>
          </a:p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smtClean="0"/>
              <a:t>2	: </a:t>
            </a:r>
            <a:r>
              <a:rPr lang="en-US" dirty="0" smtClean="0"/>
              <a:t>Table of Content</a:t>
            </a:r>
          </a:p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smtClean="0"/>
              <a:t>3	: </a:t>
            </a: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 smtClean="0"/>
          </a:p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smtClean="0"/>
              <a:t>4	: </a:t>
            </a:r>
            <a:r>
              <a:rPr lang="en-US" dirty="0" err="1" smtClean="0"/>
              <a:t>Tujuan</a:t>
            </a:r>
            <a:endParaRPr lang="en-US" dirty="0" smtClean="0"/>
          </a:p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smtClean="0"/>
              <a:t>5	: </a:t>
            </a:r>
            <a:r>
              <a:rPr lang="en-US" dirty="0" err="1" smtClean="0"/>
              <a:t>Algoritma</a:t>
            </a:r>
            <a:endParaRPr lang="en-US" dirty="0" smtClean="0"/>
          </a:p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smtClean="0"/>
              <a:t>6 – 8	: </a:t>
            </a:r>
            <a:r>
              <a:rPr lang="en-US" dirty="0" err="1" smtClean="0"/>
              <a:t>Analisis</a:t>
            </a:r>
            <a:endParaRPr lang="en-US" dirty="0" smtClean="0"/>
          </a:p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smtClean="0"/>
              <a:t>9	: </a:t>
            </a:r>
            <a:r>
              <a:rPr lang="en-US" dirty="0" err="1" smtClean="0"/>
              <a:t>Tampilan</a:t>
            </a:r>
            <a:endParaRPr lang="en-US" dirty="0" smtClean="0"/>
          </a:p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smtClean="0"/>
              <a:t>10	: </a:t>
            </a:r>
            <a:r>
              <a:rPr lang="en-US" dirty="0" err="1" smtClean="0"/>
              <a:t>Kesimpulan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6603-9515-413B-B439-8B92088D954D}" type="slidenum">
              <a:rPr lang="en-US" sz="1100" smtClean="0"/>
              <a:t>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3354010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 err="1" smtClean="0"/>
              <a:t>Tekkom</a:t>
            </a:r>
            <a:r>
              <a:rPr lang="en-US" dirty="0" smtClean="0"/>
              <a:t> Fighters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i="1" dirty="0" smtClean="0"/>
              <a:t>turn-based strategy game </a:t>
            </a:r>
            <a:r>
              <a:rPr lang="en-US" dirty="0" smtClean="0"/>
              <a:t>yang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C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Game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: fight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gacha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dirty="0" smtClean="0"/>
              <a:t>Fight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pertarungan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player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musuh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musuh</a:t>
            </a:r>
            <a:r>
              <a:rPr lang="en-US" dirty="0" smtClean="0"/>
              <a:t>: bandit </a:t>
            </a:r>
            <a:r>
              <a:rPr lang="en-US" dirty="0" err="1" smtClean="0"/>
              <a:t>dan</a:t>
            </a:r>
            <a:r>
              <a:rPr lang="en-US" dirty="0" smtClean="0"/>
              <a:t> boss</a:t>
            </a:r>
          </a:p>
          <a:p>
            <a:pPr>
              <a:lnSpc>
                <a:spcPct val="160000"/>
              </a:lnSpc>
            </a:pPr>
            <a:r>
              <a:rPr lang="en-US" dirty="0" err="1" smtClean="0"/>
              <a:t>Gacha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i="1" dirty="0" smtClean="0"/>
              <a:t>upgrade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player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Player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level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i="1" dirty="0" smtClean="0"/>
              <a:t>item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gacha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6603-9515-413B-B439-8B92088D954D}" type="slidenum">
              <a:rPr lang="en-US" sz="1100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91006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Tekkom</a:t>
            </a:r>
            <a:r>
              <a:rPr lang="en-US" dirty="0" smtClean="0"/>
              <a:t> Fighters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media </a:t>
            </a:r>
            <a:r>
              <a:rPr lang="en-US" dirty="0" err="1" smtClean="0"/>
              <a:t>hiburan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Tekkom</a:t>
            </a:r>
            <a:r>
              <a:rPr lang="en-US" dirty="0" smtClean="0"/>
              <a:t> Fighters </a:t>
            </a:r>
            <a:r>
              <a:rPr lang="en-US" dirty="0" err="1" smtClean="0"/>
              <a:t>merupakan</a:t>
            </a:r>
            <a:r>
              <a:rPr lang="en-US" dirty="0" smtClean="0"/>
              <a:t> program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mengaplikasikan</a:t>
            </a:r>
            <a:r>
              <a:rPr lang="en-US" dirty="0" smtClean="0"/>
              <a:t> </a:t>
            </a:r>
            <a:r>
              <a:rPr lang="en-US" dirty="0" err="1" smtClean="0"/>
              <a:t>konsep-konsep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lanjut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6603-9515-413B-B439-8B92088D954D}" type="slidenum">
              <a:rPr lang="en-US" sz="1100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18400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4618"/>
            <a:ext cx="10203102" cy="532938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6603-9515-413B-B439-8B92088D954D}" type="slidenum">
              <a:rPr lang="en-US" sz="1100" smtClean="0"/>
              <a:t>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72632" y="3835505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True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93712" y="3835505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False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80651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Modul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Modul</a:t>
            </a:r>
            <a:r>
              <a:rPr lang="en-US" dirty="0" smtClean="0"/>
              <a:t> 2 – Modular Programming (Review), Recursion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Modul</a:t>
            </a:r>
            <a:r>
              <a:rPr lang="en-US" dirty="0" smtClean="0"/>
              <a:t> 6 – Pointers (Review), File Handling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Modul</a:t>
            </a:r>
            <a:r>
              <a:rPr lang="en-US" dirty="0" smtClean="0"/>
              <a:t> 9 – Dynamic Data Structure: Linked List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Modul</a:t>
            </a:r>
            <a:r>
              <a:rPr lang="en-US" dirty="0" smtClean="0"/>
              <a:t> 10 – Other Dynamic Data Structure: Stack, Queue, Tree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Modul</a:t>
            </a:r>
            <a:r>
              <a:rPr lang="en-US" dirty="0" smtClean="0"/>
              <a:t> 11 – Multithreading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Modul</a:t>
            </a:r>
            <a:r>
              <a:rPr lang="en-US" dirty="0" smtClean="0"/>
              <a:t> 12 – Parallel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6603-9515-413B-B439-8B92088D954D}" type="slidenum">
              <a:rPr lang="en-US" sz="1100" smtClean="0"/>
              <a:t>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6422098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 smtClean="0"/>
              <a:t>Function (parameter: address, array, address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structure, structure)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Menambahkan</a:t>
            </a:r>
            <a:r>
              <a:rPr lang="en-US" dirty="0" smtClean="0"/>
              <a:t> node </a:t>
            </a:r>
            <a:r>
              <a:rPr lang="en-US" dirty="0" err="1" smtClean="0"/>
              <a:t>ke</a:t>
            </a:r>
            <a:r>
              <a:rPr lang="en-US" dirty="0" smtClean="0"/>
              <a:t> linked list stack, queue, </a:t>
            </a:r>
            <a:r>
              <a:rPr lang="en-US" dirty="0" err="1" smtClean="0"/>
              <a:t>atau</a:t>
            </a:r>
            <a:r>
              <a:rPr lang="en-US" dirty="0" smtClean="0"/>
              <a:t> tree; </a:t>
            </a:r>
            <a:r>
              <a:rPr lang="en-US" dirty="0" err="1" smtClean="0"/>
              <a:t>menghapus</a:t>
            </a:r>
            <a:r>
              <a:rPr lang="en-US" dirty="0" smtClean="0"/>
              <a:t>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6603-9515-413B-B439-8B92088D954D}" type="slidenum">
              <a:rPr lang="en-US" sz="1100" smtClean="0"/>
              <a:t>7</a:t>
            </a:fld>
            <a:endParaRPr lang="en-US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97" y="1580338"/>
            <a:ext cx="4449203" cy="2020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797" y="3999344"/>
            <a:ext cx="3507094" cy="273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593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 smtClean="0"/>
              <a:t>Parallel Programming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6603-9515-413B-B439-8B92088D954D}" type="slidenum">
              <a:rPr lang="en-US" sz="1100" smtClean="0"/>
              <a:t>8</a:t>
            </a:fld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42" y="1715309"/>
            <a:ext cx="2705484" cy="3521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479" y="1782083"/>
            <a:ext cx="3612793" cy="29007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006" y="1715308"/>
            <a:ext cx="2438190" cy="35217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676" y="1730924"/>
            <a:ext cx="2828324" cy="35060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5676" y="5237020"/>
            <a:ext cx="2828324" cy="15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85043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61" r="10782" b="19683"/>
          <a:stretch/>
        </p:blipFill>
        <p:spPr>
          <a:xfrm>
            <a:off x="2293746" y="1644072"/>
            <a:ext cx="6074399" cy="390809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6603-9515-413B-B439-8B92088D954D}" type="slidenum">
              <a:rPr lang="en-US" sz="1100" smtClean="0"/>
              <a:t>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31768661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297</TotalTime>
  <Words>276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Tekkom Fighters</vt:lpstr>
      <vt:lpstr>Table of Content</vt:lpstr>
      <vt:lpstr>Latar Belakang</vt:lpstr>
      <vt:lpstr>Tujuan</vt:lpstr>
      <vt:lpstr>Algoritma</vt:lpstr>
      <vt:lpstr>Analisis</vt:lpstr>
      <vt:lpstr>Analisis</vt:lpstr>
      <vt:lpstr>Analisis</vt:lpstr>
      <vt:lpstr>Tampilan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Tekkom Fighters</dc:title>
  <dc:creator>Yoel</dc:creator>
  <cp:lastModifiedBy>Yoel</cp:lastModifiedBy>
  <cp:revision>11</cp:revision>
  <dcterms:created xsi:type="dcterms:W3CDTF">2023-06-04T06:33:06Z</dcterms:created>
  <dcterms:modified xsi:type="dcterms:W3CDTF">2023-06-05T05:39:49Z</dcterms:modified>
</cp:coreProperties>
</file>