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0" r:id="rId4"/>
    <p:sldId id="261" r:id="rId5"/>
    <p:sldId id="262" r:id="rId6"/>
    <p:sldId id="263" r:id="rId7"/>
    <p:sldId id="257" r:id="rId8"/>
    <p:sldId id="266" r:id="rId9"/>
    <p:sldId id="267" r:id="rId10"/>
    <p:sldId id="269" r:id="rId11"/>
    <p:sldId id="270" r:id="rId12"/>
    <p:sldId id="271" r:id="rId13"/>
    <p:sldId id="272" r:id="rId14"/>
    <p:sldId id="268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4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van" initials="L" lastIdx="1" clrIdx="0">
    <p:extLst>
      <p:ext uri="{19B8F6BF-5375-455C-9EA6-DF929625EA0E}">
        <p15:presenceInfo xmlns:p15="http://schemas.microsoft.com/office/powerpoint/2012/main" userId="Le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>
      <p:cViewPr varScale="1">
        <p:scale>
          <a:sx n="88" d="100"/>
          <a:sy n="88" d="100"/>
        </p:scale>
        <p:origin x="8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A7458-69D5-4076-841A-29984AB65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2216B-D442-42EE-8093-0DCA0F43D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3B50C-0F14-4576-A93B-B2DD2C6A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91C71-DE19-4C17-A1A9-61851E32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A181E-204E-4042-9719-671910D7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D93B0-71DD-483E-8E71-625BDC99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59418-E3C7-4766-B81D-9F3C3AF0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C9EA0-90CC-4EE7-A8BF-DDE319CB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9259D-48CA-4772-B3F2-4A45A7F5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D488B-D753-4221-8D17-3536410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BFAAE-C744-4DD6-90A0-0B7FC7938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B580A-35F5-4118-82FC-2D4996161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A471D-7222-48D8-A319-05E40EC3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8D9BA-BFDC-4A6B-AC8D-56CA6028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B99D3-566A-418C-9356-0B276D7E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44DB6-47CB-4A51-9007-3DB78B06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494C2-97A2-4672-AB74-BC714AE1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3F4B0-980B-45F9-97FF-CF389619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5C17-EA1A-4376-9922-E6DA08C3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7524-CCED-4054-82C7-03CB4896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03EEC-FF95-4B63-8453-BB8887F6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AA980-2407-42BC-8691-5D7F3BA2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BC290-89C3-43A1-B1A4-2F3ABA91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80D55-8201-44C7-92D0-43DDDD84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FF8E8-7138-4EE9-A278-CBEE26D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F502-8076-44B4-8C8C-C8959470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CCA72-5DA1-4752-9DA3-B427D13DA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58D41-8571-4249-A0EB-EE212EE0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A4E49-B420-441A-9BD4-8C5A744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81FAA-16CB-4F1F-AB68-C7A4832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B7425-5D41-4DBF-9D52-22DD0A4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C3A7C-5FB1-49AA-8FDF-AEA7BB43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31D55-483A-4953-90EE-DE79CD99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E900A-95D8-4CC2-AFCF-E4E6CFEF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234A63-C469-45D5-B25A-7BF634CC1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FCAD4A-9908-465F-9BC1-CAB3B654F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3FC80E-FB34-4310-BB0D-64ACF6F9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5F1760-C9F0-421A-98D5-F6F0E0D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4FC020-9C12-4D67-AB5C-0FCE860B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0FE8-0075-4224-848F-35165B67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1DA71-DD69-4363-AD84-AAC5DCCF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1CAFDB-CE1C-488A-B23E-22A82AF9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92CA2-30CC-4D06-9B1F-C93DA9B4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6CD345-C0D1-4D6C-BD81-50E370EF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C85624-A892-426A-9CF1-F702C018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8BC1B-9C2A-41B3-924A-DB07C159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41B8B-CED3-41C6-AEF3-1664AE5F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8ECAF-BBA5-43FC-9F59-5BC05634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70D3A-1A13-4F7F-A870-76C79BCA7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CD263-2523-466E-A52C-1850D3BE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1B0FC-B18E-45B0-98D0-312C6D70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E8322-197B-4BF0-AABD-40F36C4C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5B33A-4FC3-4E65-8E7A-579B7B41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22852-EB7F-4101-AEDE-0AE6157E3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D2800-200C-4026-B498-991EBC08E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98114-480B-4D52-B0A4-15962673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9AA9E-F7B4-46B2-8FE3-A5C9986F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F9DA0-0EA6-40D2-B625-F09C1F96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C355FB-99F1-412D-8532-0521C3EA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107D5-C646-4384-B9D1-4F45D196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7885E-C311-41FE-B8F6-F1AEF4DD0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5377-1E6F-4C33-9E69-B118C1038411}" type="datetimeFigureOut">
              <a:rPr lang="zh-CN" altLang="en-US" smtClean="0"/>
              <a:t>2020.12.14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78C12-4726-41F2-BD10-41D64E4B8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67238-5E23-4A1A-BF02-7F5ED5C80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0162-2CF3-462D-8660-E60252DC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7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03320-193C-47DD-85B3-7A07D9F0449A}"/>
              </a:ext>
            </a:extLst>
          </p:cNvPr>
          <p:cNvSpPr txBox="1"/>
          <p:nvPr/>
        </p:nvSpPr>
        <p:spPr>
          <a:xfrm>
            <a:off x="3540000" y="2828835"/>
            <a:ext cx="51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单向右旋</a:t>
            </a:r>
          </a:p>
        </p:txBody>
      </p:sp>
    </p:spTree>
    <p:extLst>
      <p:ext uri="{BB962C8B-B14F-4D97-AF65-F5344CB8AC3E}">
        <p14:creationId xmlns:p14="http://schemas.microsoft.com/office/powerpoint/2010/main" val="22273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57D1607E-2F09-4FF5-ACFB-062D7638140B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1AE0E8A-F99C-4427-BFE6-1A918B680852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778B07A-D571-41FC-9DA4-203A80562A9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44829C5-D39F-4B90-92A2-03361F37113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6447413-465D-4135-AF38-8EEA14915813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135A5CE-FB47-4222-9F8E-CEEDD40496D8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F4003DB-BFD3-455F-8419-9E24247FB2ED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7ABAEA2-9259-462E-82A2-680321D6F28D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54DD573-A8B7-4534-9F84-6331E039BFFD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C95D937-AF68-4035-BC46-35907A4E64B5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F56377A-7313-49D1-B965-96D081FCA51D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8E9C23A-0162-4BDD-A39D-E2A71A0CD3B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486BDA-7369-4AF7-8F5C-DE47309BF73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08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928000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41" idx="0"/>
          </p:cNvCxnSpPr>
          <p:nvPr/>
        </p:nvCxnSpPr>
        <p:spPr>
          <a:xfrm flipH="1">
            <a:off x="3072000" y="1984623"/>
            <a:ext cx="258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5338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4800" y="1523823"/>
            <a:ext cx="546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BFFD147-E082-4E52-86BD-03750C237CFF}"/>
              </a:ext>
            </a:extLst>
          </p:cNvPr>
          <p:cNvSpPr txBox="1"/>
          <p:nvPr/>
        </p:nvSpPr>
        <p:spPr>
          <a:xfrm>
            <a:off x="3546289" y="2700093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31012" y="2219009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837476" y="2687244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364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20966944">
            <a:off x="1762637" y="1072203"/>
            <a:ext cx="2467065" cy="2650793"/>
          </a:xfrm>
          <a:prstGeom prst="arc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63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88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FCFB075-F4B5-445E-B1E9-B26EED4D1E71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RR</a:t>
            </a:r>
            <a:r>
              <a:rPr lang="zh-CN" altLang="en-US" sz="1600" dirty="0"/>
              <a:t> 单向左旋</a:t>
            </a:r>
          </a:p>
        </p:txBody>
      </p:sp>
    </p:spTree>
    <p:extLst>
      <p:ext uri="{BB962C8B-B14F-4D97-AF65-F5344CB8AC3E}">
        <p14:creationId xmlns:p14="http://schemas.microsoft.com/office/powerpoint/2010/main" val="38925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EF1597-652B-43DB-AF59-BACE8C133D3C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86C8521-733A-4285-891B-5AAE5943D74D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422A3E7-B75F-400C-84BC-8453CDD2A341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49B4551-AD37-4308-8162-6C299DA2565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9C50039-CC99-4679-9419-1F867C74ED75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4383EF1-8774-4BCE-AD87-0702C4AAFF03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8C66AA4-2F06-42D4-9450-471BED36CE91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F78ECF4-C156-4433-AC3A-0CEBDAD31FF3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38189B3-22F9-48A2-8102-B1C129DC9647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016CCC2-9C8D-40EE-884B-86003F83CA47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A127C02-D1B8-45DD-9218-EE25849E066D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9881243-65B1-484A-877A-47FD8A4C7D3D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37C17AC-E930-48A1-9F9B-AA45D448DA8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08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928000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41" idx="0"/>
          </p:cNvCxnSpPr>
          <p:nvPr/>
        </p:nvCxnSpPr>
        <p:spPr>
          <a:xfrm flipH="1">
            <a:off x="3072000" y="1984623"/>
            <a:ext cx="258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5338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4800" y="1523823"/>
            <a:ext cx="546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BFFD147-E082-4E52-86BD-03750C237CFF}"/>
              </a:ext>
            </a:extLst>
          </p:cNvPr>
          <p:cNvSpPr txBox="1"/>
          <p:nvPr/>
        </p:nvSpPr>
        <p:spPr>
          <a:xfrm>
            <a:off x="3546289" y="2700093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31012" y="2219009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837476" y="2687244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364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20966944">
            <a:off x="1762637" y="1072203"/>
            <a:ext cx="2467065" cy="2650793"/>
          </a:xfrm>
          <a:prstGeom prst="arc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63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88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3C212B6-AC93-4FAF-9CA0-CE8C42040D90}"/>
              </a:ext>
            </a:extLst>
          </p:cNvPr>
          <p:cNvCxnSpPr>
            <a:cxnSpLocks/>
            <a:stCxn id="219" idx="4"/>
          </p:cNvCxnSpPr>
          <p:nvPr/>
        </p:nvCxnSpPr>
        <p:spPr>
          <a:xfrm rot="16200000" flipH="1">
            <a:off x="2466000" y="1882800"/>
            <a:ext cx="777600" cy="144000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7F677EF-613A-4900-9166-789BDFB5DC44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RR</a:t>
            </a:r>
            <a:r>
              <a:rPr lang="zh-CN" altLang="en-US" sz="1600" dirty="0"/>
              <a:t> 单向左旋</a:t>
            </a:r>
          </a:p>
        </p:txBody>
      </p:sp>
    </p:spTree>
    <p:extLst>
      <p:ext uri="{BB962C8B-B14F-4D97-AF65-F5344CB8AC3E}">
        <p14:creationId xmlns:p14="http://schemas.microsoft.com/office/powerpoint/2010/main" val="4925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ABA105-5824-4E52-90E2-C6E6138F07B6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8823E6-FF88-41BB-B198-32E8F8953ABA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8D11FFC-5BBF-49D2-B436-3EE4AC04B24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AE004D-A57A-4483-A01A-0E1DF7B66D2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723C310-AFBC-4B6D-8452-7A884298E099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1AFFF3-18A3-43B1-911E-AC3C4837B3C1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DBCABC-3282-41ED-B41B-CF1D58853CDA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77EF41A-A6FD-43E9-82FD-9FF11F946FB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78C607D-0B69-468A-B1C7-C8EC3CADCCC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28C13F8-D5D9-4AFE-8FC6-4DF7343D6AE7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10F188E-2F88-4591-9E2F-46347AF21B9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ED6760-0476-4F7F-9BB6-3070E47F0B7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D51FAD5-F0DD-40FA-ACCF-68706875AAA4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08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928000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5338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4800" y="1523823"/>
            <a:ext cx="546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BFFD147-E082-4E52-86BD-03750C237CFF}"/>
              </a:ext>
            </a:extLst>
          </p:cNvPr>
          <p:cNvSpPr txBox="1"/>
          <p:nvPr/>
        </p:nvSpPr>
        <p:spPr>
          <a:xfrm>
            <a:off x="3546289" y="2700093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31012" y="2219009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837476" y="2687244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364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20966944">
            <a:off x="1762637" y="1072203"/>
            <a:ext cx="2467065" cy="2650793"/>
          </a:xfrm>
          <a:prstGeom prst="arc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63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88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3C212B6-AC93-4FAF-9CA0-CE8C42040D90}"/>
              </a:ext>
            </a:extLst>
          </p:cNvPr>
          <p:cNvCxnSpPr>
            <a:cxnSpLocks/>
            <a:stCxn id="219" idx="4"/>
          </p:cNvCxnSpPr>
          <p:nvPr/>
        </p:nvCxnSpPr>
        <p:spPr>
          <a:xfrm rot="16200000" flipH="1">
            <a:off x="2466000" y="1882800"/>
            <a:ext cx="777600" cy="144000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51E5C2B-3D88-475F-BCFA-2EF548758FB6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RR</a:t>
            </a:r>
            <a:r>
              <a:rPr lang="zh-CN" altLang="en-US" sz="1600" dirty="0"/>
              <a:t> 单向左旋</a:t>
            </a:r>
          </a:p>
        </p:txBody>
      </p:sp>
    </p:spTree>
    <p:extLst>
      <p:ext uri="{BB962C8B-B14F-4D97-AF65-F5344CB8AC3E}">
        <p14:creationId xmlns:p14="http://schemas.microsoft.com/office/powerpoint/2010/main" val="32160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E35F843-FCE3-4800-B3B0-12FA4E9E0E95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5361CEB-555E-4355-BC40-462573BB58DE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3BCF6E8-8FDC-4C3C-8971-A46000277A8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C164733-64C9-46EA-855D-0B2E2446C42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7111356-0D73-4C99-A3ED-0BC3D370314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C72B02-CDF1-4627-BB9E-AFAD8134BC80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838BD68-6CCA-4F54-AF7E-585574746676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BF17C56-4DE5-4664-A472-7C7CF11E5911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9171FA6-C195-4D81-B81E-6D30B3A41209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71E38BB-D61E-4607-A76F-CCFDA71447B4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1FA90FF-C103-465D-A225-41F04DAC9272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CD16C93-AC48-434F-8FC5-2B4FB3B5F5DB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1B8807B-CF19-4FFF-95DE-43148CB33913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08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928000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5338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4800" y="1523823"/>
            <a:ext cx="546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BFFD147-E082-4E52-86BD-03750C237CFF}"/>
              </a:ext>
            </a:extLst>
          </p:cNvPr>
          <p:cNvSpPr txBox="1"/>
          <p:nvPr/>
        </p:nvSpPr>
        <p:spPr>
          <a:xfrm>
            <a:off x="3546289" y="2700093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31012" y="2219009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837476" y="2687244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364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20966944">
            <a:off x="1762637" y="1072203"/>
            <a:ext cx="2467065" cy="2650793"/>
          </a:xfrm>
          <a:prstGeom prst="arc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63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88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3C212B6-AC93-4FAF-9CA0-CE8C42040D90}"/>
              </a:ext>
            </a:extLst>
          </p:cNvPr>
          <p:cNvCxnSpPr>
            <a:cxnSpLocks/>
            <a:stCxn id="219" idx="4"/>
          </p:cNvCxnSpPr>
          <p:nvPr/>
        </p:nvCxnSpPr>
        <p:spPr>
          <a:xfrm rot="16200000" flipH="1">
            <a:off x="2466000" y="1882800"/>
            <a:ext cx="777600" cy="144000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E33FA1F-1B97-4DC5-93C4-91459D2FE4E8}"/>
              </a:ext>
            </a:extLst>
          </p:cNvPr>
          <p:cNvCxnSpPr>
            <a:cxnSpLocks/>
            <a:stCxn id="98" idx="1"/>
            <a:endCxn id="219" idx="5"/>
          </p:cNvCxnSpPr>
          <p:nvPr/>
        </p:nvCxnSpPr>
        <p:spPr>
          <a:xfrm rot="16200000" flipV="1">
            <a:off x="2978823" y="1429623"/>
            <a:ext cx="257154" cy="44555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21C4993-75F3-4017-838C-288C4E8927D2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RR</a:t>
            </a:r>
            <a:r>
              <a:rPr lang="zh-CN" altLang="en-US" sz="1600" dirty="0"/>
              <a:t> 单向左旋</a:t>
            </a:r>
          </a:p>
        </p:txBody>
      </p:sp>
    </p:spTree>
    <p:extLst>
      <p:ext uri="{BB962C8B-B14F-4D97-AF65-F5344CB8AC3E}">
        <p14:creationId xmlns:p14="http://schemas.microsoft.com/office/powerpoint/2010/main" val="3946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2AACEB9-269B-4F79-8951-BD295F754FC3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DE2BAF0-56A4-44AE-A047-F70F376C6731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301EAD-B990-4D96-9A4D-E4074416F57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945B8AA-3DE4-4E63-A37F-A803F300F532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E75E03F-6AC6-46A3-B458-9D917F4080CB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522668C-E5E0-42E9-A4C5-C05A4024BCEA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F7239E0-3684-4D25-BF11-9E9F3DFD4C00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262077A-C9B3-449E-8191-744B9920ED5B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74E993C-0E9A-467E-9EA1-E08BC4AA141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CEAC9A-A1D0-4BAD-BFC6-C9BE8F6E3849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D5D37F-7670-4EC8-8DD8-B7ED7532167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D1F5B20-8051-4113-AFB5-250DB90471D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E068D95-AF43-4665-8B14-AFFD75415EC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712000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258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5978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endCxn id="98" idx="7"/>
          </p:cNvCxnSpPr>
          <p:nvPr/>
        </p:nvCxnSpPr>
        <p:spPr>
          <a:xfrm flipH="1">
            <a:off x="25978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245823" y="1523823"/>
            <a:ext cx="546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619499" y="2665811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36468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99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35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EFA2F-551E-4D3C-8343-FEC87246CCC8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RR</a:t>
            </a:r>
            <a:r>
              <a:rPr lang="zh-CN" altLang="en-US" sz="1600" dirty="0"/>
              <a:t> 单向左旋</a:t>
            </a:r>
          </a:p>
        </p:txBody>
      </p:sp>
    </p:spTree>
    <p:extLst>
      <p:ext uri="{BB962C8B-B14F-4D97-AF65-F5344CB8AC3E}">
        <p14:creationId xmlns:p14="http://schemas.microsoft.com/office/powerpoint/2010/main" val="37183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03320-193C-47DD-85B3-7A07D9F0449A}"/>
              </a:ext>
            </a:extLst>
          </p:cNvPr>
          <p:cNvSpPr txBox="1"/>
          <p:nvPr/>
        </p:nvSpPr>
        <p:spPr>
          <a:xfrm>
            <a:off x="3414000" y="2828835"/>
            <a:ext cx="53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先左后右</a:t>
            </a:r>
          </a:p>
        </p:txBody>
      </p:sp>
    </p:spTree>
    <p:extLst>
      <p:ext uri="{BB962C8B-B14F-4D97-AF65-F5344CB8AC3E}">
        <p14:creationId xmlns:p14="http://schemas.microsoft.com/office/powerpoint/2010/main" val="8783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4E9049-2943-49A4-9A12-2A040B645250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CAE3831-1B01-4A91-B7A6-86130925664D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8E22F21-ECB7-4577-B27A-702DA341F1D5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EE834E3-2ABB-49AD-8D07-89B6ECB47165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2F4F261-3061-401A-AC47-4E1E8AC5B2D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AD39B71-11EA-469B-AC9D-382F5494F075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EFF4259-AA03-451C-9973-62ABE508DFDE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6D66D09-A5F8-41D6-A7AC-2D4EEAFA8BD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1EB521D-7FE7-4A0B-8F71-CE2DA3A829D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A8543DA-2AC0-4CE0-9D42-6131FC4B87B3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127BD30-A4B6-4FA4-A10F-8EF360B68ABE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ECB04F4-AF3D-48E8-A63F-15DF49B89D81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336DFB2-8616-4923-AB68-CAD0A6852FF4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402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32" idx="1"/>
          </p:cNvCxnSpPr>
          <p:nvPr/>
        </p:nvCxnSpPr>
        <p:spPr>
          <a:xfrm>
            <a:off x="2741823" y="1984623"/>
            <a:ext cx="156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98" idx="7"/>
          </p:cNvCxnSpPr>
          <p:nvPr/>
        </p:nvCxnSpPr>
        <p:spPr>
          <a:xfrm flipH="1">
            <a:off x="27418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389823" y="1523823"/>
            <a:ext cx="402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14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49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856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3037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712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101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>
            <a:off x="1108935" y="1485000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26C8064-7B05-49DF-84A6-48F54ACCEDB8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153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8C009B-6D4E-4E82-9511-1F0BF9BB9954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E09FF39-877B-41E1-872A-2DF363E028A1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EE4A102-BE3D-43C3-8436-5853D2C879E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BC676C2-2CC2-41E5-8041-AB3D4ED6EF51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869F4AB-0C04-4B4C-B890-810E2D699623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BED4608-D94D-4F2B-A9CB-5EC30998B51F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7328949-99D2-4AA3-8199-429CE456E307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9EBCAD1-4106-4180-AA7B-DB7F64824C2C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874D568-8BA5-49C8-A35B-B8A0E5566DE3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F889B34-C61C-4A23-AE94-323585DD4AA7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13AB6CD-848D-43C1-B2A6-4BF6AB7A650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B6847AE-339E-4659-AA0C-777FFF34E59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FE4ED91-400C-4278-B0E1-7E4319E0B32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402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98" idx="7"/>
          </p:cNvCxnSpPr>
          <p:nvPr/>
        </p:nvCxnSpPr>
        <p:spPr>
          <a:xfrm flipH="1">
            <a:off x="27418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389823" y="1523823"/>
            <a:ext cx="402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14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49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856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3037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712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101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D5AF33B-C4BF-4A32-ADCC-2A6AF2158965}"/>
              </a:ext>
            </a:extLst>
          </p:cNvPr>
          <p:cNvSpPr/>
          <p:nvPr/>
        </p:nvSpPr>
        <p:spPr>
          <a:xfrm>
            <a:off x="1108935" y="1485000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86E0636-9747-4C2A-8B54-084BF914D9B8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83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0E450AF-064A-47BD-868D-E9A24617C9A5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9BC43CD-5BA4-4383-9D30-6ED73C6DB116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00EFB27-FB27-46FE-8FD2-3B1F14B51A78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07507CF-86BE-4D76-B678-8A6443BBB62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217FF29-5654-4BD4-AEA2-197E1927BBF9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76EC87D-88EC-4450-900C-D7E890D38440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8B791D1-CEBE-4FD4-AF5B-82CE03CEFFFE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8CFFA1-D1F9-4A1D-9899-58AA1B2B9405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9B9C7E2-2DC8-4F3F-AF21-69AD678265D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5C13D9F-A21E-425B-94E5-84D4F9E835C0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277D076-D67D-449F-A46C-D9AEEABB28A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7AF5630-0727-4257-BE6C-8C78CE91FF21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16EEF88-F79E-4102-A571-3B8CE58807F4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402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98" idx="7"/>
          </p:cNvCxnSpPr>
          <p:nvPr/>
        </p:nvCxnSpPr>
        <p:spPr>
          <a:xfrm flipH="1">
            <a:off x="27418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389823" y="1523823"/>
            <a:ext cx="402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14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49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856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3037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712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101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39C7BF0-C361-4472-B96B-F0DC81C69C7F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2215200" y="2379600"/>
            <a:ext cx="777600" cy="720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弧形 41">
            <a:extLst>
              <a:ext uri="{FF2B5EF4-FFF2-40B4-BE49-F238E27FC236}">
                <a16:creationId xmlns:a16="http://schemas.microsoft.com/office/drawing/2014/main" id="{1772D142-8879-406E-A50B-2B830F838411}"/>
              </a:ext>
            </a:extLst>
          </p:cNvPr>
          <p:cNvSpPr/>
          <p:nvPr/>
        </p:nvSpPr>
        <p:spPr>
          <a:xfrm>
            <a:off x="1108935" y="1485000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47B9FAD-3D6F-40D1-B1A8-FA6802E754B6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06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8B00614-0095-4907-A789-F661266C692B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9CA3E9F-38F2-404A-B50F-CE4820B5399A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6A79C8E-C135-45E2-A44E-8017E2AC587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572E8E3-2724-447F-9CD0-F68C5EB7A79F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5F46C2C-6392-4127-B59A-05D38ECD876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27E1B04-7B4B-41E6-9C27-E906EB85CAD6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85FD83A-A74D-4621-8C50-A91F6C37F956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D225B8E-C945-4D5B-8BE2-547137D93C8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5CB9D9D-A7F9-4B66-88E0-1055ECB001B2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6F658B6-252E-440B-9ACE-A2DE24896E77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BF401B2-A7AE-4694-8542-E54DE37F3A65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0EEDD9F-71DB-47F4-867E-0D8EB907F5E8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851AADF-86B3-402E-822A-5CD4A9A312D2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402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98" idx="7"/>
          </p:cNvCxnSpPr>
          <p:nvPr/>
        </p:nvCxnSpPr>
        <p:spPr>
          <a:xfrm flipH="1">
            <a:off x="27418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389823" y="1523823"/>
            <a:ext cx="402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14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49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856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3037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101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39C7BF0-C361-4472-B96B-F0DC81C69C7F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2215200" y="2379600"/>
            <a:ext cx="777600" cy="720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F7A93143-C315-492F-8130-4416282FFBEC}"/>
              </a:ext>
            </a:extLst>
          </p:cNvPr>
          <p:cNvSpPr/>
          <p:nvPr/>
        </p:nvSpPr>
        <p:spPr>
          <a:xfrm>
            <a:off x="1108935" y="1485000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507665D-6A7A-431C-A851-FAEAB08FE089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79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644B3472-D819-46EE-9688-901649579E09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04A39F1-45B5-490F-83B2-084DD4B8FF4A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5394FA6-C0F6-4F9C-ABFA-988BF4F2ACFA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58FCFC-BAD5-4C0D-88C1-F120A7ADD2F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3E1E9E7-3EDC-40BA-9736-D416CB00D11D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E25D666-9995-4DAE-B263-BBA4DE962611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DCA423B-1DC7-4E08-9398-B831129C7FD2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656A1E4-377E-4FB1-875E-A3C0BCE2CF8B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F3C5A8-A8C2-4CF0-A24B-DE7D5C3C971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7CD5F3F-C466-40F3-8C2C-E0CC5F05116F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60F8140-9A5B-41C5-B3AA-D9AFAA36A92A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FA15D95-9133-4E2B-80F4-88CE3CB299C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9AC3AA7-689F-4D9F-A27B-8C01A8AEDEA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712000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258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5978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endCxn id="98" idx="7"/>
          </p:cNvCxnSpPr>
          <p:nvPr/>
        </p:nvCxnSpPr>
        <p:spPr>
          <a:xfrm flipH="1">
            <a:off x="25978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245823" y="1523823"/>
            <a:ext cx="546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619499" y="2665811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199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16577263">
            <a:off x="2028589" y="909095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99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35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F91A8C-89C6-40FE-9F83-C62AD6A469D0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LL</a:t>
            </a:r>
            <a:r>
              <a:rPr lang="zh-CN" altLang="en-US" sz="1600" dirty="0"/>
              <a:t> 单向右旋</a:t>
            </a:r>
          </a:p>
        </p:txBody>
      </p:sp>
    </p:spTree>
    <p:extLst>
      <p:ext uri="{BB962C8B-B14F-4D97-AF65-F5344CB8AC3E}">
        <p14:creationId xmlns:p14="http://schemas.microsoft.com/office/powerpoint/2010/main" val="13673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4CA484A-91AD-4AD1-8CB7-F45F9AAEA78F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600FA3D-B9B9-48B1-A841-5DA4408DA340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4F7E1BE-99FB-42D7-8618-51AAC2E5EA68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31932F5-F91C-44D6-B413-A90B060C4C8F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3D94DA8-287A-49DF-B569-89E79BDC816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526E37-8DFC-452F-AD49-05CC877645F7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E115AB5-2F33-411C-BA40-800D7037E27E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0D232FF-876C-4439-A7CF-BE935F03DF4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14B671F-1F15-4A23-8754-299025437FEB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5E7C263-7132-47A4-B224-3BD7576FCDA1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92F364E-3AC9-485C-8346-52E178F1B42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2A063B9-BEA4-428D-82BD-2628F59AD8D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C59913E-529D-4165-864A-D7676F6C628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402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98" idx="7"/>
          </p:cNvCxnSpPr>
          <p:nvPr/>
        </p:nvCxnSpPr>
        <p:spPr>
          <a:xfrm flipH="1">
            <a:off x="27418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389823" y="1523823"/>
            <a:ext cx="402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>
            <a:off x="1108935" y="1485000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14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49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856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3037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101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39C7BF0-C361-4472-B96B-F0DC81C69C7F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2215200" y="2379600"/>
            <a:ext cx="777600" cy="720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EA56F1DF-7D0D-49E0-8911-89308C8EAEC7}"/>
              </a:ext>
            </a:extLst>
          </p:cNvPr>
          <p:cNvCxnSpPr>
            <a:cxnSpLocks/>
            <a:stCxn id="32" idx="1"/>
            <a:endCxn id="98" idx="5"/>
          </p:cNvCxnSpPr>
          <p:nvPr/>
        </p:nvCxnSpPr>
        <p:spPr>
          <a:xfrm rot="16200000" flipV="1">
            <a:off x="2691423" y="2035023"/>
            <a:ext cx="257154" cy="15635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E12CAE2-9103-457C-8578-D5E64CC2C1EC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6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154BA8C0-F35C-459B-948B-D48158B16328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B7BDD1C-C3B6-45B3-A42A-2E40A330EB8B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624C643-483F-462A-98F8-912AD130373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5C663A0-4C11-416C-A8FD-15421AEB858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C9F3017-40C0-4A32-A0E6-E6159D16E92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62BA89B-DED3-42AF-A3D3-0EDC1F0E2ED3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0A04658-15EA-484F-AFA5-169CC3F91195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663F557-B577-40F6-8E28-BED9A3E0C5BD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CA73D32-45D4-4B28-A4E8-BEFAFFC0B5A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14F80BB-7379-4C55-8691-220E3FB8F59E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A5DFE61-2F5C-4CA4-87CB-D306AFCBC6C9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864E7D0-ED4D-4380-8B2F-1B87756DD68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2035DEC-2915-4959-A3F4-E1CAA133CCC8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8044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32" idx="7"/>
          </p:cNvCxnSpPr>
          <p:nvPr/>
        </p:nvCxnSpPr>
        <p:spPr>
          <a:xfrm flipH="1">
            <a:off x="2957823" y="1523823"/>
            <a:ext cx="300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461823" y="1523823"/>
            <a:ext cx="330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5" y="3121200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21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280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1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2957823" y="1984623"/>
            <a:ext cx="330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AA79DA-9964-4426-84FE-793CDD57F113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525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355642-A48E-4C8E-B605-286AA4C2794C}"/>
              </a:ext>
            </a:extLst>
          </p:cNvPr>
          <p:cNvCxnSpPr>
            <a:cxnSpLocks/>
            <a:stCxn id="32" idx="3"/>
            <a:endCxn id="98" idx="7"/>
          </p:cNvCxnSpPr>
          <p:nvPr/>
        </p:nvCxnSpPr>
        <p:spPr>
          <a:xfrm flipH="1">
            <a:off x="2525823" y="1984623"/>
            <a:ext cx="228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25F5B-DA7B-4BDF-B973-50452DD64312}"/>
              </a:ext>
            </a:extLst>
          </p:cNvPr>
          <p:cNvSpPr txBox="1"/>
          <p:nvPr/>
        </p:nvSpPr>
        <p:spPr>
          <a:xfrm>
            <a:off x="3037046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7B16CAA-F596-47AA-8028-FA2D1DE4E528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D4C45914-DBA2-4575-B41D-FE98F4A707C7}"/>
              </a:ext>
            </a:extLst>
          </p:cNvPr>
          <p:cNvSpPr/>
          <p:nvPr/>
        </p:nvSpPr>
        <p:spPr>
          <a:xfrm rot="16577263">
            <a:off x="2138990" y="948332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77DA2A2-21B1-438A-872B-609E625E3323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21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649D5A9-40C2-4476-8AC7-2FFC24B9B3BB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4BBA11F-C5A3-46B6-8C7B-C828C54F2127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E16687F-D00E-4FFC-BA93-C7EE5C2CD30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A20A919-BA6F-49BB-84ED-45A26A1F99C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C867705-2E18-40FD-A750-D74331C4981F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2F52A7C-B64C-4B22-978B-2EF8E49614FF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DB9A86B-6409-4DAC-BB59-89929637329F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7808F7D-3F70-4A9A-8DA7-DA3E68E9FC6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E937504-379E-45C6-9A04-1DE24C283DD5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8FBF925-031E-4453-A50C-E532DECF64BC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0847714-C875-4200-8EB1-0E1EC4AD7221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2C676C-6975-47E7-B3F7-D73A92E4694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194A25E-62F0-4E30-9E34-AECA58F274B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8044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461823" y="1523823"/>
            <a:ext cx="330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5" y="3121200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21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280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1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2957823" y="1984623"/>
            <a:ext cx="330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AA79DA-9964-4426-84FE-793CDD57F113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525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355642-A48E-4C8E-B605-286AA4C2794C}"/>
              </a:ext>
            </a:extLst>
          </p:cNvPr>
          <p:cNvCxnSpPr>
            <a:cxnSpLocks/>
            <a:stCxn id="32" idx="3"/>
            <a:endCxn id="98" idx="7"/>
          </p:cNvCxnSpPr>
          <p:nvPr/>
        </p:nvCxnSpPr>
        <p:spPr>
          <a:xfrm flipH="1">
            <a:off x="2525823" y="1984623"/>
            <a:ext cx="228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25F5B-DA7B-4BDF-B973-50452DD64312}"/>
              </a:ext>
            </a:extLst>
          </p:cNvPr>
          <p:cNvSpPr txBox="1"/>
          <p:nvPr/>
        </p:nvSpPr>
        <p:spPr>
          <a:xfrm>
            <a:off x="3037046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9FB5007C-43F2-4FA9-9702-FD061170E653}"/>
              </a:ext>
            </a:extLst>
          </p:cNvPr>
          <p:cNvSpPr/>
          <p:nvPr/>
        </p:nvSpPr>
        <p:spPr>
          <a:xfrm rot="16577263">
            <a:off x="2138990" y="948332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6C104D7-C8C7-405E-8228-DBDF1849DEBC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49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B2F68EA7-C2A0-4CAA-B3C1-42D2AB98A3C1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D664FEA-7662-4B6D-869E-C9329E191801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1E1669A-5092-4632-A201-468FDB661E8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EA5D78F-7EDB-4830-A0C2-07B36FA1E4E4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2759697-63E6-4B6B-BF11-7549C31B6802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40699A3-6DBD-4883-B8C5-571C2C446580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E485C0C-4CF7-4C80-97BE-BE989AE8411E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976B082-299E-4E5B-94A2-6F9504224D38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5794CD6-6380-4E1D-941F-13E5AA337A0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898C54A-1C56-4069-ABC0-85C9540CD762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16F6F66-EF48-4F54-B240-5F904502E49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BFB382A-0236-4CEE-BDA5-6DAD736EBE1B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3B7076A-02A2-4423-B89E-C958E5BA2D7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8044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461823" y="1523823"/>
            <a:ext cx="330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5" y="3121200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21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280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1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2957823" y="1984623"/>
            <a:ext cx="330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AA79DA-9964-4426-84FE-793CDD57F113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525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355642-A48E-4C8E-B605-286AA4C2794C}"/>
              </a:ext>
            </a:extLst>
          </p:cNvPr>
          <p:cNvCxnSpPr>
            <a:cxnSpLocks/>
            <a:stCxn id="32" idx="3"/>
            <a:endCxn id="98" idx="7"/>
          </p:cNvCxnSpPr>
          <p:nvPr/>
        </p:nvCxnSpPr>
        <p:spPr>
          <a:xfrm flipH="1">
            <a:off x="2525823" y="1984623"/>
            <a:ext cx="228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25F5B-DA7B-4BDF-B973-50452DD64312}"/>
              </a:ext>
            </a:extLst>
          </p:cNvPr>
          <p:cNvSpPr txBox="1"/>
          <p:nvPr/>
        </p:nvSpPr>
        <p:spPr>
          <a:xfrm>
            <a:off x="3037046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C9676327-991A-4E4D-9625-6C36F8B8214B}"/>
              </a:ext>
            </a:extLst>
          </p:cNvPr>
          <p:cNvCxnSpPr>
            <a:cxnSpLocks/>
            <a:stCxn id="219" idx="4"/>
          </p:cNvCxnSpPr>
          <p:nvPr/>
        </p:nvCxnSpPr>
        <p:spPr>
          <a:xfrm rot="16200000" flipH="1">
            <a:off x="3007200" y="1918800"/>
            <a:ext cx="777600" cy="720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35405FBA-3418-49E1-BF0D-0BA5536E0704}"/>
              </a:ext>
            </a:extLst>
          </p:cNvPr>
          <p:cNvSpPr/>
          <p:nvPr/>
        </p:nvSpPr>
        <p:spPr>
          <a:xfrm rot="16577263">
            <a:off x="2138990" y="948332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85F8D8F-2BF5-4A38-905B-B50F75BB1A23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6BC186-6A76-4FAE-B03D-51AD3B9291C8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23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F9E460E-C3EE-4DFB-B6F4-C30978263EB4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84FDBE2-0E31-4C54-B736-0C8759FE9A86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240B86E-6630-4057-B489-5DEEB1F9AC3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E9AC1B3-2C54-42D5-9B8B-729619E4149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BAA291-2B4B-4A25-B25D-85DD1A150E98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87863FD-4C9C-4F87-93CB-814156600E34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FBBAB36-DF93-438A-9155-BE57142D0BF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7EC089C-66C3-4DC6-A1F0-DC64E799F10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0A3B08E-02E1-43EB-8494-EDC743C28DC3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B3E6909-D963-45B1-9204-BA244DDBC3D1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CECFB9B-EB97-4F56-AAF3-1BB7887655E7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6D90D9B-F0A0-4402-8939-E626B5D020E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76130B1-0DBE-4DB9-AA72-40A7CA90B564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8044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461823" y="1523823"/>
            <a:ext cx="330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5" y="3121200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21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280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1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AA79DA-9964-4426-84FE-793CDD57F113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525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355642-A48E-4C8E-B605-286AA4C2794C}"/>
              </a:ext>
            </a:extLst>
          </p:cNvPr>
          <p:cNvCxnSpPr>
            <a:cxnSpLocks/>
            <a:stCxn id="32" idx="3"/>
            <a:endCxn id="98" idx="7"/>
          </p:cNvCxnSpPr>
          <p:nvPr/>
        </p:nvCxnSpPr>
        <p:spPr>
          <a:xfrm flipH="1">
            <a:off x="2525823" y="1984623"/>
            <a:ext cx="228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25F5B-DA7B-4BDF-B973-50452DD64312}"/>
              </a:ext>
            </a:extLst>
          </p:cNvPr>
          <p:cNvSpPr txBox="1"/>
          <p:nvPr/>
        </p:nvSpPr>
        <p:spPr>
          <a:xfrm>
            <a:off x="3037046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C9676327-991A-4E4D-9625-6C36F8B8214B}"/>
              </a:ext>
            </a:extLst>
          </p:cNvPr>
          <p:cNvCxnSpPr>
            <a:cxnSpLocks/>
            <a:stCxn id="219" idx="4"/>
          </p:cNvCxnSpPr>
          <p:nvPr/>
        </p:nvCxnSpPr>
        <p:spPr>
          <a:xfrm rot="16200000" flipH="1">
            <a:off x="3007200" y="1918800"/>
            <a:ext cx="777600" cy="720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A850171A-4B84-44F6-8ABC-8079250C47D6}"/>
              </a:ext>
            </a:extLst>
          </p:cNvPr>
          <p:cNvSpPr/>
          <p:nvPr/>
        </p:nvSpPr>
        <p:spPr>
          <a:xfrm rot="16577263">
            <a:off x="2138990" y="948332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C56AE59-3FBC-4E26-A0CB-04B77F2A7A26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83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AE5421E2-526D-48CE-B720-E036DA00DE78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A0E0C40-CB5F-469A-A016-A235E690ACEF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9E46015-738D-4FDF-91D0-257ECA36F7AD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8410716-A506-4101-9970-ED8CD945C5E1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02C0F64-D5B5-4B05-9F7E-1DAC56048E45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878F0E6-C793-4F9E-97FC-17DCD79D22B1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7ABEC55-2B6D-447F-9D4D-6B45E6157B2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4F345-2B05-4F3E-8A09-EABCC26721C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79EFE74-18F6-4FF1-B931-A56599253EB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3C0283A-7109-4DD8-9974-F74BE325D505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FA7DD41-8DFC-472D-AF8A-31E3DDAFB8BF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C84C0F0-ACA9-41D8-98A8-97F743236DB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A51CBDC-7FF0-414F-9B78-CDEFEBC0D68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8044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568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461823" y="1523823"/>
            <a:ext cx="330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5" y="3121200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61046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56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21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280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1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AA79DA-9964-4426-84FE-793CDD57F113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525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355642-A48E-4C8E-B605-286AA4C2794C}"/>
              </a:ext>
            </a:extLst>
          </p:cNvPr>
          <p:cNvCxnSpPr>
            <a:cxnSpLocks/>
            <a:stCxn id="32" idx="3"/>
            <a:endCxn id="98" idx="7"/>
          </p:cNvCxnSpPr>
          <p:nvPr/>
        </p:nvCxnSpPr>
        <p:spPr>
          <a:xfrm flipH="1">
            <a:off x="2525823" y="1984623"/>
            <a:ext cx="228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25F5B-DA7B-4BDF-B973-50452DD64312}"/>
              </a:ext>
            </a:extLst>
          </p:cNvPr>
          <p:cNvSpPr txBox="1"/>
          <p:nvPr/>
        </p:nvSpPr>
        <p:spPr>
          <a:xfrm>
            <a:off x="3037046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C9676327-991A-4E4D-9625-6C36F8B8214B}"/>
              </a:ext>
            </a:extLst>
          </p:cNvPr>
          <p:cNvCxnSpPr>
            <a:cxnSpLocks/>
            <a:stCxn id="219" idx="4"/>
          </p:cNvCxnSpPr>
          <p:nvPr/>
        </p:nvCxnSpPr>
        <p:spPr>
          <a:xfrm rot="16200000" flipH="1">
            <a:off x="3007200" y="1918800"/>
            <a:ext cx="777600" cy="720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719F154-BA2E-48EB-8B38-F0E82B4C9426}"/>
              </a:ext>
            </a:extLst>
          </p:cNvPr>
          <p:cNvCxnSpPr>
            <a:cxnSpLocks/>
            <a:stCxn id="32" idx="7"/>
            <a:endCxn id="219" idx="3"/>
          </p:cNvCxnSpPr>
          <p:nvPr/>
        </p:nvCxnSpPr>
        <p:spPr>
          <a:xfrm rot="5400000" flipH="1" flipV="1">
            <a:off x="2979423" y="1502223"/>
            <a:ext cx="257154" cy="30035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C2D532E0-076E-41AE-AC7C-AF8DF2B1167C}"/>
              </a:ext>
            </a:extLst>
          </p:cNvPr>
          <p:cNvSpPr/>
          <p:nvPr/>
        </p:nvSpPr>
        <p:spPr>
          <a:xfrm rot="16577263">
            <a:off x="2138990" y="948332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2F6ACF8-905B-45F2-A88B-AF6DF0AE3C35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40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F18C6D-41FA-48C0-B809-55BF521B3AF2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5FE72F8-7BD5-40CB-A13E-174AA497F627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5C880E5-80B3-4039-A1A0-7072AB4968FA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3096DC5-72B8-4419-A3FD-F5AB1200A5A4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CCC6DCD-8D07-4FC2-85D0-AAF3AF0091F8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A717297-139E-42F9-AB10-7397F3CA51B8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60C7D8A-4C3F-41EB-8F14-8636B18FCBF7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2062BB2-996E-4975-BED2-D13DECD6C28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E0C1485-2B21-4E4B-AA46-949EF855928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F1C349A-4DD7-46BF-8274-05815EB266AB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2B28A1C-BFD7-4CF1-99E7-AD2D2172AAA1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A9ACF5E-D611-4980-B674-3B9AADB60DE1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F34D615-8CB8-4D6D-ADCF-D5724B154299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1489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640623" y="1984623"/>
            <a:ext cx="1513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8296" y="2671755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04642" y="2473417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48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3948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2428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7610" y="2671755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81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AA79DA-9964-4426-84FE-793CDD57F113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488623" y="1984623"/>
            <a:ext cx="1513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355642-A48E-4C8E-B605-286AA4C2794C}"/>
              </a:ext>
            </a:extLst>
          </p:cNvPr>
          <p:cNvCxnSpPr>
            <a:cxnSpLocks/>
            <a:stCxn id="32" idx="3"/>
            <a:endCxn id="98" idx="7"/>
          </p:cNvCxnSpPr>
          <p:nvPr/>
        </p:nvCxnSpPr>
        <p:spPr>
          <a:xfrm flipH="1">
            <a:off x="2488623" y="1523823"/>
            <a:ext cx="372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25F5B-DA7B-4BDF-B973-50452DD64312}"/>
              </a:ext>
            </a:extLst>
          </p:cNvPr>
          <p:cNvSpPr txBox="1"/>
          <p:nvPr/>
        </p:nvSpPr>
        <p:spPr>
          <a:xfrm>
            <a:off x="3037046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CEC2080-3840-41B6-A7FE-B43D0E4E2CB3}"/>
              </a:ext>
            </a:extLst>
          </p:cNvPr>
          <p:cNvCxnSpPr>
            <a:cxnSpLocks/>
            <a:stCxn id="219" idx="3"/>
            <a:endCxn id="34" idx="0"/>
          </p:cNvCxnSpPr>
          <p:nvPr/>
        </p:nvCxnSpPr>
        <p:spPr>
          <a:xfrm flipH="1">
            <a:off x="3288000" y="1984623"/>
            <a:ext cx="1489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8CE32BA-EC05-4C8D-BDB2-A788B6E48F26}"/>
              </a:ext>
            </a:extLst>
          </p:cNvPr>
          <p:cNvCxnSpPr>
            <a:cxnSpLocks/>
            <a:stCxn id="32" idx="5"/>
            <a:endCxn id="219" idx="1"/>
          </p:cNvCxnSpPr>
          <p:nvPr/>
        </p:nvCxnSpPr>
        <p:spPr>
          <a:xfrm>
            <a:off x="3064623" y="1523823"/>
            <a:ext cx="372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791178B-3C17-4435-BCD8-CD529554CD67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LR</a:t>
            </a:r>
            <a:r>
              <a:rPr lang="zh-CN" altLang="en-US" sz="1600" dirty="0"/>
              <a:t> 先左后右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20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03320-193C-47DD-85B3-7A07D9F0449A}"/>
              </a:ext>
            </a:extLst>
          </p:cNvPr>
          <p:cNvSpPr txBox="1"/>
          <p:nvPr/>
        </p:nvSpPr>
        <p:spPr>
          <a:xfrm>
            <a:off x="3414000" y="2828835"/>
            <a:ext cx="53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先右后左</a:t>
            </a:r>
          </a:p>
        </p:txBody>
      </p:sp>
    </p:spTree>
    <p:extLst>
      <p:ext uri="{BB962C8B-B14F-4D97-AF65-F5344CB8AC3E}">
        <p14:creationId xmlns:p14="http://schemas.microsoft.com/office/powerpoint/2010/main" val="41318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40E9839-F7DF-44B4-8156-B6A397A44236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8DEE58F-6AD6-4897-8B3B-F063FDECB742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B58FEA3-8722-4328-BCA0-30C6AC35C2A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46C288C-B3FB-4F6D-B37B-E9390B81256B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547C90D-EF83-42AD-853A-9AE1921EDD8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1DBA796-4E97-47EF-98C8-A5C8CCE3718F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B9276DF-0F5C-4C11-AC2B-409603F613B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D2F546E-16E7-45AF-B0BB-8CABC6ACC8D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D96C69B-5E02-4C49-9A6D-8933C1FFDF2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1688453-FDE1-4B2E-9430-984109B92B08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AE7B6E5-EF31-4AE4-BBDE-C09A0B000D9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818C237-5C13-4378-9061-D27E164C502C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C698972-D676-4281-B8E1-F20490242643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32" idx="7"/>
          </p:cNvCxnSpPr>
          <p:nvPr/>
        </p:nvCxnSpPr>
        <p:spPr>
          <a:xfrm flipH="1">
            <a:off x="3029823" y="1984623"/>
            <a:ext cx="228354" cy="257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461823" y="19846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402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98" idx="1"/>
          </p:cNvCxnSpPr>
          <p:nvPr/>
        </p:nvCxnSpPr>
        <p:spPr>
          <a:xfrm>
            <a:off x="2741823" y="1523823"/>
            <a:ext cx="516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03958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9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1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7046" y="2670771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84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029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 rot="16200000">
            <a:off x="2443865" y="1374071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0A0FDEC-6FCF-4EC4-90EC-39B18C3C3E4E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61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F62C189-4605-4444-AB7C-9F3533C67826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64FEF0A-EE3F-4DCD-B00A-11099D909C6D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23A1C4B-5085-4634-9E16-C29229E276F7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A1A6152-34AD-45BA-BB94-1187837C66D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A848214-19AD-4E6A-AC72-803FBBB291C7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75E99F7-8C4D-421C-AB37-7AFA4DA28F99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E7B154E-0E55-4202-A991-617C2E1597BF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88B645-ED91-40C9-B00D-B595D7F1AEB4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B8F2765-A3C1-4861-9837-F1EAD00EDB0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07A7BF6-A1DF-4BFF-A849-BB86C06E904F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79342E2-648E-4962-8E47-72A445A03A2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8698139-8572-4279-BE9F-3927CE5FD1D3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C6CCDC8-7171-4927-8F85-07D124836E84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461823" y="19846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402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98" idx="1"/>
          </p:cNvCxnSpPr>
          <p:nvPr/>
        </p:nvCxnSpPr>
        <p:spPr>
          <a:xfrm>
            <a:off x="2741823" y="1523823"/>
            <a:ext cx="516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03958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9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1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7046" y="2670771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84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029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 rot="16200000">
            <a:off x="2443865" y="1374071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3007DE7-381B-4F1B-9DC8-1B1082C2FEB2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14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82183D-C789-46E3-A7E5-CE262F8B763B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0D248B2-84B9-460F-8C4E-9EF7D34D6648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CFE187A-0D67-436B-9FB5-9E3A783B82D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9E03D08-2320-420F-B0C1-E1E5EC889C28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30F4553-8CE3-4C4F-8212-CA63635DB2AD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33BB8FE-C3BA-4808-9EC1-180485FD56B7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67B8D68-11DE-4ABA-9BD8-1E0F13066AED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5E5C36-53A2-47C7-970F-988421458F1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99F709-B401-46A6-925F-059F7B8FD3D8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5E62E41-D1BB-44EE-B51C-38E20A9FEDD4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BF0264-B42A-4216-8E00-5E21D6D618B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805E3E3-06EF-4880-89A3-5D11E4F333AC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7CE76F2-4CD6-4068-A507-5A10BCAF2657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28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/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/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9C66FF-BAF9-4D21-9003-FC9662294E70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1573" y="2343600"/>
            <a:ext cx="288427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711086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135787" y="1984623"/>
            <a:ext cx="25700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74" idx="5"/>
            <a:endCxn id="41" idx="0"/>
          </p:cNvCxnSpPr>
          <p:nvPr/>
        </p:nvCxnSpPr>
        <p:spPr>
          <a:xfrm>
            <a:off x="2597823" y="1984623"/>
            <a:ext cx="257263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68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97" idx="5"/>
            <a:endCxn id="53" idx="0"/>
          </p:cNvCxnSpPr>
          <p:nvPr/>
        </p:nvCxnSpPr>
        <p:spPr>
          <a:xfrm>
            <a:off x="3244623" y="1523823"/>
            <a:ext cx="546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19908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16577263">
            <a:off x="2028589" y="909095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406883-EEAE-4B2F-81E4-627E627231A8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FE72287-1D8B-4991-8758-8123AC7E02F3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C30BA18-5B77-45C3-8B1D-696C35080D1F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B31933-D9FB-42A1-9B63-61F0AC00E941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AFA34F-1095-47FC-A421-BF88F0FB2354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531B3C-ACF9-4141-B98F-C84194B6F40E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26BCD1B-2B06-4708-B829-D6FA0A7716C8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0A7403-AF73-47B6-92BF-18B6BBC03797}"/>
              </a:ext>
            </a:extLst>
          </p:cNvPr>
          <p:cNvSpPr txBox="1"/>
          <p:nvPr/>
        </p:nvSpPr>
        <p:spPr>
          <a:xfrm>
            <a:off x="2619499" y="2665811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8A0718C-4754-4968-A03E-26637CB1F339}"/>
              </a:ext>
            </a:extLst>
          </p:cNvPr>
          <p:cNvSpPr/>
          <p:nvPr/>
        </p:nvSpPr>
        <p:spPr>
          <a:xfrm>
            <a:off x="299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FF6D3E-B829-43E2-98D2-7687D673642E}"/>
              </a:ext>
            </a:extLst>
          </p:cNvPr>
          <p:cNvSpPr/>
          <p:nvPr/>
        </p:nvSpPr>
        <p:spPr>
          <a:xfrm>
            <a:off x="235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5C8D5F-FC28-4569-B97D-0F679F19B63F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55334AE-739D-4EAE-81DF-58FAF4EF6D05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LL</a:t>
            </a:r>
            <a:r>
              <a:rPr lang="zh-CN" altLang="en-US" sz="1600" dirty="0"/>
              <a:t> 单向右旋</a:t>
            </a:r>
          </a:p>
        </p:txBody>
      </p:sp>
    </p:spTree>
    <p:extLst>
      <p:ext uri="{BB962C8B-B14F-4D97-AF65-F5344CB8AC3E}">
        <p14:creationId xmlns:p14="http://schemas.microsoft.com/office/powerpoint/2010/main" val="36669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822CE0B9-4D83-4FF2-B1A4-B25456FE6813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49B8AC9-3C3C-4116-8AF9-192FD418ECD1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CAE718C-3DFB-424A-A6E6-C65E92BF44AA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79A6FF4-F153-420F-AB42-FE71DA013F5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B41ED9F-9E63-4F29-B2FE-01BD04E6F8F5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D29EE82-84AC-49A8-80CC-614CC1623A44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0472CD-3CF5-42A3-A409-08006D94B96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A4B736C-D901-4AD0-99B3-DBC71BDD934D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1AD8882-8394-47E4-BC33-C55951BD60E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31848A1-6050-4E81-9AA6-48FC4B3EA243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A5DD85-E42C-4D59-AD6B-4F1C76F90305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5AB0AC1-AAA2-4052-B9B3-43D785DFF1B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74C2A4E-C09D-48C7-A196-F5ED720BCD5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461823" y="19846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402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98" idx="1"/>
          </p:cNvCxnSpPr>
          <p:nvPr/>
        </p:nvCxnSpPr>
        <p:spPr>
          <a:xfrm>
            <a:off x="2741823" y="1523823"/>
            <a:ext cx="516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03958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9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1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7046" y="2670771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84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BF4C8D-095C-480D-8702-D5187B1702D2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3029823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 rot="16200000">
            <a:off x="2443865" y="1374071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2964850" y="24156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A8549E4-C668-4BAC-8840-C95C4FC64853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2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9F287CD9-32AD-4BBA-B752-3D1080995009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1A487AB-5113-43B9-9E8C-67912B4BD8F9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21D39A2-8C0E-4ECC-B734-5E0065D39256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DFA52C8-96E2-4240-978B-DA5F4BF82C2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B373393-2ED3-4E6A-98BB-A3FA810B8F7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6444B35-9E97-4B91-AA88-08BA7B996A0F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D259276-9E14-4E73-9F4C-09573D9E490E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3401683-3220-458F-A518-7D47C72EF85C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F7E34AE-260B-4842-8584-EA418E9A5E58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3BC9632-D9AF-4A13-8D77-B1037244A7BE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DEB4D73-B354-4D4E-B169-BFBDB97D9EB7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CCB15F1-8692-4805-B6C0-C081D53DC1BF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B6618DE-6024-41BF-9CDC-0B16C7D6F547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461823" y="19846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402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98" idx="1"/>
          </p:cNvCxnSpPr>
          <p:nvPr/>
        </p:nvCxnSpPr>
        <p:spPr>
          <a:xfrm>
            <a:off x="2741823" y="1523823"/>
            <a:ext cx="516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03958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9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1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7046" y="2670771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84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 rot="16200000">
            <a:off x="2443865" y="1374071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2964850" y="24156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B95F98A-6F28-4AA8-8125-70C7FD9BEBEC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2B8BEB7-861B-4D93-888E-081454A3EFE5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B2D8D40-D624-45AD-9089-5DA0D3DD1721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EE0F1B4-5EDE-4D9D-BB03-C31C640BD9AD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BE2C525-9FE9-4F44-9380-48688E71A3A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0BE051C-535B-473C-9063-F14637170EB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B0D2E5E-2105-49D3-9FF8-68723AA9C823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E14D536-6BBE-444A-95BF-8A4549495035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A5FE71D-6EAE-4245-A9A9-54488E9104A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48A7A06-F917-4D0A-AE0D-67BA6F985F22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3EA8F98-325D-400C-9DAB-FAC8CD76E8F8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C080512-3510-4FC9-A587-A68DFF71E3A2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2F32FC4-B6B3-4629-BFC0-32A0B9B9DAA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70066CA-435D-4F2D-8758-5F76FBB1B93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461823" y="19846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402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98" idx="1"/>
          </p:cNvCxnSpPr>
          <p:nvPr/>
        </p:nvCxnSpPr>
        <p:spPr>
          <a:xfrm>
            <a:off x="2741823" y="1523823"/>
            <a:ext cx="516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03958" y="290676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96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16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7046" y="2670771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7840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2445423"/>
            <a:ext cx="186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 rot="16200000">
            <a:off x="2443865" y="1374071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2964850" y="24156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EB55A79F-4D81-4E42-8869-DF0932990A73}"/>
              </a:ext>
            </a:extLst>
          </p:cNvPr>
          <p:cNvCxnSpPr>
            <a:cxnSpLocks/>
            <a:stCxn id="32" idx="7"/>
            <a:endCxn id="98" idx="3"/>
          </p:cNvCxnSpPr>
          <p:nvPr/>
        </p:nvCxnSpPr>
        <p:spPr>
          <a:xfrm rot="5400000" flipH="1" flipV="1">
            <a:off x="3015423" y="1999023"/>
            <a:ext cx="257154" cy="22835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B88B399-F91C-422E-AC8D-8A59A159D8C5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66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42D0C352-7623-4A34-BB28-5DA8E59179DB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9C37001-E3E4-405D-87F5-2BD75C30A8A3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C0B5926-BF5A-4291-99A0-B1302F5B0350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E7C9A33-BF12-48CF-A2D5-64F438E05D23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F482266-ED3B-4C22-8A11-B77F90A5773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49CD1A1-D847-48C8-9B5D-E906960F92C8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21A5DA1-AF4D-4EF2-B214-CA7E8C840527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1C023-7B72-487D-BED7-AD7DE677EA4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A1BB500-A4E7-47CC-8989-81D6FAFFA48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8E8BAE9-7136-4862-8458-A590FEF93B11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22AAE23-D42C-4436-B698-4F94736BB0B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F94AAD6-81F5-41BB-AE0C-0BA0626B9AFD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DF09AAF-205C-43FD-92C1-2B2B1A2E445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604623" y="2445423"/>
            <a:ext cx="1873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8044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32" idx="1"/>
          </p:cNvCxnSpPr>
          <p:nvPr/>
        </p:nvCxnSpPr>
        <p:spPr>
          <a:xfrm>
            <a:off x="2669823" y="1523823"/>
            <a:ext cx="300354" cy="261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396923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2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3588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611" y="3134532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928000" y="1743148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1988971"/>
            <a:ext cx="330177" cy="354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>
            <a:off x="1416000" y="1069747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13149250" y="69588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8AD81DD-53C1-4ECE-B6F3-81108C6DB26D}"/>
              </a:ext>
            </a:extLst>
          </p:cNvPr>
          <p:cNvCxnSpPr>
            <a:cxnSpLocks/>
            <a:stCxn id="98" idx="3"/>
            <a:endCxn id="34" idx="0"/>
          </p:cNvCxnSpPr>
          <p:nvPr/>
        </p:nvCxnSpPr>
        <p:spPr>
          <a:xfrm flipH="1">
            <a:off x="3216000" y="2445423"/>
            <a:ext cx="1849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CFE8D1-A5EA-4697-85AA-9CE6C02B41EA}"/>
              </a:ext>
            </a:extLst>
          </p:cNvPr>
          <p:cNvCxnSpPr>
            <a:cxnSpLocks/>
            <a:stCxn id="32" idx="5"/>
            <a:endCxn id="98" idx="1"/>
          </p:cNvCxnSpPr>
          <p:nvPr/>
        </p:nvCxnSpPr>
        <p:spPr>
          <a:xfrm>
            <a:off x="3173823" y="1988971"/>
            <a:ext cx="227154" cy="252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787F133-B2E2-4AF6-A553-3CDA628D241A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032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71D2C80E-479C-4A90-850A-CF60414A493E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0204309-13FE-4870-90F7-0D7C3C7CD352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FD0DC10-EFC6-40EC-9D8A-DB9E2E9D40E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C66B94B-4F7E-4AB3-B3CF-98A7C3B9E6FB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9203394-005A-4AF8-AD0E-97295574B0C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5059451-250B-42EC-B9F9-EE8793C3B673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7837C03-0E98-4B6C-816F-C74186B1F07A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AC75BCC-B66A-4345-B7F1-A5DB325ADB0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CF705E7-3EC5-4F8D-A082-99C3EF014E1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2E1EF12-CF94-42DB-B4E9-395CC1D9B020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C20D52E-E0A0-4906-AF8E-39B311CF55E5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AF8A979-688B-4CB8-97EB-744D466215E5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7BF22F8-413D-4E1E-9CBB-AE7FC0FA36A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604623" y="2445423"/>
            <a:ext cx="1873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8044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396923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2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3588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611" y="3134532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928000" y="1743148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1988971"/>
            <a:ext cx="330177" cy="354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>
            <a:off x="1416000" y="1069747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13149250" y="69588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8AD81DD-53C1-4ECE-B6F3-81108C6DB26D}"/>
              </a:ext>
            </a:extLst>
          </p:cNvPr>
          <p:cNvCxnSpPr>
            <a:cxnSpLocks/>
            <a:stCxn id="98" idx="3"/>
            <a:endCxn id="34" idx="0"/>
          </p:cNvCxnSpPr>
          <p:nvPr/>
        </p:nvCxnSpPr>
        <p:spPr>
          <a:xfrm flipH="1">
            <a:off x="3216000" y="2445423"/>
            <a:ext cx="1849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CFE8D1-A5EA-4697-85AA-9CE6C02B41EA}"/>
              </a:ext>
            </a:extLst>
          </p:cNvPr>
          <p:cNvCxnSpPr>
            <a:cxnSpLocks/>
            <a:stCxn id="32" idx="5"/>
            <a:endCxn id="98" idx="1"/>
          </p:cNvCxnSpPr>
          <p:nvPr/>
        </p:nvCxnSpPr>
        <p:spPr>
          <a:xfrm>
            <a:off x="3173823" y="1988971"/>
            <a:ext cx="227154" cy="252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DDE7F0E-C760-44E9-B028-74753CFA3451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81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FE6D45F6-3A2E-47E0-B6FA-8CB848758675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FBC159C-B531-443F-B9DD-F496DAD3A314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36E6FD1-2EE9-4688-9304-D4162EE4CFD2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202BD32-1540-4D40-A9DE-0290CD50D01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FE097E5-78E5-4AD8-8690-4CE7BD8AA81D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CDA6F07-26B7-487E-9CFA-F02AE9E64352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AF6B168-1D2F-4A66-822B-B29482B42EB2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B4A3D6F-675B-4F57-9B0F-E8EDFF3EEFAD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20061C0-AE90-4A05-905D-742C400C7EC9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2578766-FBDE-469D-96EA-90E26BE3AF54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CF9673D-D21E-42E4-9232-7A833BF6F206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F320BEA-26DF-4C0C-BA85-87F302F82EA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AF5E8EB-6DBF-4BED-BBEC-2ABBC219FBF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604623" y="2445423"/>
            <a:ext cx="1873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8044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396923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2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3588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611" y="3134532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928000" y="1743148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12D371-12AA-4E23-A17C-39DE3A3E1A04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2640000" y="1988971"/>
            <a:ext cx="330177" cy="354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>
            <a:off x="1416000" y="1069747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13149250" y="69588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8AD81DD-53C1-4ECE-B6F3-81108C6DB26D}"/>
              </a:ext>
            </a:extLst>
          </p:cNvPr>
          <p:cNvCxnSpPr>
            <a:cxnSpLocks/>
            <a:stCxn id="98" idx="3"/>
            <a:endCxn id="34" idx="0"/>
          </p:cNvCxnSpPr>
          <p:nvPr/>
        </p:nvCxnSpPr>
        <p:spPr>
          <a:xfrm flipH="1">
            <a:off x="3216000" y="2445423"/>
            <a:ext cx="1849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CFE8D1-A5EA-4697-85AA-9CE6C02B41EA}"/>
              </a:ext>
            </a:extLst>
          </p:cNvPr>
          <p:cNvCxnSpPr>
            <a:cxnSpLocks/>
            <a:stCxn id="32" idx="5"/>
            <a:endCxn id="98" idx="1"/>
          </p:cNvCxnSpPr>
          <p:nvPr/>
        </p:nvCxnSpPr>
        <p:spPr>
          <a:xfrm>
            <a:off x="3173823" y="1988971"/>
            <a:ext cx="227154" cy="252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A3962FF-2B7B-4976-8666-8293C60B5FFD}"/>
              </a:ext>
            </a:extLst>
          </p:cNvPr>
          <p:cNvCxnSpPr>
            <a:cxnSpLocks/>
            <a:stCxn id="219" idx="4"/>
          </p:cNvCxnSpPr>
          <p:nvPr/>
        </p:nvCxnSpPr>
        <p:spPr>
          <a:xfrm rot="5400000">
            <a:off x="2143200" y="1918802"/>
            <a:ext cx="777602" cy="71998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79D8B19-C5D6-4B61-A1DF-2E3B6F40B01E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58822B6-F33A-4D0F-8437-985248767D80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45D8994-3E9E-40AF-8D01-0F569FF1E0D9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430B937-4E86-41CA-9C0B-6FE046DE1A5F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34C7614-94DF-4B41-BF48-6E2407D48FE8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323A3F3-60E0-4C05-8700-3C7B20889EA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D838C3E-0C77-497B-A19E-F14199A1E3B4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1FDBC27-3B41-4C93-980D-4C7722BDBDF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F2157D-684D-4144-9242-F132DD74F5AB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848F0D6-B869-4E00-9CCC-C801BEE3B72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658AAC5-0682-40E5-9FF1-BF561BE2AE29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ACD44B3-B8D8-4A33-BE8C-1F856A14900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B42A542-DD56-4B98-9312-7792667D5406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C1949DB-BB14-4752-97CA-800A832A275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604623" y="2445423"/>
            <a:ext cx="1873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8044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396923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2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3588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611" y="3134532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928000" y="1743148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>
            <a:off x="1416000" y="1069747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13149250" y="69588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8AD81DD-53C1-4ECE-B6F3-81108C6DB26D}"/>
              </a:ext>
            </a:extLst>
          </p:cNvPr>
          <p:cNvCxnSpPr>
            <a:cxnSpLocks/>
            <a:stCxn id="98" idx="3"/>
            <a:endCxn id="34" idx="0"/>
          </p:cNvCxnSpPr>
          <p:nvPr/>
        </p:nvCxnSpPr>
        <p:spPr>
          <a:xfrm flipH="1">
            <a:off x="3216000" y="2445423"/>
            <a:ext cx="1849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CFE8D1-A5EA-4697-85AA-9CE6C02B41EA}"/>
              </a:ext>
            </a:extLst>
          </p:cNvPr>
          <p:cNvCxnSpPr>
            <a:cxnSpLocks/>
            <a:stCxn id="32" idx="5"/>
            <a:endCxn id="98" idx="1"/>
          </p:cNvCxnSpPr>
          <p:nvPr/>
        </p:nvCxnSpPr>
        <p:spPr>
          <a:xfrm>
            <a:off x="3173823" y="1988971"/>
            <a:ext cx="227154" cy="252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A3962FF-2B7B-4976-8666-8293C60B5FFD}"/>
              </a:ext>
            </a:extLst>
          </p:cNvPr>
          <p:cNvCxnSpPr>
            <a:cxnSpLocks/>
            <a:stCxn id="219" idx="4"/>
          </p:cNvCxnSpPr>
          <p:nvPr/>
        </p:nvCxnSpPr>
        <p:spPr>
          <a:xfrm rot="5400000">
            <a:off x="2143200" y="1918802"/>
            <a:ext cx="777602" cy="71998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A4F1EC3-AD9F-444D-B332-E5DBE20A4C5F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56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062A092-1025-4B68-B0D0-B66AA588DE69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61015E3-4D1A-40F5-9F70-6F0975E46B66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4667EB5-9ADC-46F0-A043-EDCB02A81CE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67B6ED4-7161-4F97-BAC0-7939DF3154E1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C6CAE9B-8FEB-4894-8B73-D6993611536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68D21E2-570B-477C-ABB3-4E1D92ADAFB6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3F000E7-2698-4EEA-BEFD-9543039908A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A8186A8-E4C0-4B62-9587-37A0EF20032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51A3A3E-F5CD-48DD-9832-3AB1DC6C76D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FA68CBF-EE16-46FE-ACFD-A34A747880C6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F29EA8E-9BA9-4B79-A4AC-A369681CE350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EE88084-9CBF-4917-AFC9-C15ABAAD583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2BCB0D-1369-417D-915C-89FCFA9EB1C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604623" y="2445423"/>
            <a:ext cx="1873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8044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6000" y="1523823"/>
            <a:ext cx="330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5834" y="2210478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396923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6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4240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358800" y="21996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6611" y="3134532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928000" y="1743148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072000" y="28044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B88AE3-F08D-4176-9310-7743C1977749}"/>
              </a:ext>
            </a:extLst>
          </p:cNvPr>
          <p:cNvSpPr txBox="1"/>
          <p:nvPr/>
        </p:nvSpPr>
        <p:spPr>
          <a:xfrm>
            <a:off x="2965046" y="2912385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072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5C4D63B-486F-48ED-9B19-3ECFD653CD4B}"/>
              </a:ext>
            </a:extLst>
          </p:cNvPr>
          <p:cNvSpPr/>
          <p:nvPr/>
        </p:nvSpPr>
        <p:spPr>
          <a:xfrm>
            <a:off x="1416000" y="1069747"/>
            <a:ext cx="2467065" cy="2650793"/>
          </a:xfrm>
          <a:prstGeom prst="arc">
            <a:avLst/>
          </a:prstGeom>
          <a:ln w="95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A1A494-2956-4CF2-9C2E-2C108C3BB540}"/>
              </a:ext>
            </a:extLst>
          </p:cNvPr>
          <p:cNvCxnSpPr>
            <a:cxnSpLocks/>
            <a:stCxn id="98" idx="4"/>
          </p:cNvCxnSpPr>
          <p:nvPr/>
        </p:nvCxnSpPr>
        <p:spPr>
          <a:xfrm rot="5400000">
            <a:off x="13149250" y="6958800"/>
            <a:ext cx="783950" cy="635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8AD81DD-53C1-4ECE-B6F3-81108C6DB26D}"/>
              </a:ext>
            </a:extLst>
          </p:cNvPr>
          <p:cNvCxnSpPr>
            <a:cxnSpLocks/>
            <a:stCxn id="98" idx="3"/>
            <a:endCxn id="34" idx="0"/>
          </p:cNvCxnSpPr>
          <p:nvPr/>
        </p:nvCxnSpPr>
        <p:spPr>
          <a:xfrm flipH="1">
            <a:off x="3216000" y="2445423"/>
            <a:ext cx="1849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CFE8D1-A5EA-4697-85AA-9CE6C02B41EA}"/>
              </a:ext>
            </a:extLst>
          </p:cNvPr>
          <p:cNvCxnSpPr>
            <a:cxnSpLocks/>
            <a:stCxn id="32" idx="5"/>
            <a:endCxn id="98" idx="1"/>
          </p:cNvCxnSpPr>
          <p:nvPr/>
        </p:nvCxnSpPr>
        <p:spPr>
          <a:xfrm>
            <a:off x="3173823" y="1988971"/>
            <a:ext cx="227154" cy="252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A3962FF-2B7B-4976-8666-8293C60B5FFD}"/>
              </a:ext>
            </a:extLst>
          </p:cNvPr>
          <p:cNvCxnSpPr>
            <a:cxnSpLocks/>
            <a:stCxn id="219" idx="4"/>
          </p:cNvCxnSpPr>
          <p:nvPr/>
        </p:nvCxnSpPr>
        <p:spPr>
          <a:xfrm rot="5400000">
            <a:off x="2143200" y="1918802"/>
            <a:ext cx="777602" cy="71998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15E763-C91F-4E42-BE43-775298CFB12E}"/>
              </a:ext>
            </a:extLst>
          </p:cNvPr>
          <p:cNvCxnSpPr>
            <a:cxnSpLocks/>
            <a:stCxn id="32" idx="1"/>
            <a:endCxn id="219" idx="5"/>
          </p:cNvCxnSpPr>
          <p:nvPr/>
        </p:nvCxnSpPr>
        <p:spPr>
          <a:xfrm rot="16200000" flipV="1">
            <a:off x="2689249" y="1504397"/>
            <a:ext cx="261502" cy="30035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3C73692-2513-4710-A984-6D2D8D5FD449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56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D5A777DD-AC49-46FF-BD64-B052837CE1DE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2644A80-0A38-49A6-8804-112E3E58C110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2C5246F-930D-4241-8106-8EAFF9196D3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B70C7F8-1022-48EB-9664-C9522D4E5CD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1A77D40-5908-47FA-8A1E-050B013A0DD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F5AAF9E-1579-42F3-9EE1-2B1F437C3380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BA50C09-EBF9-43C2-AA61-35BA7D22032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04645C4-4B19-468C-B45E-80FEFC29C0F9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CC8783A-5EA1-4850-B5BC-AE3CC5A8B35A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905C75B-39A7-48E6-811C-FD24DA783404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240A877-9EE0-44B9-B5C8-8C3099170D52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A99261A-1E6A-4A28-948B-244A89407B4A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ED78AE0-425A-4F74-B7F1-83AB7B04159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2000" y="23436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496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6000" y="1984623"/>
            <a:ext cx="1489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5"/>
            <a:endCxn id="53" idx="0"/>
          </p:cNvCxnSpPr>
          <p:nvPr/>
        </p:nvCxnSpPr>
        <p:spPr>
          <a:xfrm>
            <a:off x="3640623" y="1984623"/>
            <a:ext cx="1513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8296" y="2671755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404642" y="2473417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24948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33948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2428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AA2FE65-0B9F-41DE-A68F-E0FE4D574369}"/>
              </a:ext>
            </a:extLst>
          </p:cNvPr>
          <p:cNvSpPr txBox="1"/>
          <p:nvPr/>
        </p:nvSpPr>
        <p:spPr>
          <a:xfrm>
            <a:off x="3537610" y="2671755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88F529-BD4C-43FD-B21E-84C1938407E8}"/>
              </a:ext>
            </a:extLst>
          </p:cNvPr>
          <p:cNvSpPr/>
          <p:nvPr/>
        </p:nvSpPr>
        <p:spPr>
          <a:xfrm>
            <a:off x="281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0617F-49F6-47DE-9AD0-AA4C874235C6}"/>
              </a:ext>
            </a:extLst>
          </p:cNvPr>
          <p:cNvSpPr/>
          <p:nvPr/>
        </p:nvSpPr>
        <p:spPr>
          <a:xfrm>
            <a:off x="3144000" y="2343600"/>
            <a:ext cx="288000" cy="56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71FDEE-BCBA-4437-9E3D-5211C822F711}"/>
              </a:ext>
            </a:extLst>
          </p:cNvPr>
          <p:cNvSpPr/>
          <p:nvPr/>
        </p:nvSpPr>
        <p:spPr>
          <a:xfrm>
            <a:off x="3144000" y="29124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AA79DA-9964-4426-84FE-793CDD57F113}"/>
              </a:ext>
            </a:extLst>
          </p:cNvPr>
          <p:cNvCxnSpPr>
            <a:cxnSpLocks/>
            <a:stCxn id="98" idx="5"/>
            <a:endCxn id="41" idx="0"/>
          </p:cNvCxnSpPr>
          <p:nvPr/>
        </p:nvCxnSpPr>
        <p:spPr>
          <a:xfrm>
            <a:off x="2488623" y="1984623"/>
            <a:ext cx="1513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355642-A48E-4C8E-B605-286AA4C2794C}"/>
              </a:ext>
            </a:extLst>
          </p:cNvPr>
          <p:cNvCxnSpPr>
            <a:cxnSpLocks/>
            <a:stCxn id="32" idx="3"/>
            <a:endCxn id="98" idx="7"/>
          </p:cNvCxnSpPr>
          <p:nvPr/>
        </p:nvCxnSpPr>
        <p:spPr>
          <a:xfrm flipH="1">
            <a:off x="2488623" y="1523823"/>
            <a:ext cx="372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25F5B-DA7B-4BDF-B973-50452DD64312}"/>
              </a:ext>
            </a:extLst>
          </p:cNvPr>
          <p:cNvSpPr txBox="1"/>
          <p:nvPr/>
        </p:nvSpPr>
        <p:spPr>
          <a:xfrm>
            <a:off x="3037046" y="2487600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CEC2080-3840-41B6-A7FE-B43D0E4E2CB3}"/>
              </a:ext>
            </a:extLst>
          </p:cNvPr>
          <p:cNvCxnSpPr>
            <a:cxnSpLocks/>
            <a:stCxn id="219" idx="3"/>
            <a:endCxn id="34" idx="0"/>
          </p:cNvCxnSpPr>
          <p:nvPr/>
        </p:nvCxnSpPr>
        <p:spPr>
          <a:xfrm flipH="1">
            <a:off x="3288000" y="1984623"/>
            <a:ext cx="1489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8CE32BA-EC05-4C8D-BDB2-A788B6E48F26}"/>
              </a:ext>
            </a:extLst>
          </p:cNvPr>
          <p:cNvCxnSpPr>
            <a:cxnSpLocks/>
            <a:stCxn id="32" idx="5"/>
            <a:endCxn id="219" idx="1"/>
          </p:cNvCxnSpPr>
          <p:nvPr/>
        </p:nvCxnSpPr>
        <p:spPr>
          <a:xfrm>
            <a:off x="3064623" y="1523823"/>
            <a:ext cx="372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699F67F-3B72-41B2-8724-0AF035759840}"/>
              </a:ext>
            </a:extLst>
          </p:cNvPr>
          <p:cNvSpPr txBox="1"/>
          <p:nvPr/>
        </p:nvSpPr>
        <p:spPr>
          <a:xfrm>
            <a:off x="984000" y="3863438"/>
            <a:ext cx="381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RL </a:t>
            </a:r>
            <a:r>
              <a:rPr lang="zh-CN" altLang="en-US" sz="1600" dirty="0"/>
              <a:t>先右后左</a:t>
            </a:r>
            <a:r>
              <a:rPr lang="en-US" altLang="zh-CN" sz="1600" dirty="0"/>
              <a:t>(</a:t>
            </a:r>
            <a:r>
              <a:rPr lang="zh-CN" altLang="en-US" sz="1600" dirty="0"/>
              <a:t>注</a:t>
            </a:r>
            <a:r>
              <a:rPr lang="en-US" altLang="zh-CN" sz="1600" dirty="0"/>
              <a:t>: </a:t>
            </a:r>
            <a:r>
              <a:rPr lang="zh-CN" altLang="en-US" sz="1600" dirty="0"/>
              <a:t>只在</a:t>
            </a:r>
            <a:r>
              <a:rPr lang="en-US" altLang="zh-CN" sz="1600" dirty="0"/>
              <a:t>CL/CR</a:t>
            </a:r>
            <a:r>
              <a:rPr lang="zh-CN" altLang="en-US" sz="1600" dirty="0"/>
              <a:t>其中之一插入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07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5F8FC87-ED11-434A-91D6-F6797C957E5C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5D1E319-0265-4684-BE45-65F0511E7116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A91E2F9-44E7-4B84-B80B-AF0BFA86AE3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AE6B227-3339-4F84-9261-7D1C660C8277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4EE8D9-8BB5-47B2-9EBC-9E6F4782579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1389EBC-1465-43C6-8B84-81E6E87E8AB3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13E9A26-77B9-4354-9CB1-975513D18C68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A28FC10-4C91-4660-8119-5D60E956388C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3E1495-D84F-443F-8AE2-6CB00EBBF13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58CA0C8-337E-40FC-8419-47ADBA17C0DB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1540E8C-5BD2-4B9D-96E8-E91CE9A9B4A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C182046-7E2E-4430-BAEC-187CB8D64A38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91FDC8A-B97F-414B-BEDD-AEE332624A2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28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/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/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9C66FF-BAF9-4D21-9003-FC9662294E70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1573" y="2343600"/>
            <a:ext cx="288427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711086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135787" y="1984623"/>
            <a:ext cx="25700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74" idx="5"/>
            <a:endCxn id="41" idx="0"/>
          </p:cNvCxnSpPr>
          <p:nvPr/>
        </p:nvCxnSpPr>
        <p:spPr>
          <a:xfrm>
            <a:off x="2597823" y="1984623"/>
            <a:ext cx="257263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68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97" idx="5"/>
            <a:endCxn id="53" idx="0"/>
          </p:cNvCxnSpPr>
          <p:nvPr/>
        </p:nvCxnSpPr>
        <p:spPr>
          <a:xfrm>
            <a:off x="3244623" y="1523823"/>
            <a:ext cx="546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19908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16577263">
            <a:off x="2028589" y="909095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406883-EEAE-4B2F-81E4-627E627231A8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FE72287-1D8B-4991-8758-8123AC7E02F3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C30BA18-5B77-45C3-8B1D-696C35080D1F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B31933-D9FB-42A1-9B63-61F0AC00E941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AFA34F-1095-47FC-A421-BF88F0FB2354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531B3C-ACF9-4141-B98F-C84194B6F40E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26BCD1B-2B06-4708-B829-D6FA0A7716C8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0A7403-AF73-47B6-92BF-18B6BBC03797}"/>
              </a:ext>
            </a:extLst>
          </p:cNvPr>
          <p:cNvSpPr txBox="1"/>
          <p:nvPr/>
        </p:nvSpPr>
        <p:spPr>
          <a:xfrm>
            <a:off x="2619499" y="2665811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8A0718C-4754-4968-A03E-26637CB1F339}"/>
              </a:ext>
            </a:extLst>
          </p:cNvPr>
          <p:cNvSpPr/>
          <p:nvPr/>
        </p:nvSpPr>
        <p:spPr>
          <a:xfrm>
            <a:off x="299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FF6D3E-B829-43E2-98D2-7687D673642E}"/>
              </a:ext>
            </a:extLst>
          </p:cNvPr>
          <p:cNvSpPr/>
          <p:nvPr/>
        </p:nvSpPr>
        <p:spPr>
          <a:xfrm>
            <a:off x="235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D5D88777-8C7D-4106-AA9B-6B2EE2E89111}"/>
              </a:ext>
            </a:extLst>
          </p:cNvPr>
          <p:cNvCxnSpPr>
            <a:stCxn id="97" idx="4"/>
          </p:cNvCxnSpPr>
          <p:nvPr/>
        </p:nvCxnSpPr>
        <p:spPr>
          <a:xfrm rot="5400000">
            <a:off x="2682000" y="1882800"/>
            <a:ext cx="777600" cy="144000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454924D-04A2-4146-918C-CF3DEDBAF7AB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EEC8F75-9B7E-4F32-8B31-E8996F641251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LL</a:t>
            </a:r>
            <a:r>
              <a:rPr lang="zh-CN" altLang="en-US" sz="1600" dirty="0"/>
              <a:t> 单向右旋</a:t>
            </a:r>
          </a:p>
        </p:txBody>
      </p:sp>
    </p:spTree>
    <p:extLst>
      <p:ext uri="{BB962C8B-B14F-4D97-AF65-F5344CB8AC3E}">
        <p14:creationId xmlns:p14="http://schemas.microsoft.com/office/powerpoint/2010/main" val="27881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538A0F-342F-41CC-8460-57AFA51C7CE6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3F94D1F-28AD-42CF-9001-2395C32A15B8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B9E710-8E73-417A-909C-E1499FCE03DB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922AD1D-9C21-4AAC-9C1E-15FBA3D0A6E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2951760-6E85-4C44-9C2E-4D86F15D7328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33E3334-D076-4CB0-B1A2-97675E2E768E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12C3A54-A48F-4C55-B5EE-094F97F16F3D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72E6A60-2E2D-40A6-B909-908765251A60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ABA4B5E-7AA9-48B6-A8F8-0AA9297A1575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29B9398-55E2-432B-A585-26BED7CCD00A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BA9925C-E841-40A8-9EA3-FCD3CB0304D1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9F6395E-5B3F-4E5B-BE42-86EF6634CF12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5AAF44F-92FC-44F5-B273-43321E21224C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28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/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/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9C66FF-BAF9-4D21-9003-FC9662294E70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1573" y="2343600"/>
            <a:ext cx="288427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711086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135787" y="1984623"/>
            <a:ext cx="25700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68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97" idx="5"/>
            <a:endCxn id="53" idx="0"/>
          </p:cNvCxnSpPr>
          <p:nvPr/>
        </p:nvCxnSpPr>
        <p:spPr>
          <a:xfrm>
            <a:off x="3244623" y="1523823"/>
            <a:ext cx="546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19908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16577263">
            <a:off x="2028589" y="909095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406883-EEAE-4B2F-81E4-627E627231A8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FE72287-1D8B-4991-8758-8123AC7E02F3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C30BA18-5B77-45C3-8B1D-696C35080D1F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B31933-D9FB-42A1-9B63-61F0AC00E941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AFA34F-1095-47FC-A421-BF88F0FB2354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531B3C-ACF9-4141-B98F-C84194B6F40E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26BCD1B-2B06-4708-B829-D6FA0A7716C8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0A7403-AF73-47B6-92BF-18B6BBC03797}"/>
              </a:ext>
            </a:extLst>
          </p:cNvPr>
          <p:cNvSpPr txBox="1"/>
          <p:nvPr/>
        </p:nvSpPr>
        <p:spPr>
          <a:xfrm>
            <a:off x="2619499" y="2665811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4BCF7BD-54D5-4E84-A551-18348739F48A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8A0718C-4754-4968-A03E-26637CB1F339}"/>
              </a:ext>
            </a:extLst>
          </p:cNvPr>
          <p:cNvSpPr/>
          <p:nvPr/>
        </p:nvSpPr>
        <p:spPr>
          <a:xfrm>
            <a:off x="299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FF6D3E-B829-43E2-98D2-7687D673642E}"/>
              </a:ext>
            </a:extLst>
          </p:cNvPr>
          <p:cNvSpPr/>
          <p:nvPr/>
        </p:nvSpPr>
        <p:spPr>
          <a:xfrm>
            <a:off x="235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D5D88777-8C7D-4106-AA9B-6B2EE2E89111}"/>
              </a:ext>
            </a:extLst>
          </p:cNvPr>
          <p:cNvCxnSpPr>
            <a:stCxn id="97" idx="4"/>
          </p:cNvCxnSpPr>
          <p:nvPr/>
        </p:nvCxnSpPr>
        <p:spPr>
          <a:xfrm rot="5400000">
            <a:off x="2682000" y="1882800"/>
            <a:ext cx="777600" cy="144000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8E51A5-B571-4097-B1D3-0A961B3221BC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LL</a:t>
            </a:r>
            <a:r>
              <a:rPr lang="zh-CN" altLang="en-US" sz="1600" dirty="0"/>
              <a:t> 单向右旋</a:t>
            </a:r>
          </a:p>
        </p:txBody>
      </p:sp>
    </p:spTree>
    <p:extLst>
      <p:ext uri="{BB962C8B-B14F-4D97-AF65-F5344CB8AC3E}">
        <p14:creationId xmlns:p14="http://schemas.microsoft.com/office/powerpoint/2010/main" val="21759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952D02ED-D728-471F-A286-47A4CD871377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DD0BFE9-F72E-426A-A490-22B555D9D38E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7C88A8A-8E43-4861-A6BE-8E076997C556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787C3FC-374E-4C16-BDE9-9B1ACBEC2704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E4A46D4-E979-438F-82BF-AA86FC2B29BD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7CF304C-9709-4015-BE5B-3C347D4C1EDA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0D6CC00-F68D-4FAB-BBC4-325504760D80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B520E5-542A-4646-9F9E-1BB6B1191214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29BB6F4-7C0A-4507-A3D1-360CB019067B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433664-8479-45B7-8806-46B8902DC4CC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D4C7879-E66F-4A0A-8E71-A948B2A2C4D3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C12649C-962C-4E86-96ED-A41DB1164378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EC3543-66CF-43D5-A3A6-A6B9BD101BDE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28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/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/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9C66FF-BAF9-4D21-9003-FC9662294E70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1573" y="2343600"/>
            <a:ext cx="288427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711086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135787" y="1984623"/>
            <a:ext cx="25700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6800" y="1883651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97" idx="5"/>
            <a:endCxn id="53" idx="0"/>
          </p:cNvCxnSpPr>
          <p:nvPr/>
        </p:nvCxnSpPr>
        <p:spPr>
          <a:xfrm>
            <a:off x="3244623" y="1523823"/>
            <a:ext cx="546177" cy="359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19908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16577263">
            <a:off x="2028589" y="909095"/>
            <a:ext cx="2467065" cy="2650793"/>
          </a:xfrm>
          <a:prstGeom prst="arc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406883-EEAE-4B2F-81E4-627E627231A8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FE72287-1D8B-4991-8758-8123AC7E02F3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C30BA18-5B77-45C3-8B1D-696C35080D1F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B31933-D9FB-42A1-9B63-61F0AC00E941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AFA34F-1095-47FC-A421-BF88F0FB2354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531B3C-ACF9-4141-B98F-C84194B6F40E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26BCD1B-2B06-4708-B829-D6FA0A7716C8}"/>
              </a:ext>
            </a:extLst>
          </p:cNvPr>
          <p:cNvSpPr txBox="1"/>
          <p:nvPr/>
        </p:nvSpPr>
        <p:spPr>
          <a:xfrm>
            <a:off x="1918997" y="2664147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0A7403-AF73-47B6-92BF-18B6BBC03797}"/>
              </a:ext>
            </a:extLst>
          </p:cNvPr>
          <p:cNvSpPr txBox="1"/>
          <p:nvPr/>
        </p:nvSpPr>
        <p:spPr>
          <a:xfrm>
            <a:off x="2619499" y="2665811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8A0718C-4754-4968-A03E-26637CB1F339}"/>
              </a:ext>
            </a:extLst>
          </p:cNvPr>
          <p:cNvSpPr/>
          <p:nvPr/>
        </p:nvSpPr>
        <p:spPr>
          <a:xfrm>
            <a:off x="299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FF6D3E-B829-43E2-98D2-7687D673642E}"/>
              </a:ext>
            </a:extLst>
          </p:cNvPr>
          <p:cNvSpPr/>
          <p:nvPr/>
        </p:nvSpPr>
        <p:spPr>
          <a:xfrm>
            <a:off x="2352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D5D88777-8C7D-4106-AA9B-6B2EE2E89111}"/>
              </a:ext>
            </a:extLst>
          </p:cNvPr>
          <p:cNvCxnSpPr>
            <a:stCxn id="97" idx="4"/>
          </p:cNvCxnSpPr>
          <p:nvPr/>
        </p:nvCxnSpPr>
        <p:spPr>
          <a:xfrm rot="5400000">
            <a:off x="2682000" y="1882800"/>
            <a:ext cx="777600" cy="144000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0F8C598-11DE-41B9-BC3C-A8BBDC37E5BC}"/>
              </a:ext>
            </a:extLst>
          </p:cNvPr>
          <p:cNvCxnSpPr>
            <a:cxnSpLocks/>
            <a:stCxn id="74" idx="7"/>
            <a:endCxn id="97" idx="3"/>
          </p:cNvCxnSpPr>
          <p:nvPr/>
        </p:nvCxnSpPr>
        <p:spPr>
          <a:xfrm rot="5400000" flipH="1" flipV="1">
            <a:off x="2690823" y="1430823"/>
            <a:ext cx="257154" cy="44315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162EE3B-DD23-4611-99DB-A327D17DBA82}"/>
              </a:ext>
            </a:extLst>
          </p:cNvPr>
          <p:cNvSpPr txBox="1"/>
          <p:nvPr/>
        </p:nvSpPr>
        <p:spPr>
          <a:xfrm>
            <a:off x="3536410" y="2213783"/>
            <a:ext cx="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E4715F-AF4D-4E5B-953D-7A948415B638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LL</a:t>
            </a:r>
            <a:r>
              <a:rPr lang="zh-CN" altLang="en-US" sz="1600" dirty="0"/>
              <a:t> 单向右旋</a:t>
            </a:r>
          </a:p>
        </p:txBody>
      </p:sp>
    </p:spTree>
    <p:extLst>
      <p:ext uri="{BB962C8B-B14F-4D97-AF65-F5344CB8AC3E}">
        <p14:creationId xmlns:p14="http://schemas.microsoft.com/office/powerpoint/2010/main" val="38355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8A6E1FE-A2F4-486B-A0F4-F842851D6190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9E1A749-CB17-4A92-AB20-C7E5E376EAC1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9200D50-EFE5-4815-A1B9-A5C61841CCE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653A06-543E-4A4B-8065-4D542BF74065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BFA475-447C-4D0E-8FF4-EFF222F10230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036043-8CA2-4778-8D15-444564E079CE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9699D10-C243-442A-AE8E-D52DD9ABEBFC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CCC0AB1-2F99-4227-B6C8-49E7631A852C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D8D9CE6-6142-4A24-83FC-92603D73AAF2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9B3E5F2-1E2D-4AD6-A24C-9C31BF823B2F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00BD495-AB3E-4424-9B7C-80CCF39E77F8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9884D42-D4D0-4720-8A7F-AAD1A3DD3CD4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9A022-8145-4265-96B3-7BC4DC77DA1B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/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/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88824" y="1883808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926800" y="2343599"/>
            <a:ext cx="288000" cy="102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28" idx="0"/>
          </p:cNvCxnSpPr>
          <p:nvPr/>
        </p:nvCxnSpPr>
        <p:spPr>
          <a:xfrm flipH="1">
            <a:off x="2132824" y="1523823"/>
            <a:ext cx="548153" cy="359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97" idx="1"/>
          </p:cNvCxnSpPr>
          <p:nvPr/>
        </p:nvCxnSpPr>
        <p:spPr>
          <a:xfrm>
            <a:off x="2884623" y="1523823"/>
            <a:ext cx="4443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6800" y="2343600"/>
            <a:ext cx="288000" cy="102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97" idx="3"/>
            <a:endCxn id="41" idx="0"/>
          </p:cNvCxnSpPr>
          <p:nvPr/>
        </p:nvCxnSpPr>
        <p:spPr>
          <a:xfrm flipH="1">
            <a:off x="3070800" y="1984623"/>
            <a:ext cx="258177" cy="358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97" idx="5"/>
            <a:endCxn id="53" idx="0"/>
          </p:cNvCxnSpPr>
          <p:nvPr/>
        </p:nvCxnSpPr>
        <p:spPr>
          <a:xfrm>
            <a:off x="35326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BFFD147-E082-4E52-86BD-03750C237CFF}"/>
              </a:ext>
            </a:extLst>
          </p:cNvPr>
          <p:cNvSpPr txBox="1"/>
          <p:nvPr/>
        </p:nvSpPr>
        <p:spPr>
          <a:xfrm>
            <a:off x="3567079" y="2682414"/>
            <a:ext cx="4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29304" y="2207659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838589" y="2678534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8B88DE5-7135-4B89-BDE0-AAA33B95057C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37E6BF2-3017-49AB-879B-E1D1F139E3A9}"/>
              </a:ext>
            </a:extLst>
          </p:cNvPr>
          <p:cNvCxnSpPr/>
          <p:nvPr/>
        </p:nvCxnSpPr>
        <p:spPr>
          <a:xfrm>
            <a:off x="1540800" y="18828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E21F3B0-BC78-44C6-99ED-08CF252C8620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C8B6E4D-1945-476E-B25D-A5575559F8B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60A5BA6-58DE-4104-B0EB-3337B50D7EEC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2009413-0D37-49BB-8110-EDFDF14B458C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66CDA04-6AD5-45A6-B56C-1BA0F286A294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C8F07AC-51FC-42A4-BE1D-797EC929BC54}"/>
              </a:ext>
            </a:extLst>
          </p:cNvPr>
          <p:cNvSpPr/>
          <p:nvPr/>
        </p:nvSpPr>
        <p:spPr>
          <a:xfrm>
            <a:off x="1988824" y="2912681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546A3F6-D782-48C6-87B2-D2DF708E034A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263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8A0718C-4754-4968-A03E-26637CB1F339}"/>
              </a:ext>
            </a:extLst>
          </p:cNvPr>
          <p:cNvSpPr/>
          <p:nvPr/>
        </p:nvSpPr>
        <p:spPr>
          <a:xfrm>
            <a:off x="32868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2E1265-6C8C-4B76-BBC7-BEDC59224D0A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LL</a:t>
            </a:r>
            <a:r>
              <a:rPr lang="zh-CN" altLang="en-US" sz="1600" dirty="0"/>
              <a:t> 单向右旋</a:t>
            </a:r>
          </a:p>
        </p:txBody>
      </p:sp>
    </p:spTree>
    <p:extLst>
      <p:ext uri="{BB962C8B-B14F-4D97-AF65-F5344CB8AC3E}">
        <p14:creationId xmlns:p14="http://schemas.microsoft.com/office/powerpoint/2010/main" val="4453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03320-193C-47DD-85B3-7A07D9F0449A}"/>
              </a:ext>
            </a:extLst>
          </p:cNvPr>
          <p:cNvSpPr txBox="1"/>
          <p:nvPr/>
        </p:nvSpPr>
        <p:spPr>
          <a:xfrm>
            <a:off x="3414000" y="2828835"/>
            <a:ext cx="53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单向左旋</a:t>
            </a:r>
          </a:p>
        </p:txBody>
      </p:sp>
    </p:spTree>
    <p:extLst>
      <p:ext uri="{BB962C8B-B14F-4D97-AF65-F5344CB8AC3E}">
        <p14:creationId xmlns:p14="http://schemas.microsoft.com/office/powerpoint/2010/main" val="13867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4ADB8C5-9957-4B3C-9034-67F337E63235}"/>
              </a:ext>
            </a:extLst>
          </p:cNvPr>
          <p:cNvGrpSpPr/>
          <p:nvPr/>
        </p:nvGrpSpPr>
        <p:grpSpPr>
          <a:xfrm rot="19935249">
            <a:off x="256637" y="1795952"/>
            <a:ext cx="4766725" cy="1367628"/>
            <a:chOff x="4540863" y="2243615"/>
            <a:chExt cx="4766725" cy="136762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85F69BA-47F8-41ED-80E6-BB3D4768F6DE}"/>
                </a:ext>
              </a:extLst>
            </p:cNvPr>
            <p:cNvGrpSpPr/>
            <p:nvPr/>
          </p:nvGrpSpPr>
          <p:grpSpPr>
            <a:xfrm>
              <a:off x="4540863" y="2693392"/>
              <a:ext cx="4140865" cy="461665"/>
              <a:chOff x="4540863" y="2693392"/>
              <a:chExt cx="4140865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4E426CB-511C-4150-8033-726EB2B8CD74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A3DAF57-09BD-4C08-9354-DAF5981DE1E3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DBA041-5059-4CFC-8BBF-78241D396C36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191C9D4-C3C1-4E36-A482-6A663E3F345A}"/>
                </a:ext>
              </a:extLst>
            </p:cNvPr>
            <p:cNvGrpSpPr/>
            <p:nvPr/>
          </p:nvGrpSpPr>
          <p:grpSpPr>
            <a:xfrm>
              <a:off x="5166723" y="2243615"/>
              <a:ext cx="4140865" cy="461665"/>
              <a:chOff x="4540863" y="2693392"/>
              <a:chExt cx="4140865" cy="46166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39377F0-B6FD-46EF-80D9-075498235945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A6F6363-9196-40D1-B955-763DD960AECD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A4AEF81-51FF-441F-BBF8-C352FC97A71F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E2B8DC7-FA11-4164-A5F9-F6BE84754136}"/>
                </a:ext>
              </a:extLst>
            </p:cNvPr>
            <p:cNvGrpSpPr/>
            <p:nvPr/>
          </p:nvGrpSpPr>
          <p:grpSpPr>
            <a:xfrm>
              <a:off x="5166723" y="3149578"/>
              <a:ext cx="4140865" cy="461665"/>
              <a:chOff x="4540863" y="2693392"/>
              <a:chExt cx="4140865" cy="46166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8E9C6B0-642F-46D3-8B3A-D6B19D77C032}"/>
                  </a:ext>
                </a:extLst>
              </p:cNvPr>
              <p:cNvSpPr/>
              <p:nvPr/>
            </p:nvSpPr>
            <p:spPr>
              <a:xfrm>
                <a:off x="454086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A2B36E5-986A-4355-98F5-F844F8952EBE}"/>
                  </a:ext>
                </a:extLst>
              </p:cNvPr>
              <p:cNvSpPr/>
              <p:nvPr/>
            </p:nvSpPr>
            <p:spPr>
              <a:xfrm>
                <a:off x="5781783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59F1D0-9774-4B1E-B329-4ACF544017F1}"/>
                  </a:ext>
                </a:extLst>
              </p:cNvPr>
              <p:cNvSpPr/>
              <p:nvPr/>
            </p:nvSpPr>
            <p:spPr>
              <a:xfrm>
                <a:off x="7022704" y="2693392"/>
                <a:ext cx="165902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err="1">
                    <a:ln w="0"/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Evandoz</a:t>
                </a:r>
                <a:endParaRPr lang="zh-CN" altLang="en-US" sz="2400" b="0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FB7075-AA2B-42BD-A99E-7886DC4E98E8}"/>
              </a:ext>
            </a:extLst>
          </p:cNvPr>
          <p:cNvCxnSpPr/>
          <p:nvPr/>
        </p:nvCxnSpPr>
        <p:spPr>
          <a:xfrm>
            <a:off x="1540800" y="1883652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9BD8F8-8188-49FB-A421-A0295A299400}"/>
              </a:ext>
            </a:extLst>
          </p:cNvPr>
          <p:cNvCxnSpPr>
            <a:cxnSpLocks/>
          </p:cNvCxnSpPr>
          <p:nvPr/>
        </p:nvCxnSpPr>
        <p:spPr>
          <a:xfrm>
            <a:off x="1540800" y="33732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8E1220-5CB7-463C-86E8-570A754C8B82}"/>
              </a:ext>
            </a:extLst>
          </p:cNvPr>
          <p:cNvCxnSpPr>
            <a:cxnSpLocks/>
          </p:cNvCxnSpPr>
          <p:nvPr/>
        </p:nvCxnSpPr>
        <p:spPr>
          <a:xfrm>
            <a:off x="1540800" y="23436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94DB58-1497-45D8-B7BC-B6B7DFCD05BA}"/>
              </a:ext>
            </a:extLst>
          </p:cNvPr>
          <p:cNvCxnSpPr>
            <a:cxnSpLocks/>
          </p:cNvCxnSpPr>
          <p:nvPr/>
        </p:nvCxnSpPr>
        <p:spPr>
          <a:xfrm>
            <a:off x="1776000" y="2343600"/>
            <a:ext cx="0" cy="10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8EB470-5819-409E-AE45-D6C7A8C6E69C}"/>
              </a:ext>
            </a:extLst>
          </p:cNvPr>
          <p:cNvSpPr txBox="1"/>
          <p:nvPr/>
        </p:nvSpPr>
        <p:spPr>
          <a:xfrm>
            <a:off x="1622039" y="2702533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2A09C99-8751-46D2-9FD4-FBD1883D6646}"/>
              </a:ext>
            </a:extLst>
          </p:cNvPr>
          <p:cNvCxnSpPr/>
          <p:nvPr/>
        </p:nvCxnSpPr>
        <p:spPr>
          <a:xfrm>
            <a:off x="1540800" y="1422959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4EBD8D-2D95-49A6-B7AF-B67017A3DE8B}"/>
              </a:ext>
            </a:extLst>
          </p:cNvPr>
          <p:cNvSpPr/>
          <p:nvPr/>
        </p:nvSpPr>
        <p:spPr>
          <a:xfrm>
            <a:off x="1990800" y="1882800"/>
            <a:ext cx="288000" cy="102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977E3-9CF0-49DF-8065-297DB18E1FDD}"/>
              </a:ext>
            </a:extLst>
          </p:cNvPr>
          <p:cNvSpPr/>
          <p:nvPr/>
        </p:nvSpPr>
        <p:spPr>
          <a:xfrm>
            <a:off x="2928000" y="2343600"/>
            <a:ext cx="288000" cy="10296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F2C0F6-85FA-4C7B-8835-A8DE29E71ABC}"/>
              </a:ext>
            </a:extLst>
          </p:cNvPr>
          <p:cNvCxnSpPr>
            <a:cxnSpLocks/>
            <a:stCxn id="98" idx="3"/>
            <a:endCxn id="41" idx="0"/>
          </p:cNvCxnSpPr>
          <p:nvPr/>
        </p:nvCxnSpPr>
        <p:spPr>
          <a:xfrm flipH="1">
            <a:off x="3072000" y="1984623"/>
            <a:ext cx="258177" cy="358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4A5762-9995-4560-8781-DC6EB702F9C5}"/>
              </a:ext>
            </a:extLst>
          </p:cNvPr>
          <p:cNvCxnSpPr>
            <a:cxnSpLocks/>
            <a:stCxn id="98" idx="5"/>
            <a:endCxn id="53" idx="0"/>
          </p:cNvCxnSpPr>
          <p:nvPr/>
        </p:nvCxnSpPr>
        <p:spPr>
          <a:xfrm>
            <a:off x="3533823" y="1984623"/>
            <a:ext cx="258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A7DB3B3-4E14-4FC8-A00B-AB6620AC08BF}"/>
              </a:ext>
            </a:extLst>
          </p:cNvPr>
          <p:cNvSpPr/>
          <p:nvPr/>
        </p:nvSpPr>
        <p:spPr>
          <a:xfrm>
            <a:off x="3648000" y="2343600"/>
            <a:ext cx="288000" cy="1029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18BA82-FF58-4C79-B614-D066E40A5AB2}"/>
              </a:ext>
            </a:extLst>
          </p:cNvPr>
          <p:cNvCxnSpPr>
            <a:cxnSpLocks/>
            <a:stCxn id="219" idx="5"/>
            <a:endCxn id="98" idx="1"/>
          </p:cNvCxnSpPr>
          <p:nvPr/>
        </p:nvCxnSpPr>
        <p:spPr>
          <a:xfrm>
            <a:off x="2884623" y="1523823"/>
            <a:ext cx="445554" cy="25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B291177-28C8-4281-B5BE-8DF76F66DCC8}"/>
              </a:ext>
            </a:extLst>
          </p:cNvPr>
          <p:cNvCxnSpPr>
            <a:cxnSpLocks/>
            <a:stCxn id="219" idx="3"/>
            <a:endCxn id="28" idx="0"/>
          </p:cNvCxnSpPr>
          <p:nvPr/>
        </p:nvCxnSpPr>
        <p:spPr>
          <a:xfrm flipH="1">
            <a:off x="2134800" y="1523823"/>
            <a:ext cx="546177" cy="35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BFFD147-E082-4E52-86BD-03750C237CFF}"/>
              </a:ext>
            </a:extLst>
          </p:cNvPr>
          <p:cNvSpPr txBox="1"/>
          <p:nvPr/>
        </p:nvSpPr>
        <p:spPr>
          <a:xfrm>
            <a:off x="3546289" y="2700093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0458990-8CDB-4CA4-BB25-413967D2B595}"/>
              </a:ext>
            </a:extLst>
          </p:cNvPr>
          <p:cNvSpPr txBox="1"/>
          <p:nvPr/>
        </p:nvSpPr>
        <p:spPr>
          <a:xfrm>
            <a:off x="1931012" y="2219009"/>
            <a:ext cx="4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2AE86D3-D811-4747-9CE1-10F594AC3B07}"/>
              </a:ext>
            </a:extLst>
          </p:cNvPr>
          <p:cNvSpPr txBox="1"/>
          <p:nvPr/>
        </p:nvSpPr>
        <p:spPr>
          <a:xfrm>
            <a:off x="2837476" y="2687244"/>
            <a:ext cx="46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F509573-C299-49EB-B400-2A7CD28260B1}"/>
              </a:ext>
            </a:extLst>
          </p:cNvPr>
          <p:cNvSpPr/>
          <p:nvPr/>
        </p:nvSpPr>
        <p:spPr>
          <a:xfrm>
            <a:off x="3648000" y="3373200"/>
            <a:ext cx="288000" cy="460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C742AF-C127-4558-86AC-26479FEB09D6}"/>
              </a:ext>
            </a:extLst>
          </p:cNvPr>
          <p:cNvCxnSpPr>
            <a:cxnSpLocks/>
          </p:cNvCxnSpPr>
          <p:nvPr/>
        </p:nvCxnSpPr>
        <p:spPr>
          <a:xfrm>
            <a:off x="1776000" y="33732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E396768-370D-4129-83EA-671255958C6B}"/>
              </a:ext>
            </a:extLst>
          </p:cNvPr>
          <p:cNvCxnSpPr/>
          <p:nvPr/>
        </p:nvCxnSpPr>
        <p:spPr>
          <a:xfrm>
            <a:off x="1540800" y="3834000"/>
            <a:ext cx="2592000" cy="0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8A9BFF-D1FB-43AA-94EE-48A0D4AFCD02}"/>
              </a:ext>
            </a:extLst>
          </p:cNvPr>
          <p:cNvSpPr txBox="1"/>
          <p:nvPr/>
        </p:nvSpPr>
        <p:spPr>
          <a:xfrm>
            <a:off x="1616942" y="3449648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45DD5CE3-A83B-4B1A-8491-B953FD3BD4D4}"/>
              </a:ext>
            </a:extLst>
          </p:cNvPr>
          <p:cNvSpPr/>
          <p:nvPr/>
        </p:nvSpPr>
        <p:spPr>
          <a:xfrm rot="20966944">
            <a:off x="1762637" y="1072203"/>
            <a:ext cx="2467065" cy="2650793"/>
          </a:xfrm>
          <a:prstGeom prst="arc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8F48661-7AFC-43FF-B83D-F52BE216623E}"/>
              </a:ext>
            </a:extLst>
          </p:cNvPr>
          <p:cNvCxnSpPr>
            <a:cxnSpLocks/>
          </p:cNvCxnSpPr>
          <p:nvPr/>
        </p:nvCxnSpPr>
        <p:spPr>
          <a:xfrm>
            <a:off x="1775342" y="18828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951C1F-902D-41A0-BF10-086AC96CD783}"/>
              </a:ext>
            </a:extLst>
          </p:cNvPr>
          <p:cNvSpPr txBox="1"/>
          <p:nvPr/>
        </p:nvSpPr>
        <p:spPr>
          <a:xfrm>
            <a:off x="1617600" y="1951952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38E158E-A5CE-48DE-B56E-1DBB48EDB3A3}"/>
              </a:ext>
            </a:extLst>
          </p:cNvPr>
          <p:cNvCxnSpPr>
            <a:cxnSpLocks/>
          </p:cNvCxnSpPr>
          <p:nvPr/>
        </p:nvCxnSpPr>
        <p:spPr>
          <a:xfrm>
            <a:off x="1775342" y="1422000"/>
            <a:ext cx="0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923917-9F13-49DC-9ACF-1E67152CFE5B}"/>
              </a:ext>
            </a:extLst>
          </p:cNvPr>
          <p:cNvSpPr txBox="1"/>
          <p:nvPr/>
        </p:nvSpPr>
        <p:spPr>
          <a:xfrm>
            <a:off x="1616942" y="1501444"/>
            <a:ext cx="1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E1388BA2-63CB-4C55-8681-4E5D0E75DA00}"/>
              </a:ext>
            </a:extLst>
          </p:cNvPr>
          <p:cNvSpPr/>
          <p:nvPr/>
        </p:nvSpPr>
        <p:spPr>
          <a:xfrm>
            <a:off x="2638800" y="12780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5C56BAA-0C42-4ED6-AEA2-801D41A67087}"/>
              </a:ext>
            </a:extLst>
          </p:cNvPr>
          <p:cNvSpPr/>
          <p:nvPr/>
        </p:nvSpPr>
        <p:spPr>
          <a:xfrm>
            <a:off x="3288000" y="1738800"/>
            <a:ext cx="28800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1684CB-5AC6-4B9B-8737-05BD980A0D99}"/>
              </a:ext>
            </a:extLst>
          </p:cNvPr>
          <p:cNvSpPr txBox="1"/>
          <p:nvPr/>
        </p:nvSpPr>
        <p:spPr>
          <a:xfrm>
            <a:off x="1347655" y="3861000"/>
            <a:ext cx="301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RR</a:t>
            </a:r>
            <a:r>
              <a:rPr lang="zh-CN" altLang="en-US" sz="1600" dirty="0"/>
              <a:t> 单向左旋</a:t>
            </a:r>
          </a:p>
        </p:txBody>
      </p:sp>
    </p:spTree>
    <p:extLst>
      <p:ext uri="{BB962C8B-B14F-4D97-AF65-F5344CB8AC3E}">
        <p14:creationId xmlns:p14="http://schemas.microsoft.com/office/powerpoint/2010/main" val="24741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1060</Words>
  <Application>Microsoft Office PowerPoint</Application>
  <PresentationFormat>宽屏</PresentationFormat>
  <Paragraphs>694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Levan</dc:creator>
  <cp:lastModifiedBy>Levan</cp:lastModifiedBy>
  <cp:revision>48</cp:revision>
  <dcterms:created xsi:type="dcterms:W3CDTF">2019-12-14T08:32:51Z</dcterms:created>
  <dcterms:modified xsi:type="dcterms:W3CDTF">2020-12-14T11:02:02Z</dcterms:modified>
</cp:coreProperties>
</file>