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B9A2-FBF5-401C-A9A2-0B3509AFC56F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64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B9A2-FBF5-401C-A9A2-0B3509AFC56F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70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B9A2-FBF5-401C-A9A2-0B3509AFC56F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89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B9A2-FBF5-401C-A9A2-0B3509AFC56F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51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B9A2-FBF5-401C-A9A2-0B3509AFC56F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73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B9A2-FBF5-401C-A9A2-0B3509AFC56F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29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B9A2-FBF5-401C-A9A2-0B3509AFC56F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7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B9A2-FBF5-401C-A9A2-0B3509AFC56F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B9A2-FBF5-401C-A9A2-0B3509AFC56F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05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B9A2-FBF5-401C-A9A2-0B3509AFC56F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74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B9A2-FBF5-401C-A9A2-0B3509AFC56F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AB9A2-FBF5-401C-A9A2-0B3509AFC56F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3A125-EA19-4852-BF72-7F458E705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48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15899" y="727502"/>
            <a:ext cx="69968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Cod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99592" y="727502"/>
            <a:ext cx="151216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660232" y="727502"/>
            <a:ext cx="136815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Quantidade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15898" y="1588204"/>
            <a:ext cx="2051846" cy="235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Preco</a:t>
            </a:r>
            <a:r>
              <a:rPr lang="en-US" dirty="0" smtClean="0"/>
              <a:t> de </a:t>
            </a:r>
            <a:r>
              <a:rPr lang="en-US" dirty="0" err="1" smtClean="0"/>
              <a:t>compra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555776" y="727502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  <a:r>
              <a:rPr lang="pt-BR" dirty="0" smtClean="0"/>
              <a:t>roduto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635896" y="727502"/>
            <a:ext cx="28803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028384" y="727502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361496" y="1588204"/>
            <a:ext cx="1080120" cy="235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635896" y="1574504"/>
            <a:ext cx="1728192" cy="235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Preco</a:t>
            </a:r>
            <a:r>
              <a:rPr lang="en-US" dirty="0" smtClean="0"/>
              <a:t> de </a:t>
            </a:r>
            <a:r>
              <a:rPr lang="en-US" dirty="0" err="1" smtClean="0"/>
              <a:t>venda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436096" y="1566804"/>
            <a:ext cx="1080120" cy="254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26264" y="1550408"/>
            <a:ext cx="1402120" cy="241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fornrcedor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8028384" y="1556792"/>
            <a:ext cx="1080120" cy="235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215899" y="2348880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Novo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523572" y="2348880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Salvar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2874484" y="2349880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Editar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4283968" y="2348880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Excluir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5580112" y="2349880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Cancelar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4217609" y="3136953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Pesquisar</a:t>
            </a:r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193316" y="3140968"/>
            <a:ext cx="3761288" cy="322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5546144" y="3136953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Sair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0" y="4509120"/>
            <a:ext cx="9144000" cy="1944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1" y="188640"/>
            <a:ext cx="910850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/>
              <a:t>P</a:t>
            </a:r>
            <a:r>
              <a:rPr lang="en-US" dirty="0" err="1" smtClean="0"/>
              <a:t>rodutos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0999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</Words>
  <Application>Microsoft Office PowerPoint</Application>
  <PresentationFormat>Apresentação na tela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JONAS</dc:creator>
  <cp:lastModifiedBy>JONAS</cp:lastModifiedBy>
  <cp:revision>4</cp:revision>
  <dcterms:created xsi:type="dcterms:W3CDTF">2020-05-30T03:14:51Z</dcterms:created>
  <dcterms:modified xsi:type="dcterms:W3CDTF">2020-05-30T03:51:00Z</dcterms:modified>
</cp:coreProperties>
</file>