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2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B9A2-FBF5-401C-A9A2-0B3509AFC56F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8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5899" y="727502"/>
            <a:ext cx="69968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15899" y="1048852"/>
            <a:ext cx="699686" cy="192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87140" y="749728"/>
            <a:ext cx="1368152" cy="26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Valor </a:t>
            </a:r>
            <a:r>
              <a:rPr lang="en-US" dirty="0" err="1" smtClean="0"/>
              <a:t>pago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5898" y="1588204"/>
            <a:ext cx="1732022" cy="20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Nova </a:t>
            </a:r>
            <a:r>
              <a:rPr lang="en-US" dirty="0" err="1" smtClean="0"/>
              <a:t>venda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24040" y="749728"/>
            <a:ext cx="1647760" cy="243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desconto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124040" y="1016974"/>
            <a:ext cx="1647760" cy="224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087140" y="1066842"/>
            <a:ext cx="1368152" cy="174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007008" y="2348880"/>
            <a:ext cx="1539135" cy="321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247105" y="1574504"/>
            <a:ext cx="1728192" cy="23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cancelar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5898" y="2637912"/>
            <a:ext cx="1080120" cy="25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75472" y="1588204"/>
            <a:ext cx="1810731" cy="221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Finalizar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523570" y="2670828"/>
            <a:ext cx="2247646" cy="23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215898" y="2348880"/>
            <a:ext cx="130767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codigo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523572" y="2348880"/>
            <a:ext cx="2247644" cy="28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Descricao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523572" y="306853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Editar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15899" y="306853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832140" y="508518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Cancelar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009515" y="2683581"/>
            <a:ext cx="1536627" cy="22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455005" y="6130668"/>
            <a:ext cx="3761288" cy="322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825560" y="2683581"/>
            <a:ext cx="1482744" cy="209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0" y="4509120"/>
            <a:ext cx="914400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5496" y="188640"/>
            <a:ext cx="91085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Venda 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/>
              <a:t>P</a:t>
            </a:r>
            <a:r>
              <a:rPr lang="en-US" dirty="0" err="1" smtClean="0"/>
              <a:t>rodutos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714025" y="728942"/>
            <a:ext cx="14438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troco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714025" y="1066842"/>
            <a:ext cx="1443849" cy="174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372200" y="749728"/>
            <a:ext cx="1335988" cy="243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total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372200" y="1018326"/>
            <a:ext cx="1335988" cy="22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825560" y="2348880"/>
            <a:ext cx="1482744" cy="321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</a:t>
            </a:r>
            <a:r>
              <a:rPr lang="pt-BR" dirty="0" err="1" smtClean="0"/>
              <a:t>untario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837251" y="306853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7884368" y="760820"/>
            <a:ext cx="1080120" cy="23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cartao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884368" y="1242380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debito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884368" y="1018326"/>
            <a:ext cx="1080120" cy="22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credito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7884368" y="153041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dinheiro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35496" y="4224852"/>
            <a:ext cx="1260522" cy="2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1296017" y="4224852"/>
            <a:ext cx="2979455" cy="28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Nome /</a:t>
            </a:r>
            <a:r>
              <a:rPr lang="en-US" dirty="0" err="1" smtClean="0"/>
              <a:t>descricao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4275472" y="4224852"/>
            <a:ext cx="2096728" cy="28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quantidade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372200" y="4224852"/>
            <a:ext cx="2771800" cy="262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valor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296017" y="4487696"/>
            <a:ext cx="2" cy="1965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275472" y="4509120"/>
            <a:ext cx="0" cy="1944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6372200" y="4509120"/>
            <a:ext cx="0" cy="1944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9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</Words>
  <Application>Microsoft Office PowerPoint</Application>
  <PresentationFormat>Apresentação na tela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</dc:creator>
  <cp:lastModifiedBy>JONAS</cp:lastModifiedBy>
  <cp:revision>7</cp:revision>
  <dcterms:created xsi:type="dcterms:W3CDTF">2020-05-30T03:14:51Z</dcterms:created>
  <dcterms:modified xsi:type="dcterms:W3CDTF">2020-06-01T04:16:40Z</dcterms:modified>
</cp:coreProperties>
</file>