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86" r:id="rId3"/>
    <p:sldId id="287" r:id="rId4"/>
    <p:sldId id="259" r:id="rId5"/>
    <p:sldId id="260" r:id="rId6"/>
    <p:sldId id="28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9A7191-8A56-4698-BCE8-591E719A11CF}">
  <a:tblStyle styleId="{489A7191-8A56-4698-BCE8-591E719A11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14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320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wearing a helmet&#10;&#10;Description generated with high confidence">
            <a:extLst>
              <a:ext uri="{FF2B5EF4-FFF2-40B4-BE49-F238E27FC236}">
                <a16:creationId xmlns:a16="http://schemas.microsoft.com/office/drawing/2014/main" id="{5716C25C-7BC2-4A6B-8BFF-1FC900918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9419"/>
            <a:ext cx="9144000" cy="6297433"/>
          </a:xfrm>
          <a:prstGeom prst="rect">
            <a:avLst/>
          </a:prstGeom>
        </p:spPr>
      </p:pic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0" y="1864409"/>
            <a:ext cx="427360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Projeto FireFlag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E349C-7FEA-4A7C-8A11-735F1DDCD71A}"/>
              </a:ext>
            </a:extLst>
          </p:cNvPr>
          <p:cNvSpPr txBox="1"/>
          <p:nvPr/>
        </p:nvSpPr>
        <p:spPr>
          <a:xfrm>
            <a:off x="134912" y="3024209"/>
            <a:ext cx="6513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Localizador e notificador de foco de incêndio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161FA9-39AE-4610-AAD2-62790A376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765" y="1511938"/>
            <a:ext cx="2119623" cy="21196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/>
        </p:nvSpPr>
        <p:spPr>
          <a:xfrm>
            <a:off x="875675" y="1285876"/>
            <a:ext cx="7451646" cy="3549800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7" name="Shape 427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</a:t>
            </a:r>
            <a:r>
              <a:rPr lang="en-US" sz="3000" dirty="0" err="1"/>
              <a:t>apa</a:t>
            </a:r>
            <a:r>
              <a:rPr lang="en-US" sz="3000" dirty="0"/>
              <a:t> de </a:t>
            </a:r>
            <a:r>
              <a:rPr lang="en-US" sz="3000" dirty="0" err="1"/>
              <a:t>Incêndios</a:t>
            </a:r>
            <a:endParaRPr sz="3000" dirty="0"/>
          </a:p>
        </p:txBody>
      </p:sp>
      <p:sp>
        <p:nvSpPr>
          <p:cNvPr id="435" name="Shape 435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154924-44C4-48B5-9BBA-0030D9B1E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08351" y="3067484"/>
            <a:ext cx="528299" cy="5282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D2A460-3770-442A-B1B1-3BBBC64BF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01774" y="1827591"/>
            <a:ext cx="528299" cy="5282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7B86CB-3A40-4F17-AE98-5C4204C9E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5441" y="3184671"/>
            <a:ext cx="528299" cy="5282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0AED3C-959D-4254-A2F6-EF0C6D582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4179" y="3397664"/>
            <a:ext cx="528299" cy="5282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306530-6D1D-400C-BB14-C2004BF7C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0641" y="3092864"/>
            <a:ext cx="528299" cy="5282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D6111A-660B-4FC3-BCF3-DF7D498BB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33041" y="3245264"/>
            <a:ext cx="528299" cy="5282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3EA256-4CE0-4B85-A176-2E19CB77C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0641" y="3305857"/>
            <a:ext cx="528299" cy="5282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72F2DF-6BAF-4163-9980-F0F0519A9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2671" y="3189254"/>
            <a:ext cx="528299" cy="5282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6D3556C-ECF2-4F7F-A660-1BCFD4BE1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5165" y="3881250"/>
            <a:ext cx="528299" cy="5282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D795EF-FD25-4293-AD79-562A7C726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9315" y="3468763"/>
            <a:ext cx="528299" cy="52829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8DEBDF-19B9-4013-93D4-F852E8680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4100" y="2307600"/>
            <a:ext cx="528299" cy="5282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425DC4-959F-481A-B32C-25238A0BC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4100" y="2532477"/>
            <a:ext cx="528299" cy="5282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7B0A440-F15D-4B84-A2B7-56C07C4BF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0290" y="3067631"/>
            <a:ext cx="528299" cy="5282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025FE72-36BE-4A14-B748-A4D6C617A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0290" y="3834156"/>
            <a:ext cx="528299" cy="52829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0898E0F-9315-47E2-A15D-496AB19DA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94058" y="3663519"/>
            <a:ext cx="528299" cy="5282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0DAC48D-C043-4B51-A572-33FE66CF3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48622" y="3834156"/>
            <a:ext cx="528299" cy="52829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606DBB8-7274-4C69-AE49-77508F28C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3606" y="3617100"/>
            <a:ext cx="528299" cy="52829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1B38309-C645-4B1D-8190-2053D73CC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4250" y="1667026"/>
            <a:ext cx="528299" cy="52829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0339DB4-F872-4142-9904-149C13E7C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5923" y="2018298"/>
            <a:ext cx="528299" cy="5282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78F2DFE-A01B-4281-81D5-9E6BA276E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7625" y="1802211"/>
            <a:ext cx="528299" cy="52829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33DE224-10C4-4C09-AE43-8A94B9FD2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4222" y="2510721"/>
            <a:ext cx="528299" cy="52829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2A4D7CB-FD02-4DF0-8C9C-DA71FED7C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23441" y="2635664"/>
            <a:ext cx="528299" cy="5282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A41D350-D426-4D3A-9240-804ED6B42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1272" y="3838414"/>
            <a:ext cx="528299" cy="52829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7E47E97-29D0-40AF-8627-CF3100005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8351" y="1891739"/>
            <a:ext cx="528299" cy="52829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8BEC7B0-3585-40CA-95A9-AE6F363A8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3282" y="3773563"/>
            <a:ext cx="528299" cy="52829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3FA7C70-2968-4606-A818-B71ACB67C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4100" y="1818573"/>
            <a:ext cx="528299" cy="52829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865EE3F-5EB9-4205-B13C-44494696D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4250" y="2532477"/>
            <a:ext cx="528299" cy="52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5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pt-BR" sz="4800" b="1" dirty="0"/>
              <a:t>481 mil</a:t>
            </a:r>
            <a:endParaRPr sz="4800"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pt-BR" sz="2400" b="1" dirty="0"/>
              <a:t>Hectares de florestas foram destruídos em 2017</a:t>
            </a:r>
            <a:endParaRPr sz="2400" dirty="0"/>
          </a:p>
        </p:txBody>
      </p:sp>
      <p:sp>
        <p:nvSpPr>
          <p:cNvPr id="447" name="Shape 447"/>
          <p:cNvSpPr txBox="1">
            <a:spLocks noGrp="1"/>
          </p:cNvSpPr>
          <p:nvPr>
            <p:ph type="ctrTitle" idx="4294967295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90% </a:t>
            </a:r>
            <a:endParaRPr sz="4800" b="1"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Shape 448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  <a:r>
              <a:rPr lang="en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os incendios s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ão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causados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por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ação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humana</a:t>
            </a:r>
            <a:endParaRPr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9" name="Shape 449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latin typeface="Muli"/>
                <a:ea typeface="Muli"/>
                <a:cs typeface="Muli"/>
                <a:sym typeface="Muli"/>
              </a:rPr>
              <a:t>Ao menos 162</a:t>
            </a:r>
            <a:endParaRPr sz="48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pt-BR" sz="2000" b="1" dirty="0"/>
              <a:t> Pessoas morreram devido a incêndios de grandes proporções em 2017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774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630774" y="239843"/>
            <a:ext cx="5638800" cy="6583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Site de comunica</a:t>
            </a:r>
            <a:r>
              <a:rPr lang="en-US" dirty="0" err="1"/>
              <a:t>ção</a:t>
            </a:r>
            <a:r>
              <a:rPr lang="en-US" dirty="0"/>
              <a:t> </a:t>
            </a:r>
            <a:r>
              <a:rPr lang="en-US" dirty="0" err="1"/>
              <a:t>massiva</a:t>
            </a: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394585" y="168585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738ED-6F3F-414D-BEA3-3D2A195EB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087" y="3056760"/>
            <a:ext cx="3050498" cy="20747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2BCF77-6D0E-4DCD-A870-DB91CB473BC9}"/>
              </a:ext>
            </a:extLst>
          </p:cNvPr>
          <p:cNvSpPr/>
          <p:nvPr/>
        </p:nvSpPr>
        <p:spPr>
          <a:xfrm>
            <a:off x="2461585" y="1049346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b="1" dirty="0" err="1"/>
              <a:t>notificar</a:t>
            </a:r>
            <a:r>
              <a:rPr lang="en-US" dirty="0"/>
              <a:t> </a:t>
            </a:r>
            <a:r>
              <a:rPr lang="en-US" dirty="0" err="1"/>
              <a:t>focos</a:t>
            </a:r>
            <a:r>
              <a:rPr lang="en-US" dirty="0"/>
              <a:t> de </a:t>
            </a:r>
            <a:r>
              <a:rPr lang="en-US" dirty="0" err="1"/>
              <a:t>incêncio</a:t>
            </a:r>
            <a:r>
              <a:rPr lang="en-US" dirty="0"/>
              <a:t> </a:t>
            </a:r>
            <a:r>
              <a:rPr lang="en-US" dirty="0" err="1"/>
              <a:t>perante</a:t>
            </a:r>
            <a:r>
              <a:rPr lang="en-US" dirty="0"/>
              <a:t> as </a:t>
            </a:r>
            <a:r>
              <a:rPr lang="en-US" b="1" dirty="0" err="1"/>
              <a:t>autoridades</a:t>
            </a:r>
            <a:r>
              <a:rPr lang="en-US" dirty="0"/>
              <a:t> e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b="1" dirty="0" err="1"/>
              <a:t>redes</a:t>
            </a:r>
            <a:r>
              <a:rPr lang="en-US" b="1" dirty="0"/>
              <a:t> </a:t>
            </a:r>
            <a:r>
              <a:rPr lang="en-US" b="1" dirty="0" err="1"/>
              <a:t>sociais</a:t>
            </a:r>
            <a:r>
              <a:rPr lang="en-US" dirty="0"/>
              <a:t>;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 </a:t>
            </a:r>
            <a:r>
              <a:rPr lang="en-US" b="1" dirty="0" err="1"/>
              <a:t>visibilidade</a:t>
            </a:r>
            <a:r>
              <a:rPr lang="en-US" b="1" dirty="0"/>
              <a:t> </a:t>
            </a:r>
            <a:r>
              <a:rPr lang="en-US" dirty="0"/>
              <a:t>da </a:t>
            </a:r>
            <a:r>
              <a:rPr lang="en-US" dirty="0" err="1"/>
              <a:t>localição</a:t>
            </a:r>
            <a:r>
              <a:rPr lang="en-US" dirty="0"/>
              <a:t>;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Não</a:t>
            </a:r>
            <a:r>
              <a:rPr lang="en-US" dirty="0"/>
              <a:t> haver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ter</a:t>
            </a:r>
            <a:r>
              <a:rPr lang="en-US" dirty="0"/>
              <a:t> um </a:t>
            </a:r>
            <a:r>
              <a:rPr lang="en-US" dirty="0" err="1"/>
              <a:t>aplicativo</a:t>
            </a:r>
            <a:r>
              <a:rPr lang="en-US" dirty="0"/>
              <a:t>, com um</a:t>
            </a:r>
            <a:r>
              <a:rPr lang="en-US" b="1" dirty="0"/>
              <a:t> link </a:t>
            </a:r>
            <a:r>
              <a:rPr lang="en-US" b="1" dirty="0" err="1"/>
              <a:t>facilidado</a:t>
            </a:r>
            <a:r>
              <a:rPr lang="en-US" b="1" dirty="0"/>
              <a:t> </a:t>
            </a:r>
            <a:r>
              <a:rPr lang="en-US" dirty="0"/>
              <a:t>que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b="1" dirty="0" err="1"/>
              <a:t>aberto</a:t>
            </a:r>
            <a:r>
              <a:rPr lang="en-US" b="1" dirty="0"/>
              <a:t> </a:t>
            </a:r>
            <a:r>
              <a:rPr lang="en-US" b="1" dirty="0" err="1"/>
              <a:t>pelo</a:t>
            </a:r>
            <a:r>
              <a:rPr lang="en-US" b="1" dirty="0"/>
              <a:t> </a:t>
            </a:r>
            <a:r>
              <a:rPr lang="en-US" b="1" dirty="0" err="1"/>
              <a:t>ícone</a:t>
            </a:r>
            <a:r>
              <a:rPr lang="en-US" dirty="0"/>
              <a:t>;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Fazer com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b="1" dirty="0" err="1"/>
              <a:t>habitantes</a:t>
            </a:r>
            <a:r>
              <a:rPr lang="en-US" dirty="0"/>
              <a:t> da 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alastrada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fogo</a:t>
            </a:r>
            <a:r>
              <a:rPr lang="en-US" dirty="0"/>
              <a:t> </a:t>
            </a:r>
            <a:r>
              <a:rPr lang="en-US" dirty="0" err="1"/>
              <a:t>tenham</a:t>
            </a:r>
            <a:r>
              <a:rPr lang="en-US" dirty="0"/>
              <a:t> </a:t>
            </a:r>
            <a:r>
              <a:rPr lang="en-US" b="1" dirty="0" err="1"/>
              <a:t>conhecimento</a:t>
            </a:r>
            <a:r>
              <a:rPr lang="en-US" dirty="0"/>
              <a:t> do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acontecendo</a:t>
            </a:r>
            <a:r>
              <a:rPr lang="en-US" dirty="0"/>
              <a:t>;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Instrutivo</a:t>
            </a:r>
            <a:r>
              <a:rPr lang="en-US" b="1" dirty="0"/>
              <a:t> </a:t>
            </a:r>
            <a:r>
              <a:rPr lang="en-US" dirty="0"/>
              <a:t>para que as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sejam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b="1" dirty="0" err="1"/>
              <a:t>conscientes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067636-8AA5-42FA-8047-98D4C4F81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169CA9-A210-4008-9AD0-59BA45A9CBA3}"/>
              </a:ext>
            </a:extLst>
          </p:cNvPr>
          <p:cNvSpPr/>
          <p:nvPr/>
        </p:nvSpPr>
        <p:spPr>
          <a:xfrm>
            <a:off x="434698" y="220551"/>
            <a:ext cx="780239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" sz="32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 nas </a:t>
            </a:r>
            <a:r>
              <a:rPr lang="pt-BR" sz="32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á</a:t>
            </a:r>
            <a:r>
              <a:rPr lang="en" sz="32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reas que n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ã</a:t>
            </a:r>
            <a:r>
              <a:rPr lang="en" sz="32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 t</a:t>
            </a:r>
            <a:r>
              <a:rPr lang="en-US" sz="3200" dirty="0" err="1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sz="3200" b="0" cap="none" spc="0" dirty="0" err="1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200" b="0" cap="none" spc="0" dirty="0" err="1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acesso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a internet?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3F2AB4-094A-47DE-81AD-81C26F3C3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017042">
            <a:off x="1816092" y="558833"/>
            <a:ext cx="4631130" cy="36044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Obrigado!</a:t>
            </a:r>
            <a:endParaRPr sz="8000" dirty="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3252600" y="2392756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Qualquer D</a:t>
            </a:r>
            <a:r>
              <a:rPr lang="pt-BR" sz="3600" b="1" dirty="0"/>
              <a:t>úvida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</a:t>
            </a:r>
            <a:r>
              <a:rPr lang="en" dirty="0"/>
              <a:t>onta</a:t>
            </a:r>
            <a:r>
              <a:rPr lang="en-US" dirty="0"/>
              <a:t>tar:</a:t>
            </a:r>
            <a:endParaRPr dirty="0"/>
          </a:p>
          <a:p>
            <a:pPr marL="0" lv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Evandro</a:t>
            </a:r>
            <a:r>
              <a:rPr lang="en-US" dirty="0">
                <a:solidFill>
                  <a:schemeClr val="bg1"/>
                </a:solidFill>
              </a:rPr>
              <a:t> Lobo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Felipe Santiago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Gustavo Campos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Jan de Souza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Viviane Lopes</a:t>
            </a: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148</Words>
  <Application>Microsoft Office PowerPoint</Application>
  <PresentationFormat>On-screen Show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Helvetica Neue</vt:lpstr>
      <vt:lpstr>Muli</vt:lpstr>
      <vt:lpstr>Nixie One</vt:lpstr>
      <vt:lpstr>Imogen template</vt:lpstr>
      <vt:lpstr>Projeto FireFlag</vt:lpstr>
      <vt:lpstr>Mapa de Incêndios</vt:lpstr>
      <vt:lpstr>481 mil</vt:lpstr>
      <vt:lpstr>Site de comunicação massiva</vt:lpstr>
      <vt:lpstr>PowerPoint Presentation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vivil</dc:creator>
  <cp:lastModifiedBy>Evandro Aparecido de Souza Lobo</cp:lastModifiedBy>
  <cp:revision>17</cp:revision>
  <dcterms:modified xsi:type="dcterms:W3CDTF">2018-08-08T19:27:53Z</dcterms:modified>
</cp:coreProperties>
</file>