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60" r:id="rId3"/>
    <p:sldId id="261" r:id="rId4"/>
    <p:sldId id="262" r:id="rId5"/>
    <p:sldId id="257" r:id="rId6"/>
    <p:sldId id="263"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3191" autoAdjust="0"/>
  </p:normalViewPr>
  <p:slideViewPr>
    <p:cSldViewPr snapToGrid="0">
      <p:cViewPr varScale="1">
        <p:scale>
          <a:sx n="60" d="100"/>
          <a:sy n="60"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georg\OneDrive\Desktop\EcommerceCustom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US"/>
              <a:t>Avg. Session Length</a:t>
            </a:r>
          </a:p>
        </c:rich>
      </c:tx>
      <c:overlay val="0"/>
    </c:title>
    <c:autoTitleDeleted val="0"/>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tests_HID1'!$A$1:$A$31</c:f>
              <c:numCache>
                <c:formatCode>General</c:formatCode>
                <c:ptCount val="31"/>
                <c:pt idx="0">
                  <c:v>29</c:v>
                </c:pt>
                <c:pt idx="1">
                  <c:v>29</c:v>
                </c:pt>
                <c:pt idx="2">
                  <c:v>29.72</c:v>
                </c:pt>
                <c:pt idx="3">
                  <c:v>29.72</c:v>
                </c:pt>
                <c:pt idx="4">
                  <c:v>29.72</c:v>
                </c:pt>
                <c:pt idx="5">
                  <c:v>30.44</c:v>
                </c:pt>
                <c:pt idx="6">
                  <c:v>30.44</c:v>
                </c:pt>
                <c:pt idx="7">
                  <c:v>30.44</c:v>
                </c:pt>
                <c:pt idx="8">
                  <c:v>31.16</c:v>
                </c:pt>
                <c:pt idx="9">
                  <c:v>31.16</c:v>
                </c:pt>
                <c:pt idx="10">
                  <c:v>31.16</c:v>
                </c:pt>
                <c:pt idx="11">
                  <c:v>31.880000000000003</c:v>
                </c:pt>
                <c:pt idx="12">
                  <c:v>31.880000000000003</c:v>
                </c:pt>
                <c:pt idx="13">
                  <c:v>31.880000000000003</c:v>
                </c:pt>
                <c:pt idx="14">
                  <c:v>32.6</c:v>
                </c:pt>
                <c:pt idx="15">
                  <c:v>32.6</c:v>
                </c:pt>
                <c:pt idx="16">
                  <c:v>32.6</c:v>
                </c:pt>
                <c:pt idx="17">
                  <c:v>33.32</c:v>
                </c:pt>
                <c:pt idx="18">
                  <c:v>33.32</c:v>
                </c:pt>
                <c:pt idx="19">
                  <c:v>33.32</c:v>
                </c:pt>
                <c:pt idx="20">
                  <c:v>34.04</c:v>
                </c:pt>
                <c:pt idx="21">
                  <c:v>34.04</c:v>
                </c:pt>
                <c:pt idx="22">
                  <c:v>34.04</c:v>
                </c:pt>
                <c:pt idx="23">
                  <c:v>34.760000000000005</c:v>
                </c:pt>
                <c:pt idx="24">
                  <c:v>34.760000000000005</c:v>
                </c:pt>
                <c:pt idx="25">
                  <c:v>34.760000000000005</c:v>
                </c:pt>
                <c:pt idx="26">
                  <c:v>35.480000000000004</c:v>
                </c:pt>
                <c:pt idx="27">
                  <c:v>35.480000000000004</c:v>
                </c:pt>
                <c:pt idx="28">
                  <c:v>35.480000000000004</c:v>
                </c:pt>
                <c:pt idx="29">
                  <c:v>36.200000000000003</c:v>
                </c:pt>
                <c:pt idx="30">
                  <c:v>36.200000000000003</c:v>
                </c:pt>
              </c:numCache>
            </c:numRef>
          </c:xVal>
          <c:yVal>
            <c:numRef>
              <c:f>'Correlation tests_HID1'!$B$1:$B$31</c:f>
              <c:numCache>
                <c:formatCode>General</c:formatCode>
                <c:ptCount val="31"/>
                <c:pt idx="0">
                  <c:v>0</c:v>
                </c:pt>
                <c:pt idx="1">
                  <c:v>1</c:v>
                </c:pt>
                <c:pt idx="2">
                  <c:v>1</c:v>
                </c:pt>
                <c:pt idx="3">
                  <c:v>0</c:v>
                </c:pt>
                <c:pt idx="4">
                  <c:v>1</c:v>
                </c:pt>
                <c:pt idx="5">
                  <c:v>1</c:v>
                </c:pt>
                <c:pt idx="6">
                  <c:v>0</c:v>
                </c:pt>
                <c:pt idx="7">
                  <c:v>12</c:v>
                </c:pt>
                <c:pt idx="8">
                  <c:v>12</c:v>
                </c:pt>
                <c:pt idx="9">
                  <c:v>0</c:v>
                </c:pt>
                <c:pt idx="10">
                  <c:v>43</c:v>
                </c:pt>
                <c:pt idx="11">
                  <c:v>43</c:v>
                </c:pt>
                <c:pt idx="12">
                  <c:v>0</c:v>
                </c:pt>
                <c:pt idx="13">
                  <c:v>112</c:v>
                </c:pt>
                <c:pt idx="14">
                  <c:v>112</c:v>
                </c:pt>
                <c:pt idx="15">
                  <c:v>0</c:v>
                </c:pt>
                <c:pt idx="16">
                  <c:v>126</c:v>
                </c:pt>
                <c:pt idx="17">
                  <c:v>126</c:v>
                </c:pt>
                <c:pt idx="18">
                  <c:v>0</c:v>
                </c:pt>
                <c:pt idx="19">
                  <c:v>125</c:v>
                </c:pt>
                <c:pt idx="20">
                  <c:v>125</c:v>
                </c:pt>
                <c:pt idx="21">
                  <c:v>0</c:v>
                </c:pt>
                <c:pt idx="22">
                  <c:v>66</c:v>
                </c:pt>
                <c:pt idx="23">
                  <c:v>66</c:v>
                </c:pt>
                <c:pt idx="24">
                  <c:v>0</c:v>
                </c:pt>
                <c:pt idx="25">
                  <c:v>9</c:v>
                </c:pt>
                <c:pt idx="26">
                  <c:v>9</c:v>
                </c:pt>
                <c:pt idx="27">
                  <c:v>0</c:v>
                </c:pt>
                <c:pt idx="28">
                  <c:v>5</c:v>
                </c:pt>
                <c:pt idx="29">
                  <c:v>5</c:v>
                </c:pt>
                <c:pt idx="30">
                  <c:v>0</c:v>
                </c:pt>
              </c:numCache>
            </c:numRef>
          </c:yVal>
          <c:smooth val="0"/>
          <c:extLst>
            <c:ext xmlns:c16="http://schemas.microsoft.com/office/drawing/2014/chart" uri="{C3380CC4-5D6E-409C-BE32-E72D297353CC}">
              <c16:uniqueId val="{00000000-7D01-446B-9B1A-3533EB534AB2}"/>
            </c:ext>
          </c:extLst>
        </c:ser>
        <c:dLbls>
          <c:showLegendKey val="0"/>
          <c:showVal val="0"/>
          <c:showCatName val="0"/>
          <c:showSerName val="0"/>
          <c:showPercent val="0"/>
          <c:showBubbleSize val="0"/>
        </c:dLbls>
        <c:axId val="377032000"/>
        <c:axId val="377034880"/>
      </c:scatterChart>
      <c:valAx>
        <c:axId val="377032000"/>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NG"/>
          </a:p>
        </c:txPr>
        <c:crossAx val="377034880"/>
        <c:crosses val="autoZero"/>
        <c:crossBetween val="midCat"/>
      </c:valAx>
      <c:valAx>
        <c:axId val="377034880"/>
        <c:scaling>
          <c:orientation val="minMax"/>
        </c:scaling>
        <c:delete val="0"/>
        <c:axPos val="l"/>
        <c:title>
          <c:tx>
            <c:rich>
              <a:bodyPr/>
              <a:lstStyle/>
              <a:p>
                <a:pPr>
                  <a:defRPr sz="800" b="0">
                    <a:latin typeface="Arial"/>
                    <a:ea typeface="Arial"/>
                    <a:cs typeface="Arial"/>
                  </a:defRPr>
                </a:pPr>
                <a:r>
                  <a:rPr lang="en-US"/>
                  <a:t>Avg. Session Length</a:t>
                </a:r>
              </a:p>
            </c:rich>
          </c:tx>
          <c:overlay val="0"/>
        </c:title>
        <c:numFmt formatCode="General" sourceLinked="0"/>
        <c:majorTickMark val="cross"/>
        <c:minorTickMark val="none"/>
        <c:tickLblPos val="nextTo"/>
        <c:txPr>
          <a:bodyPr/>
          <a:lstStyle/>
          <a:p>
            <a:pPr>
              <a:defRPr sz="700"/>
            </a:pPr>
            <a:endParaRPr lang="en-NG"/>
          </a:p>
        </c:txPr>
        <c:crossAx val="377032000"/>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tests_HID'!$AB$1:$AB$500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tests_HID'!$AC$1:$AC$500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38A8-4DB9-B47C-CDF13C030DF3}"/>
            </c:ext>
          </c:extLst>
        </c:ser>
        <c:ser>
          <c:idx val="1"/>
          <c:order val="1"/>
          <c:spPr>
            <a:ln w="19050">
              <a:noFill/>
            </a:ln>
          </c:spPr>
          <c:marker>
            <c:symbol val="none"/>
          </c:marker>
          <c:smooth val="0"/>
          <c:extLst>
            <c:ext xmlns:c16="http://schemas.microsoft.com/office/drawing/2014/chart" uri="{C3380CC4-5D6E-409C-BE32-E72D297353CC}">
              <c16:uniqueId val="{00000001-38A8-4DB9-B47C-CDF13C030DF3}"/>
            </c:ext>
          </c:extLst>
        </c:ser>
        <c:dLbls>
          <c:showLegendKey val="0"/>
          <c:showVal val="0"/>
          <c:showCatName val="0"/>
          <c:showSerName val="0"/>
          <c:showPercent val="0"/>
          <c:showBubbleSize val="0"/>
        </c:dLbls>
        <c:axId val="69001424"/>
        <c:axId val="377032000"/>
      </c:scatterChart>
      <c:valAx>
        <c:axId val="69001424"/>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NG"/>
          </a:p>
        </c:txPr>
        <c:crossAx val="377032000"/>
        <c:crosses val="autoZero"/>
        <c:crossBetween val="midCat"/>
      </c:valAx>
      <c:valAx>
        <c:axId val="377032000"/>
        <c:scaling>
          <c:orientation val="minMax"/>
          <c:max val="20"/>
          <c:min val="0"/>
        </c:scaling>
        <c:delete val="0"/>
        <c:axPos val="l"/>
        <c:numFmt formatCode="General" sourceLinked="0"/>
        <c:majorTickMark val="cross"/>
        <c:minorTickMark val="none"/>
        <c:tickLblPos val="nextTo"/>
        <c:txPr>
          <a:bodyPr/>
          <a:lstStyle/>
          <a:p>
            <a:pPr>
              <a:defRPr sz="700"/>
            </a:pPr>
            <a:endParaRPr lang="en-NG"/>
          </a:p>
        </c:txPr>
        <c:crossAx val="69001424"/>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tests_HID'!$AE$1:$AE$500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tests_HID'!$AF$1:$AF$500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C827-4F84-9965-A2C6A90FA2E0}"/>
            </c:ext>
          </c:extLst>
        </c:ser>
        <c:dLbls>
          <c:showLegendKey val="0"/>
          <c:showVal val="0"/>
          <c:showCatName val="0"/>
          <c:showSerName val="0"/>
          <c:showPercent val="0"/>
          <c:showBubbleSize val="0"/>
        </c:dLbls>
        <c:axId val="513751536"/>
        <c:axId val="513766416"/>
      </c:scatterChart>
      <c:valAx>
        <c:axId val="513751536"/>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NG"/>
          </a:p>
        </c:txPr>
        <c:crossAx val="513766416"/>
        <c:crosses val="autoZero"/>
        <c:crossBetween val="midCat"/>
      </c:valAx>
      <c:valAx>
        <c:axId val="513766416"/>
        <c:scaling>
          <c:orientation val="minMax"/>
          <c:max val="60"/>
          <c:min val="0"/>
        </c:scaling>
        <c:delete val="0"/>
        <c:axPos val="l"/>
        <c:title>
          <c:tx>
            <c:rich>
              <a:bodyPr/>
              <a:lstStyle/>
              <a:p>
                <a:pPr>
                  <a:defRPr sz="800" b="0">
                    <a:latin typeface="Arial"/>
                    <a:ea typeface="Arial"/>
                    <a:cs typeface="Arial"/>
                  </a:defRPr>
                </a:pPr>
                <a:r>
                  <a:rPr lang="en-US"/>
                  <a:t>Time on Website</a:t>
                </a:r>
              </a:p>
            </c:rich>
          </c:tx>
          <c:overlay val="0"/>
        </c:title>
        <c:numFmt formatCode="General" sourceLinked="0"/>
        <c:majorTickMark val="cross"/>
        <c:minorTickMark val="none"/>
        <c:tickLblPos val="nextTo"/>
        <c:txPr>
          <a:bodyPr/>
          <a:lstStyle/>
          <a:p>
            <a:pPr>
              <a:defRPr sz="700"/>
            </a:pPr>
            <a:endParaRPr lang="en-NG"/>
          </a:p>
        </c:txPr>
        <c:crossAx val="51375153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tests_HID'!$AH$1:$AH$500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tests_HID'!$AI$1:$AI$500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19FF-4474-8253-29CA0824FF85}"/>
            </c:ext>
          </c:extLst>
        </c:ser>
        <c:dLbls>
          <c:showLegendKey val="0"/>
          <c:showVal val="0"/>
          <c:showCatName val="0"/>
          <c:showSerName val="0"/>
          <c:showPercent val="0"/>
          <c:showBubbleSize val="0"/>
        </c:dLbls>
        <c:axId val="513756816"/>
        <c:axId val="513752016"/>
      </c:scatterChart>
      <c:valAx>
        <c:axId val="513756816"/>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NG"/>
          </a:p>
        </c:txPr>
        <c:crossAx val="513752016"/>
        <c:crosses val="autoZero"/>
        <c:crossBetween val="midCat"/>
      </c:valAx>
      <c:valAx>
        <c:axId val="513752016"/>
        <c:scaling>
          <c:orientation val="minMax"/>
          <c:max val="60"/>
          <c:min val="0"/>
        </c:scaling>
        <c:delete val="0"/>
        <c:axPos val="l"/>
        <c:numFmt formatCode="General" sourceLinked="0"/>
        <c:majorTickMark val="cross"/>
        <c:minorTickMark val="none"/>
        <c:tickLblPos val="nextTo"/>
        <c:txPr>
          <a:bodyPr/>
          <a:lstStyle/>
          <a:p>
            <a:pPr>
              <a:defRPr sz="700"/>
            </a:pPr>
            <a:endParaRPr lang="en-NG"/>
          </a:p>
        </c:txPr>
        <c:crossAx val="51375681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tests_HID1'!$E$1:$E$31</c:f>
              <c:numCache>
                <c:formatCode>General</c:formatCode>
                <c:ptCount val="31"/>
                <c:pt idx="0">
                  <c:v>33</c:v>
                </c:pt>
                <c:pt idx="1">
                  <c:v>33</c:v>
                </c:pt>
                <c:pt idx="2">
                  <c:v>33.71</c:v>
                </c:pt>
                <c:pt idx="3">
                  <c:v>33.71</c:v>
                </c:pt>
                <c:pt idx="4">
                  <c:v>33.71</c:v>
                </c:pt>
                <c:pt idx="5">
                  <c:v>34.42</c:v>
                </c:pt>
                <c:pt idx="6">
                  <c:v>34.42</c:v>
                </c:pt>
                <c:pt idx="7">
                  <c:v>34.42</c:v>
                </c:pt>
                <c:pt idx="8">
                  <c:v>35.130000000000003</c:v>
                </c:pt>
                <c:pt idx="9">
                  <c:v>35.130000000000003</c:v>
                </c:pt>
                <c:pt idx="10">
                  <c:v>35.130000000000003</c:v>
                </c:pt>
                <c:pt idx="11">
                  <c:v>35.840000000000003</c:v>
                </c:pt>
                <c:pt idx="12">
                  <c:v>35.840000000000003</c:v>
                </c:pt>
                <c:pt idx="13">
                  <c:v>35.840000000000003</c:v>
                </c:pt>
                <c:pt idx="14">
                  <c:v>36.549999999999997</c:v>
                </c:pt>
                <c:pt idx="15">
                  <c:v>36.549999999999997</c:v>
                </c:pt>
                <c:pt idx="16">
                  <c:v>36.549999999999997</c:v>
                </c:pt>
                <c:pt idx="17">
                  <c:v>37.260000000000005</c:v>
                </c:pt>
                <c:pt idx="18">
                  <c:v>37.260000000000005</c:v>
                </c:pt>
                <c:pt idx="19">
                  <c:v>37.260000000000005</c:v>
                </c:pt>
                <c:pt idx="20">
                  <c:v>37.97</c:v>
                </c:pt>
                <c:pt idx="21">
                  <c:v>37.97</c:v>
                </c:pt>
                <c:pt idx="22">
                  <c:v>37.97</c:v>
                </c:pt>
                <c:pt idx="23">
                  <c:v>38.68</c:v>
                </c:pt>
                <c:pt idx="24">
                  <c:v>38.68</c:v>
                </c:pt>
                <c:pt idx="25">
                  <c:v>38.68</c:v>
                </c:pt>
                <c:pt idx="26">
                  <c:v>39.39</c:v>
                </c:pt>
                <c:pt idx="27">
                  <c:v>39.39</c:v>
                </c:pt>
                <c:pt idx="28">
                  <c:v>39.39</c:v>
                </c:pt>
                <c:pt idx="29">
                  <c:v>40.1</c:v>
                </c:pt>
                <c:pt idx="30">
                  <c:v>40.1</c:v>
                </c:pt>
              </c:numCache>
            </c:numRef>
          </c:xVal>
          <c:yVal>
            <c:numRef>
              <c:f>'Correlation tests_HID1'!$F$1:$F$31</c:f>
              <c:numCache>
                <c:formatCode>General</c:formatCode>
                <c:ptCount val="31"/>
                <c:pt idx="0">
                  <c:v>0</c:v>
                </c:pt>
                <c:pt idx="1">
                  <c:v>0</c:v>
                </c:pt>
                <c:pt idx="2">
                  <c:v>0</c:v>
                </c:pt>
                <c:pt idx="3">
                  <c:v>0</c:v>
                </c:pt>
                <c:pt idx="4">
                  <c:v>1</c:v>
                </c:pt>
                <c:pt idx="5">
                  <c:v>1</c:v>
                </c:pt>
                <c:pt idx="6">
                  <c:v>0</c:v>
                </c:pt>
                <c:pt idx="7">
                  <c:v>14</c:v>
                </c:pt>
                <c:pt idx="8">
                  <c:v>14</c:v>
                </c:pt>
                <c:pt idx="9">
                  <c:v>0</c:v>
                </c:pt>
                <c:pt idx="10">
                  <c:v>41</c:v>
                </c:pt>
                <c:pt idx="11">
                  <c:v>41</c:v>
                </c:pt>
                <c:pt idx="12">
                  <c:v>0</c:v>
                </c:pt>
                <c:pt idx="13">
                  <c:v>96</c:v>
                </c:pt>
                <c:pt idx="14">
                  <c:v>96</c:v>
                </c:pt>
                <c:pt idx="15">
                  <c:v>0</c:v>
                </c:pt>
                <c:pt idx="16">
                  <c:v>136</c:v>
                </c:pt>
                <c:pt idx="17">
                  <c:v>136</c:v>
                </c:pt>
                <c:pt idx="18">
                  <c:v>0</c:v>
                </c:pt>
                <c:pt idx="19">
                  <c:v>125</c:v>
                </c:pt>
                <c:pt idx="20">
                  <c:v>125</c:v>
                </c:pt>
                <c:pt idx="21">
                  <c:v>0</c:v>
                </c:pt>
                <c:pt idx="22">
                  <c:v>54</c:v>
                </c:pt>
                <c:pt idx="23">
                  <c:v>54</c:v>
                </c:pt>
                <c:pt idx="24">
                  <c:v>0</c:v>
                </c:pt>
                <c:pt idx="25">
                  <c:v>29</c:v>
                </c:pt>
                <c:pt idx="26">
                  <c:v>29</c:v>
                </c:pt>
                <c:pt idx="27">
                  <c:v>0</c:v>
                </c:pt>
                <c:pt idx="28">
                  <c:v>4</c:v>
                </c:pt>
                <c:pt idx="29">
                  <c:v>4</c:v>
                </c:pt>
                <c:pt idx="30">
                  <c:v>0</c:v>
                </c:pt>
              </c:numCache>
            </c:numRef>
          </c:yVal>
          <c:smooth val="0"/>
          <c:extLst>
            <c:ext xmlns:c16="http://schemas.microsoft.com/office/drawing/2014/chart" uri="{C3380CC4-5D6E-409C-BE32-E72D297353CC}">
              <c16:uniqueId val="{00000000-B7CE-46C9-AE41-C8D11B01E955}"/>
            </c:ext>
          </c:extLst>
        </c:ser>
        <c:dLbls>
          <c:showLegendKey val="0"/>
          <c:showVal val="0"/>
          <c:showCatName val="0"/>
          <c:showSerName val="0"/>
          <c:showPercent val="0"/>
          <c:showBubbleSize val="0"/>
        </c:dLbls>
        <c:axId val="513756816"/>
        <c:axId val="513756336"/>
      </c:scatterChart>
      <c:valAx>
        <c:axId val="513756816"/>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NG"/>
          </a:p>
        </c:txPr>
        <c:crossAx val="513756336"/>
        <c:crosses val="autoZero"/>
        <c:crossBetween val="midCat"/>
      </c:valAx>
      <c:valAx>
        <c:axId val="513756336"/>
        <c:scaling>
          <c:orientation val="minMax"/>
        </c:scaling>
        <c:delete val="0"/>
        <c:axPos val="l"/>
        <c:numFmt formatCode="General" sourceLinked="0"/>
        <c:majorTickMark val="cross"/>
        <c:minorTickMark val="none"/>
        <c:tickLblPos val="nextTo"/>
        <c:txPr>
          <a:bodyPr/>
          <a:lstStyle/>
          <a:p>
            <a:pPr>
              <a:defRPr sz="700"/>
            </a:pPr>
            <a:endParaRPr lang="en-NG"/>
          </a:p>
        </c:txPr>
        <c:crossAx val="51375681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tests_HID'!$AN$1:$AN$500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tests_HID'!$AO$1:$AO$500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67E8-4D9C-8F4F-2EB0F8C9DA7E}"/>
            </c:ext>
          </c:extLst>
        </c:ser>
        <c:dLbls>
          <c:showLegendKey val="0"/>
          <c:showVal val="0"/>
          <c:showCatName val="0"/>
          <c:showSerName val="0"/>
          <c:showPercent val="0"/>
          <c:showBubbleSize val="0"/>
        </c:dLbls>
        <c:axId val="513752496"/>
        <c:axId val="513751056"/>
      </c:scatterChart>
      <c:valAx>
        <c:axId val="513752496"/>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NG"/>
          </a:p>
        </c:txPr>
        <c:crossAx val="513751056"/>
        <c:crosses val="autoZero"/>
        <c:crossBetween val="midCat"/>
      </c:valAx>
      <c:valAx>
        <c:axId val="513751056"/>
        <c:scaling>
          <c:orientation val="minMax"/>
          <c:max val="60"/>
          <c:min val="0"/>
        </c:scaling>
        <c:delete val="0"/>
        <c:axPos val="l"/>
        <c:numFmt formatCode="General" sourceLinked="0"/>
        <c:majorTickMark val="cross"/>
        <c:minorTickMark val="none"/>
        <c:tickLblPos val="nextTo"/>
        <c:txPr>
          <a:bodyPr/>
          <a:lstStyle/>
          <a:p>
            <a:pPr>
              <a:defRPr sz="700"/>
            </a:pPr>
            <a:endParaRPr lang="en-NG"/>
          </a:p>
        </c:txPr>
        <c:crossAx val="51375249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tests_HID'!$AQ$1:$AQ$500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tests_HID'!$AR$1:$AR$500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yVal>
          <c:smooth val="0"/>
          <c:extLst>
            <c:ext xmlns:c16="http://schemas.microsoft.com/office/drawing/2014/chart" uri="{C3380CC4-5D6E-409C-BE32-E72D297353CC}">
              <c16:uniqueId val="{00000000-20AE-4137-AC87-068A3A35E734}"/>
            </c:ext>
          </c:extLst>
        </c:ser>
        <c:ser>
          <c:idx val="1"/>
          <c:order val="1"/>
          <c:spPr>
            <a:ln w="19050">
              <a:noFill/>
            </a:ln>
          </c:spPr>
          <c:marker>
            <c:symbol val="none"/>
          </c:marker>
          <c:smooth val="0"/>
          <c:extLst>
            <c:ext xmlns:c16="http://schemas.microsoft.com/office/drawing/2014/chart" uri="{C3380CC4-5D6E-409C-BE32-E72D297353CC}">
              <c16:uniqueId val="{00000001-20AE-4137-AC87-068A3A35E734}"/>
            </c:ext>
          </c:extLst>
        </c:ser>
        <c:dLbls>
          <c:showLegendKey val="0"/>
          <c:showVal val="0"/>
          <c:showCatName val="0"/>
          <c:showSerName val="0"/>
          <c:showPercent val="0"/>
          <c:showBubbleSize val="0"/>
        </c:dLbls>
        <c:axId val="513766896"/>
        <c:axId val="513752496"/>
      </c:scatterChart>
      <c:valAx>
        <c:axId val="513766896"/>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NG"/>
          </a:p>
        </c:txPr>
        <c:crossAx val="513752496"/>
        <c:crosses val="autoZero"/>
        <c:crossBetween val="midCat"/>
      </c:valAx>
      <c:valAx>
        <c:axId val="513752496"/>
        <c:scaling>
          <c:orientation val="minMax"/>
          <c:max val="60"/>
          <c:min val="0"/>
        </c:scaling>
        <c:delete val="0"/>
        <c:axPos val="l"/>
        <c:numFmt formatCode="General" sourceLinked="0"/>
        <c:majorTickMark val="cross"/>
        <c:minorTickMark val="none"/>
        <c:tickLblPos val="nextTo"/>
        <c:txPr>
          <a:bodyPr/>
          <a:lstStyle/>
          <a:p>
            <a:pPr>
              <a:defRPr sz="700"/>
            </a:pPr>
            <a:endParaRPr lang="en-NG"/>
          </a:p>
        </c:txPr>
        <c:crossAx val="51376689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tests_HID'!$AT$1:$AT$500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tests_HID'!$AU$1:$AU$500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0431-421D-A5BB-05CC303FF64D}"/>
            </c:ext>
          </c:extLst>
        </c:ser>
        <c:dLbls>
          <c:showLegendKey val="0"/>
          <c:showVal val="0"/>
          <c:showCatName val="0"/>
          <c:showSerName val="0"/>
          <c:showPercent val="0"/>
          <c:showBubbleSize val="0"/>
        </c:dLbls>
        <c:axId val="513761616"/>
        <c:axId val="513739056"/>
      </c:scatterChart>
      <c:valAx>
        <c:axId val="513761616"/>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NG"/>
          </a:p>
        </c:txPr>
        <c:crossAx val="513739056"/>
        <c:crosses val="autoZero"/>
        <c:crossBetween val="midCat"/>
      </c:valAx>
      <c:valAx>
        <c:axId val="513739056"/>
        <c:scaling>
          <c:orientation val="minMax"/>
          <c:max val="10"/>
          <c:min val="0"/>
        </c:scaling>
        <c:delete val="0"/>
        <c:axPos val="l"/>
        <c:title>
          <c:tx>
            <c:rich>
              <a:bodyPr/>
              <a:lstStyle/>
              <a:p>
                <a:pPr>
                  <a:defRPr sz="800" b="0">
                    <a:latin typeface="Arial"/>
                    <a:ea typeface="Arial"/>
                    <a:cs typeface="Arial"/>
                  </a:defRPr>
                </a:pPr>
                <a:r>
                  <a:rPr lang="en-US"/>
                  <a:t>Length of Membership</a:t>
                </a:r>
              </a:p>
            </c:rich>
          </c:tx>
          <c:overlay val="0"/>
        </c:title>
        <c:numFmt formatCode="General" sourceLinked="0"/>
        <c:majorTickMark val="cross"/>
        <c:minorTickMark val="none"/>
        <c:tickLblPos val="nextTo"/>
        <c:txPr>
          <a:bodyPr/>
          <a:lstStyle/>
          <a:p>
            <a:pPr>
              <a:defRPr sz="700"/>
            </a:pPr>
            <a:endParaRPr lang="en-NG"/>
          </a:p>
        </c:txPr>
        <c:crossAx val="51376161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tests_HID'!$AW$1:$AW$500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tests_HID'!$AX$1:$AX$500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0001-47D3-AE6F-301D6BD5C8F0}"/>
            </c:ext>
          </c:extLst>
        </c:ser>
        <c:dLbls>
          <c:showLegendKey val="0"/>
          <c:showVal val="0"/>
          <c:showCatName val="0"/>
          <c:showSerName val="0"/>
          <c:showPercent val="0"/>
          <c:showBubbleSize val="0"/>
        </c:dLbls>
        <c:axId val="513753456"/>
        <c:axId val="513742416"/>
      </c:scatterChart>
      <c:valAx>
        <c:axId val="513753456"/>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NG"/>
          </a:p>
        </c:txPr>
        <c:crossAx val="513742416"/>
        <c:crosses val="autoZero"/>
        <c:crossBetween val="midCat"/>
      </c:valAx>
      <c:valAx>
        <c:axId val="513742416"/>
        <c:scaling>
          <c:orientation val="minMax"/>
          <c:max val="10"/>
          <c:min val="0"/>
        </c:scaling>
        <c:delete val="0"/>
        <c:axPos val="l"/>
        <c:numFmt formatCode="General" sourceLinked="0"/>
        <c:majorTickMark val="cross"/>
        <c:minorTickMark val="none"/>
        <c:tickLblPos val="nextTo"/>
        <c:txPr>
          <a:bodyPr/>
          <a:lstStyle/>
          <a:p>
            <a:pPr>
              <a:defRPr sz="700"/>
            </a:pPr>
            <a:endParaRPr lang="en-NG"/>
          </a:p>
        </c:txPr>
        <c:crossAx val="51375345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tests_HID'!$AZ$1:$AZ$500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tests_HID'!$BA$1:$BA$500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8CB9-4160-B6DB-888B6C0DBC8A}"/>
            </c:ext>
          </c:extLst>
        </c:ser>
        <c:dLbls>
          <c:showLegendKey val="0"/>
          <c:showVal val="0"/>
          <c:showCatName val="0"/>
          <c:showSerName val="0"/>
          <c:showPercent val="0"/>
          <c:showBubbleSize val="0"/>
        </c:dLbls>
        <c:axId val="513756816"/>
        <c:axId val="513746256"/>
      </c:scatterChart>
      <c:valAx>
        <c:axId val="513756816"/>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NG"/>
          </a:p>
        </c:txPr>
        <c:crossAx val="513746256"/>
        <c:crosses val="autoZero"/>
        <c:crossBetween val="midCat"/>
      </c:valAx>
      <c:valAx>
        <c:axId val="513746256"/>
        <c:scaling>
          <c:orientation val="minMax"/>
          <c:max val="10"/>
          <c:min val="0"/>
        </c:scaling>
        <c:delete val="0"/>
        <c:axPos val="l"/>
        <c:numFmt formatCode="General" sourceLinked="0"/>
        <c:majorTickMark val="cross"/>
        <c:minorTickMark val="none"/>
        <c:tickLblPos val="nextTo"/>
        <c:txPr>
          <a:bodyPr/>
          <a:lstStyle/>
          <a:p>
            <a:pPr>
              <a:defRPr sz="700"/>
            </a:pPr>
            <a:endParaRPr lang="en-NG"/>
          </a:p>
        </c:txPr>
        <c:crossAx val="51375681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tests_HID1'!$G$1:$G$31</c:f>
              <c:numCache>
                <c:formatCode>General</c:formatCode>
                <c:ptCount val="31"/>
                <c:pt idx="0">
                  <c:v>0</c:v>
                </c:pt>
                <c:pt idx="1">
                  <c:v>0</c:v>
                </c:pt>
                <c:pt idx="2">
                  <c:v>0.70226893350358</c:v>
                </c:pt>
                <c:pt idx="3">
                  <c:v>0.70226893350358</c:v>
                </c:pt>
                <c:pt idx="4">
                  <c:v>0.70226893350358</c:v>
                </c:pt>
                <c:pt idx="5">
                  <c:v>1.40453786700716</c:v>
                </c:pt>
                <c:pt idx="6">
                  <c:v>1.40453786700716</c:v>
                </c:pt>
                <c:pt idx="7">
                  <c:v>1.40453786700716</c:v>
                </c:pt>
                <c:pt idx="8">
                  <c:v>2.1068068005107401</c:v>
                </c:pt>
                <c:pt idx="9">
                  <c:v>2.1068068005107401</c:v>
                </c:pt>
                <c:pt idx="10">
                  <c:v>2.1068068005107401</c:v>
                </c:pt>
                <c:pt idx="11">
                  <c:v>2.80907573401432</c:v>
                </c:pt>
                <c:pt idx="12">
                  <c:v>2.80907573401432</c:v>
                </c:pt>
                <c:pt idx="13">
                  <c:v>2.80907573401432</c:v>
                </c:pt>
                <c:pt idx="14">
                  <c:v>3.5113446675178999</c:v>
                </c:pt>
                <c:pt idx="15">
                  <c:v>3.5113446675178999</c:v>
                </c:pt>
                <c:pt idx="16">
                  <c:v>3.5113446675178999</c:v>
                </c:pt>
                <c:pt idx="17">
                  <c:v>4.2136136010214802</c:v>
                </c:pt>
                <c:pt idx="18">
                  <c:v>4.2136136010214802</c:v>
                </c:pt>
                <c:pt idx="19">
                  <c:v>4.2136136010214802</c:v>
                </c:pt>
                <c:pt idx="20">
                  <c:v>4.9158825345250596</c:v>
                </c:pt>
                <c:pt idx="21">
                  <c:v>4.9158825345250596</c:v>
                </c:pt>
                <c:pt idx="22">
                  <c:v>4.9158825345250596</c:v>
                </c:pt>
                <c:pt idx="23">
                  <c:v>5.61815146802864</c:v>
                </c:pt>
                <c:pt idx="24">
                  <c:v>5.61815146802864</c:v>
                </c:pt>
                <c:pt idx="25">
                  <c:v>5.61815146802864</c:v>
                </c:pt>
                <c:pt idx="26">
                  <c:v>6.3204204015322203</c:v>
                </c:pt>
                <c:pt idx="27">
                  <c:v>6.3204204015322203</c:v>
                </c:pt>
                <c:pt idx="28">
                  <c:v>6.3204204015322203</c:v>
                </c:pt>
                <c:pt idx="29">
                  <c:v>7.0226893350357997</c:v>
                </c:pt>
                <c:pt idx="30">
                  <c:v>7.0226893350357997</c:v>
                </c:pt>
              </c:numCache>
            </c:numRef>
          </c:xVal>
          <c:yVal>
            <c:numRef>
              <c:f>'Correlation tests_HID1'!$H$1:$H$31</c:f>
              <c:numCache>
                <c:formatCode>General</c:formatCode>
                <c:ptCount val="31"/>
                <c:pt idx="0">
                  <c:v>0</c:v>
                </c:pt>
                <c:pt idx="1">
                  <c:v>1</c:v>
                </c:pt>
                <c:pt idx="2">
                  <c:v>1</c:v>
                </c:pt>
                <c:pt idx="3">
                  <c:v>0</c:v>
                </c:pt>
                <c:pt idx="4">
                  <c:v>10</c:v>
                </c:pt>
                <c:pt idx="5">
                  <c:v>10</c:v>
                </c:pt>
                <c:pt idx="6">
                  <c:v>0</c:v>
                </c:pt>
                <c:pt idx="7">
                  <c:v>29</c:v>
                </c:pt>
                <c:pt idx="8">
                  <c:v>29</c:v>
                </c:pt>
                <c:pt idx="9">
                  <c:v>0</c:v>
                </c:pt>
                <c:pt idx="10">
                  <c:v>64</c:v>
                </c:pt>
                <c:pt idx="11">
                  <c:v>64</c:v>
                </c:pt>
                <c:pt idx="12">
                  <c:v>0</c:v>
                </c:pt>
                <c:pt idx="13">
                  <c:v>139</c:v>
                </c:pt>
                <c:pt idx="14">
                  <c:v>139</c:v>
                </c:pt>
                <c:pt idx="15">
                  <c:v>0</c:v>
                </c:pt>
                <c:pt idx="16">
                  <c:v>143</c:v>
                </c:pt>
                <c:pt idx="17">
                  <c:v>143</c:v>
                </c:pt>
                <c:pt idx="18">
                  <c:v>0</c:v>
                </c:pt>
                <c:pt idx="19">
                  <c:v>74</c:v>
                </c:pt>
                <c:pt idx="20">
                  <c:v>74</c:v>
                </c:pt>
                <c:pt idx="21">
                  <c:v>0</c:v>
                </c:pt>
                <c:pt idx="22">
                  <c:v>32</c:v>
                </c:pt>
                <c:pt idx="23">
                  <c:v>32</c:v>
                </c:pt>
                <c:pt idx="24">
                  <c:v>0</c:v>
                </c:pt>
                <c:pt idx="25">
                  <c:v>6</c:v>
                </c:pt>
                <c:pt idx="26">
                  <c:v>6</c:v>
                </c:pt>
                <c:pt idx="27">
                  <c:v>0</c:v>
                </c:pt>
                <c:pt idx="28">
                  <c:v>2</c:v>
                </c:pt>
                <c:pt idx="29">
                  <c:v>2</c:v>
                </c:pt>
                <c:pt idx="30">
                  <c:v>0</c:v>
                </c:pt>
              </c:numCache>
            </c:numRef>
          </c:yVal>
          <c:smooth val="0"/>
          <c:extLst>
            <c:ext xmlns:c16="http://schemas.microsoft.com/office/drawing/2014/chart" uri="{C3380CC4-5D6E-409C-BE32-E72D297353CC}">
              <c16:uniqueId val="{00000000-6761-4937-9E31-D8B098A0F93C}"/>
            </c:ext>
          </c:extLst>
        </c:ser>
        <c:dLbls>
          <c:showLegendKey val="0"/>
          <c:showVal val="0"/>
          <c:showCatName val="0"/>
          <c:showSerName val="0"/>
          <c:showPercent val="0"/>
          <c:showBubbleSize val="0"/>
        </c:dLbls>
        <c:axId val="513746736"/>
        <c:axId val="513754416"/>
      </c:scatterChart>
      <c:valAx>
        <c:axId val="513746736"/>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NG"/>
          </a:p>
        </c:txPr>
        <c:crossAx val="513754416"/>
        <c:crosses val="autoZero"/>
        <c:crossBetween val="midCat"/>
      </c:valAx>
      <c:valAx>
        <c:axId val="513754416"/>
        <c:scaling>
          <c:orientation val="minMax"/>
        </c:scaling>
        <c:delete val="0"/>
        <c:axPos val="l"/>
        <c:numFmt formatCode="General" sourceLinked="0"/>
        <c:majorTickMark val="cross"/>
        <c:minorTickMark val="none"/>
        <c:tickLblPos val="nextTo"/>
        <c:txPr>
          <a:bodyPr/>
          <a:lstStyle/>
          <a:p>
            <a:pPr>
              <a:defRPr sz="700"/>
            </a:pPr>
            <a:endParaRPr lang="en-NG"/>
          </a:p>
        </c:txPr>
        <c:crossAx val="51374673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US"/>
              <a:t>Time on App</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tests_HID'!$D$1:$D$500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tests_HID'!$E$1:$E$500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3C46-45FA-9883-BE365C03B7C1}"/>
            </c:ext>
          </c:extLst>
        </c:ser>
        <c:dLbls>
          <c:showLegendKey val="0"/>
          <c:showVal val="0"/>
          <c:showCatName val="0"/>
          <c:showSerName val="0"/>
          <c:showPercent val="0"/>
          <c:showBubbleSize val="0"/>
        </c:dLbls>
        <c:axId val="377032000"/>
        <c:axId val="377032480"/>
      </c:scatterChart>
      <c:valAx>
        <c:axId val="377032000"/>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NG"/>
          </a:p>
        </c:txPr>
        <c:crossAx val="377032480"/>
        <c:crosses val="autoZero"/>
        <c:crossBetween val="midCat"/>
      </c:valAx>
      <c:valAx>
        <c:axId val="377032480"/>
        <c:scaling>
          <c:orientation val="minMax"/>
          <c:max val="40"/>
          <c:min val="0"/>
        </c:scaling>
        <c:delete val="0"/>
        <c:axPos val="l"/>
        <c:numFmt formatCode="General" sourceLinked="0"/>
        <c:majorTickMark val="cross"/>
        <c:minorTickMark val="none"/>
        <c:tickLblPos val="nextTo"/>
        <c:txPr>
          <a:bodyPr/>
          <a:lstStyle/>
          <a:p>
            <a:pPr>
              <a:defRPr sz="700"/>
            </a:pPr>
            <a:endParaRPr lang="en-NG"/>
          </a:p>
        </c:txPr>
        <c:crossAx val="377032000"/>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tests_HID'!$BF$1:$BF$500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tests_HID'!$BG$1:$BG$500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yVal>
          <c:smooth val="0"/>
          <c:extLst>
            <c:ext xmlns:c16="http://schemas.microsoft.com/office/drawing/2014/chart" uri="{C3380CC4-5D6E-409C-BE32-E72D297353CC}">
              <c16:uniqueId val="{00000000-80A9-4D18-9D03-82C9475C45CA}"/>
            </c:ext>
          </c:extLst>
        </c:ser>
        <c:ser>
          <c:idx val="1"/>
          <c:order val="1"/>
          <c:spPr>
            <a:ln w="19050">
              <a:noFill/>
            </a:ln>
          </c:spPr>
          <c:marker>
            <c:symbol val="none"/>
          </c:marker>
          <c:smooth val="0"/>
          <c:extLst>
            <c:ext xmlns:c16="http://schemas.microsoft.com/office/drawing/2014/chart" uri="{C3380CC4-5D6E-409C-BE32-E72D297353CC}">
              <c16:uniqueId val="{00000001-80A9-4D18-9D03-82C9475C45CA}"/>
            </c:ext>
          </c:extLst>
        </c:ser>
        <c:dLbls>
          <c:showLegendKey val="0"/>
          <c:showVal val="0"/>
          <c:showCatName val="0"/>
          <c:showSerName val="0"/>
          <c:showPercent val="0"/>
          <c:showBubbleSize val="0"/>
        </c:dLbls>
        <c:axId val="513739536"/>
        <c:axId val="513764016"/>
      </c:scatterChart>
      <c:valAx>
        <c:axId val="513739536"/>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NG"/>
          </a:p>
        </c:txPr>
        <c:crossAx val="513764016"/>
        <c:crosses val="autoZero"/>
        <c:crossBetween val="midCat"/>
      </c:valAx>
      <c:valAx>
        <c:axId val="513764016"/>
        <c:scaling>
          <c:orientation val="minMax"/>
          <c:max val="10"/>
          <c:min val="0"/>
        </c:scaling>
        <c:delete val="0"/>
        <c:axPos val="l"/>
        <c:numFmt formatCode="General" sourceLinked="0"/>
        <c:majorTickMark val="cross"/>
        <c:minorTickMark val="none"/>
        <c:tickLblPos val="nextTo"/>
        <c:txPr>
          <a:bodyPr/>
          <a:lstStyle/>
          <a:p>
            <a:pPr>
              <a:defRPr sz="700"/>
            </a:pPr>
            <a:endParaRPr lang="en-NG"/>
          </a:p>
        </c:txPr>
        <c:crossAx val="51373953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tests_HID'!$BI$1:$BI$500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tests_HID'!$BJ$1:$BJ$500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1AE0-40D0-9856-F995D52EBABE}"/>
            </c:ext>
          </c:extLst>
        </c:ser>
        <c:dLbls>
          <c:showLegendKey val="0"/>
          <c:showVal val="0"/>
          <c:showCatName val="0"/>
          <c:showSerName val="0"/>
          <c:showPercent val="0"/>
          <c:showBubbleSize val="0"/>
        </c:dLbls>
        <c:axId val="513739536"/>
        <c:axId val="513746736"/>
      </c:scatterChart>
      <c:valAx>
        <c:axId val="513739536"/>
        <c:scaling>
          <c:orientation val="minMax"/>
          <c:max val="40"/>
          <c:min val="0"/>
        </c:scaling>
        <c:delete val="0"/>
        <c:axPos val="b"/>
        <c:title>
          <c:tx>
            <c:rich>
              <a:bodyPr/>
              <a:lstStyle/>
              <a:p>
                <a:pPr>
                  <a:defRPr sz="800" b="0">
                    <a:latin typeface="Arial"/>
                    <a:ea typeface="Arial"/>
                    <a:cs typeface="Arial"/>
                  </a:defRPr>
                </a:pPr>
                <a:r>
                  <a:rPr lang="en-US"/>
                  <a:t>Avg. Session Length</a:t>
                </a:r>
              </a:p>
            </c:rich>
          </c:tx>
          <c:overlay val="0"/>
        </c:title>
        <c:numFmt formatCode="General" sourceLinked="0"/>
        <c:majorTickMark val="cross"/>
        <c:minorTickMark val="none"/>
        <c:tickLblPos val="nextTo"/>
        <c:txPr>
          <a:bodyPr rot="0" vert="horz"/>
          <a:lstStyle/>
          <a:p>
            <a:pPr>
              <a:defRPr sz="700"/>
            </a:pPr>
            <a:endParaRPr lang="en-NG"/>
          </a:p>
        </c:txPr>
        <c:crossAx val="513746736"/>
        <c:crosses val="autoZero"/>
        <c:crossBetween val="midCat"/>
      </c:valAx>
      <c:valAx>
        <c:axId val="513746736"/>
        <c:scaling>
          <c:orientation val="minMax"/>
          <c:max val="1000"/>
          <c:min val="0"/>
        </c:scaling>
        <c:delete val="0"/>
        <c:axPos val="l"/>
        <c:title>
          <c:tx>
            <c:rich>
              <a:bodyPr/>
              <a:lstStyle/>
              <a:p>
                <a:pPr>
                  <a:defRPr sz="800" b="0">
                    <a:latin typeface="Arial"/>
                    <a:ea typeface="Arial"/>
                    <a:cs typeface="Arial"/>
                  </a:defRPr>
                </a:pPr>
                <a:r>
                  <a:rPr lang="en-US"/>
                  <a:t>Yearly Amount Spent</a:t>
                </a:r>
              </a:p>
            </c:rich>
          </c:tx>
          <c:overlay val="0"/>
        </c:title>
        <c:numFmt formatCode="General" sourceLinked="0"/>
        <c:majorTickMark val="cross"/>
        <c:minorTickMark val="none"/>
        <c:tickLblPos val="nextTo"/>
        <c:txPr>
          <a:bodyPr/>
          <a:lstStyle/>
          <a:p>
            <a:pPr>
              <a:defRPr sz="700"/>
            </a:pPr>
            <a:endParaRPr lang="en-NG"/>
          </a:p>
        </c:txPr>
        <c:crossAx val="51373953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tests_HID'!$BL$1:$BL$500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xVal>
          <c:yVal>
            <c:numRef>
              <c:f>'Correlation tests_HID'!$BM$1:$BM$500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6830-40D8-91F7-5B045759910F}"/>
            </c:ext>
          </c:extLst>
        </c:ser>
        <c:dLbls>
          <c:showLegendKey val="0"/>
          <c:showVal val="0"/>
          <c:showCatName val="0"/>
          <c:showSerName val="0"/>
          <c:showPercent val="0"/>
          <c:showBubbleSize val="0"/>
        </c:dLbls>
        <c:axId val="513756816"/>
        <c:axId val="513757776"/>
      </c:scatterChart>
      <c:valAx>
        <c:axId val="513756816"/>
        <c:scaling>
          <c:orientation val="minMax"/>
          <c:max val="20"/>
          <c:min val="0"/>
        </c:scaling>
        <c:delete val="0"/>
        <c:axPos val="b"/>
        <c:title>
          <c:tx>
            <c:rich>
              <a:bodyPr/>
              <a:lstStyle/>
              <a:p>
                <a:pPr>
                  <a:defRPr sz="800" b="0">
                    <a:latin typeface="Arial"/>
                    <a:ea typeface="Arial"/>
                    <a:cs typeface="Arial"/>
                  </a:defRPr>
                </a:pPr>
                <a:r>
                  <a:rPr lang="en-US"/>
                  <a:t>Time on App</a:t>
                </a:r>
              </a:p>
            </c:rich>
          </c:tx>
          <c:overlay val="0"/>
        </c:title>
        <c:numFmt formatCode="General" sourceLinked="0"/>
        <c:majorTickMark val="cross"/>
        <c:minorTickMark val="none"/>
        <c:tickLblPos val="nextTo"/>
        <c:txPr>
          <a:bodyPr rot="0" vert="horz"/>
          <a:lstStyle/>
          <a:p>
            <a:pPr>
              <a:defRPr sz="700"/>
            </a:pPr>
            <a:endParaRPr lang="en-NG"/>
          </a:p>
        </c:txPr>
        <c:crossAx val="513757776"/>
        <c:crosses val="autoZero"/>
        <c:crossBetween val="midCat"/>
      </c:valAx>
      <c:valAx>
        <c:axId val="513757776"/>
        <c:scaling>
          <c:orientation val="minMax"/>
          <c:max val="1000"/>
          <c:min val="0"/>
        </c:scaling>
        <c:delete val="0"/>
        <c:axPos val="l"/>
        <c:numFmt formatCode="General" sourceLinked="0"/>
        <c:majorTickMark val="cross"/>
        <c:minorTickMark val="none"/>
        <c:tickLblPos val="nextTo"/>
        <c:txPr>
          <a:bodyPr/>
          <a:lstStyle/>
          <a:p>
            <a:pPr>
              <a:defRPr sz="700"/>
            </a:pPr>
            <a:endParaRPr lang="en-NG"/>
          </a:p>
        </c:txPr>
        <c:crossAx val="51375681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tests_HID'!$BO$1:$BO$500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tests_HID'!$BP$1:$BP$500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1EE2-44A4-BC77-4F391166CDAD}"/>
            </c:ext>
          </c:extLst>
        </c:ser>
        <c:dLbls>
          <c:showLegendKey val="0"/>
          <c:showVal val="0"/>
          <c:showCatName val="0"/>
          <c:showSerName val="0"/>
          <c:showPercent val="0"/>
          <c:showBubbleSize val="0"/>
        </c:dLbls>
        <c:axId val="513766896"/>
        <c:axId val="513767376"/>
      </c:scatterChart>
      <c:valAx>
        <c:axId val="513766896"/>
        <c:scaling>
          <c:orientation val="minMax"/>
          <c:max val="60"/>
          <c:min val="0"/>
        </c:scaling>
        <c:delete val="0"/>
        <c:axPos val="b"/>
        <c:title>
          <c:tx>
            <c:rich>
              <a:bodyPr/>
              <a:lstStyle/>
              <a:p>
                <a:pPr>
                  <a:defRPr sz="800" b="0">
                    <a:latin typeface="Arial"/>
                    <a:ea typeface="Arial"/>
                    <a:cs typeface="Arial"/>
                  </a:defRPr>
                </a:pPr>
                <a:r>
                  <a:rPr lang="en-US"/>
                  <a:t>Time on Website</a:t>
                </a:r>
              </a:p>
            </c:rich>
          </c:tx>
          <c:overlay val="0"/>
        </c:title>
        <c:numFmt formatCode="General" sourceLinked="0"/>
        <c:majorTickMark val="cross"/>
        <c:minorTickMark val="none"/>
        <c:tickLblPos val="nextTo"/>
        <c:txPr>
          <a:bodyPr rot="0" vert="horz"/>
          <a:lstStyle/>
          <a:p>
            <a:pPr>
              <a:defRPr sz="700"/>
            </a:pPr>
            <a:endParaRPr lang="en-NG"/>
          </a:p>
        </c:txPr>
        <c:crossAx val="513767376"/>
        <c:crosses val="autoZero"/>
        <c:crossBetween val="midCat"/>
      </c:valAx>
      <c:valAx>
        <c:axId val="513767376"/>
        <c:scaling>
          <c:orientation val="minMax"/>
          <c:max val="1000"/>
          <c:min val="0"/>
        </c:scaling>
        <c:delete val="0"/>
        <c:axPos val="l"/>
        <c:numFmt formatCode="General" sourceLinked="0"/>
        <c:majorTickMark val="cross"/>
        <c:minorTickMark val="none"/>
        <c:tickLblPos val="nextTo"/>
        <c:txPr>
          <a:bodyPr/>
          <a:lstStyle/>
          <a:p>
            <a:pPr>
              <a:defRPr sz="700"/>
            </a:pPr>
            <a:endParaRPr lang="en-NG"/>
          </a:p>
        </c:txPr>
        <c:crossAx val="51376689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tests_HID'!$BR$1:$BR$500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tests_HID'!$BS$1:$BS$500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yVal>
          <c:smooth val="0"/>
          <c:extLst>
            <c:ext xmlns:c16="http://schemas.microsoft.com/office/drawing/2014/chart" uri="{C3380CC4-5D6E-409C-BE32-E72D297353CC}">
              <c16:uniqueId val="{00000000-8299-481E-A06D-6712A69961E1}"/>
            </c:ext>
          </c:extLst>
        </c:ser>
        <c:dLbls>
          <c:showLegendKey val="0"/>
          <c:showVal val="0"/>
          <c:showCatName val="0"/>
          <c:showSerName val="0"/>
          <c:showPercent val="0"/>
          <c:showBubbleSize val="0"/>
        </c:dLbls>
        <c:axId val="513758256"/>
        <c:axId val="513768336"/>
      </c:scatterChart>
      <c:valAx>
        <c:axId val="513758256"/>
        <c:scaling>
          <c:orientation val="minMax"/>
          <c:max val="10"/>
          <c:min val="0"/>
        </c:scaling>
        <c:delete val="0"/>
        <c:axPos val="b"/>
        <c:title>
          <c:tx>
            <c:rich>
              <a:bodyPr/>
              <a:lstStyle/>
              <a:p>
                <a:pPr>
                  <a:defRPr sz="800" b="0">
                    <a:latin typeface="Arial"/>
                    <a:ea typeface="Arial"/>
                    <a:cs typeface="Arial"/>
                  </a:defRPr>
                </a:pPr>
                <a:r>
                  <a:rPr lang="en-US"/>
                  <a:t>Length of Membership</a:t>
                </a:r>
              </a:p>
            </c:rich>
          </c:tx>
          <c:overlay val="0"/>
        </c:title>
        <c:numFmt formatCode="General" sourceLinked="0"/>
        <c:majorTickMark val="cross"/>
        <c:minorTickMark val="none"/>
        <c:tickLblPos val="nextTo"/>
        <c:txPr>
          <a:bodyPr rot="0" vert="horz"/>
          <a:lstStyle/>
          <a:p>
            <a:pPr>
              <a:defRPr sz="700"/>
            </a:pPr>
            <a:endParaRPr lang="en-NG"/>
          </a:p>
        </c:txPr>
        <c:crossAx val="513768336"/>
        <c:crosses val="autoZero"/>
        <c:crossBetween val="midCat"/>
      </c:valAx>
      <c:valAx>
        <c:axId val="513768336"/>
        <c:scaling>
          <c:orientation val="minMax"/>
          <c:max val="1000"/>
          <c:min val="0"/>
        </c:scaling>
        <c:delete val="0"/>
        <c:axPos val="l"/>
        <c:numFmt formatCode="General" sourceLinked="0"/>
        <c:majorTickMark val="cross"/>
        <c:minorTickMark val="none"/>
        <c:tickLblPos val="nextTo"/>
        <c:txPr>
          <a:bodyPr/>
          <a:lstStyle/>
          <a:p>
            <a:pPr>
              <a:defRPr sz="700"/>
            </a:pPr>
            <a:endParaRPr lang="en-NG"/>
          </a:p>
        </c:txPr>
        <c:crossAx val="51375825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tests_HID1'!$I$1:$I$31</c:f>
              <c:numCache>
                <c:formatCode>General</c:formatCode>
                <c:ptCount val="31"/>
                <c:pt idx="0">
                  <c:v>200</c:v>
                </c:pt>
                <c:pt idx="1">
                  <c:v>200</c:v>
                </c:pt>
                <c:pt idx="2">
                  <c:v>257</c:v>
                </c:pt>
                <c:pt idx="3">
                  <c:v>257</c:v>
                </c:pt>
                <c:pt idx="4">
                  <c:v>257</c:v>
                </c:pt>
                <c:pt idx="5">
                  <c:v>314</c:v>
                </c:pt>
                <c:pt idx="6">
                  <c:v>314</c:v>
                </c:pt>
                <c:pt idx="7">
                  <c:v>314</c:v>
                </c:pt>
                <c:pt idx="8">
                  <c:v>371</c:v>
                </c:pt>
                <c:pt idx="9">
                  <c:v>371</c:v>
                </c:pt>
                <c:pt idx="10">
                  <c:v>371</c:v>
                </c:pt>
                <c:pt idx="11">
                  <c:v>428</c:v>
                </c:pt>
                <c:pt idx="12">
                  <c:v>428</c:v>
                </c:pt>
                <c:pt idx="13">
                  <c:v>428</c:v>
                </c:pt>
                <c:pt idx="14">
                  <c:v>485</c:v>
                </c:pt>
                <c:pt idx="15">
                  <c:v>485</c:v>
                </c:pt>
                <c:pt idx="16">
                  <c:v>485</c:v>
                </c:pt>
                <c:pt idx="17">
                  <c:v>542</c:v>
                </c:pt>
                <c:pt idx="18">
                  <c:v>542</c:v>
                </c:pt>
                <c:pt idx="19">
                  <c:v>542</c:v>
                </c:pt>
                <c:pt idx="20">
                  <c:v>599</c:v>
                </c:pt>
                <c:pt idx="21">
                  <c:v>599</c:v>
                </c:pt>
                <c:pt idx="22">
                  <c:v>599</c:v>
                </c:pt>
                <c:pt idx="23">
                  <c:v>656</c:v>
                </c:pt>
                <c:pt idx="24">
                  <c:v>656</c:v>
                </c:pt>
                <c:pt idx="25">
                  <c:v>656</c:v>
                </c:pt>
                <c:pt idx="26">
                  <c:v>713</c:v>
                </c:pt>
                <c:pt idx="27">
                  <c:v>713</c:v>
                </c:pt>
                <c:pt idx="28">
                  <c:v>713</c:v>
                </c:pt>
                <c:pt idx="29">
                  <c:v>770</c:v>
                </c:pt>
                <c:pt idx="30">
                  <c:v>770</c:v>
                </c:pt>
              </c:numCache>
            </c:numRef>
          </c:xVal>
          <c:yVal>
            <c:numRef>
              <c:f>'Correlation tests_HID1'!$J$1:$J$31</c:f>
              <c:numCache>
                <c:formatCode>General</c:formatCode>
                <c:ptCount val="31"/>
                <c:pt idx="0">
                  <c:v>0</c:v>
                </c:pt>
                <c:pt idx="1">
                  <c:v>1</c:v>
                </c:pt>
                <c:pt idx="2">
                  <c:v>1</c:v>
                </c:pt>
                <c:pt idx="3">
                  <c:v>0</c:v>
                </c:pt>
                <c:pt idx="4">
                  <c:v>7</c:v>
                </c:pt>
                <c:pt idx="5">
                  <c:v>7</c:v>
                </c:pt>
                <c:pt idx="6">
                  <c:v>0</c:v>
                </c:pt>
                <c:pt idx="7">
                  <c:v>14</c:v>
                </c:pt>
                <c:pt idx="8">
                  <c:v>14</c:v>
                </c:pt>
                <c:pt idx="9">
                  <c:v>0</c:v>
                </c:pt>
                <c:pt idx="10">
                  <c:v>71</c:v>
                </c:pt>
                <c:pt idx="11">
                  <c:v>71</c:v>
                </c:pt>
                <c:pt idx="12">
                  <c:v>0</c:v>
                </c:pt>
                <c:pt idx="13">
                  <c:v>117</c:v>
                </c:pt>
                <c:pt idx="14">
                  <c:v>117</c:v>
                </c:pt>
                <c:pt idx="15">
                  <c:v>0</c:v>
                </c:pt>
                <c:pt idx="16">
                  <c:v>147</c:v>
                </c:pt>
                <c:pt idx="17">
                  <c:v>147</c:v>
                </c:pt>
                <c:pt idx="18">
                  <c:v>0</c:v>
                </c:pt>
                <c:pt idx="19">
                  <c:v>100</c:v>
                </c:pt>
                <c:pt idx="20">
                  <c:v>100</c:v>
                </c:pt>
                <c:pt idx="21">
                  <c:v>0</c:v>
                </c:pt>
                <c:pt idx="22">
                  <c:v>27</c:v>
                </c:pt>
                <c:pt idx="23">
                  <c:v>27</c:v>
                </c:pt>
                <c:pt idx="24">
                  <c:v>0</c:v>
                </c:pt>
                <c:pt idx="25">
                  <c:v>13</c:v>
                </c:pt>
                <c:pt idx="26">
                  <c:v>13</c:v>
                </c:pt>
                <c:pt idx="27">
                  <c:v>0</c:v>
                </c:pt>
                <c:pt idx="28">
                  <c:v>3</c:v>
                </c:pt>
                <c:pt idx="29">
                  <c:v>3</c:v>
                </c:pt>
                <c:pt idx="30">
                  <c:v>0</c:v>
                </c:pt>
              </c:numCache>
            </c:numRef>
          </c:yVal>
          <c:smooth val="0"/>
          <c:extLst>
            <c:ext xmlns:c16="http://schemas.microsoft.com/office/drawing/2014/chart" uri="{C3380CC4-5D6E-409C-BE32-E72D297353CC}">
              <c16:uniqueId val="{00000000-53DE-4AA4-B5E3-E2D820BD76F3}"/>
            </c:ext>
          </c:extLst>
        </c:ser>
        <c:ser>
          <c:idx val="1"/>
          <c:order val="1"/>
          <c:spPr>
            <a:ln w="19050">
              <a:noFill/>
            </a:ln>
          </c:spPr>
          <c:marker>
            <c:symbol val="none"/>
          </c:marker>
          <c:smooth val="0"/>
          <c:extLst>
            <c:ext xmlns:c16="http://schemas.microsoft.com/office/drawing/2014/chart" uri="{C3380CC4-5D6E-409C-BE32-E72D297353CC}">
              <c16:uniqueId val="{00000001-53DE-4AA4-B5E3-E2D820BD76F3}"/>
            </c:ext>
          </c:extLst>
        </c:ser>
        <c:dLbls>
          <c:showLegendKey val="0"/>
          <c:showVal val="0"/>
          <c:showCatName val="0"/>
          <c:showSerName val="0"/>
          <c:showPercent val="0"/>
          <c:showBubbleSize val="0"/>
        </c:dLbls>
        <c:axId val="513748656"/>
        <c:axId val="513759216"/>
      </c:scatterChart>
      <c:valAx>
        <c:axId val="513748656"/>
        <c:scaling>
          <c:orientation val="minMax"/>
          <c:max val="1000"/>
          <c:min val="0"/>
        </c:scaling>
        <c:delete val="0"/>
        <c:axPos val="b"/>
        <c:title>
          <c:tx>
            <c:rich>
              <a:bodyPr/>
              <a:lstStyle/>
              <a:p>
                <a:pPr>
                  <a:defRPr sz="800" b="0">
                    <a:latin typeface="Arial"/>
                    <a:ea typeface="Arial"/>
                    <a:cs typeface="Arial"/>
                  </a:defRPr>
                </a:pPr>
                <a:r>
                  <a:rPr lang="en-US"/>
                  <a:t>Yearly Amount Spent</a:t>
                </a:r>
              </a:p>
            </c:rich>
          </c:tx>
          <c:overlay val="0"/>
        </c:title>
        <c:numFmt formatCode="General" sourceLinked="0"/>
        <c:majorTickMark val="cross"/>
        <c:minorTickMark val="none"/>
        <c:tickLblPos val="nextTo"/>
        <c:txPr>
          <a:bodyPr rot="0" vert="horz"/>
          <a:lstStyle/>
          <a:p>
            <a:pPr>
              <a:defRPr sz="700"/>
            </a:pPr>
            <a:endParaRPr lang="en-NG"/>
          </a:p>
        </c:txPr>
        <c:crossAx val="513759216"/>
        <c:crosses val="autoZero"/>
        <c:crossBetween val="midCat"/>
      </c:valAx>
      <c:valAx>
        <c:axId val="513759216"/>
        <c:scaling>
          <c:orientation val="minMax"/>
        </c:scaling>
        <c:delete val="0"/>
        <c:axPos val="l"/>
        <c:numFmt formatCode="General" sourceLinked="0"/>
        <c:majorTickMark val="cross"/>
        <c:minorTickMark val="none"/>
        <c:tickLblPos val="nextTo"/>
        <c:txPr>
          <a:bodyPr/>
          <a:lstStyle/>
          <a:p>
            <a:pPr>
              <a:defRPr sz="700"/>
            </a:pPr>
            <a:endParaRPr lang="en-NG"/>
          </a:p>
        </c:txPr>
        <c:crossAx val="513748656"/>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US"/>
              <a:t>Time on Website</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tests_HID'!$G$1:$G$500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tests_HID'!$H$1:$H$500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812B-400F-9AF6-01C2D62BBCBA}"/>
            </c:ext>
          </c:extLst>
        </c:ser>
        <c:dLbls>
          <c:showLegendKey val="0"/>
          <c:showVal val="0"/>
          <c:showCatName val="0"/>
          <c:showSerName val="0"/>
          <c:showPercent val="0"/>
          <c:showBubbleSize val="0"/>
        </c:dLbls>
        <c:axId val="377032000"/>
        <c:axId val="377035840"/>
      </c:scatterChart>
      <c:valAx>
        <c:axId val="377032000"/>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NG"/>
          </a:p>
        </c:txPr>
        <c:crossAx val="377035840"/>
        <c:crosses val="autoZero"/>
        <c:crossBetween val="midCat"/>
      </c:valAx>
      <c:valAx>
        <c:axId val="377035840"/>
        <c:scaling>
          <c:orientation val="minMax"/>
          <c:max val="40"/>
          <c:min val="0"/>
        </c:scaling>
        <c:delete val="0"/>
        <c:axPos val="l"/>
        <c:numFmt formatCode="General" sourceLinked="0"/>
        <c:majorTickMark val="cross"/>
        <c:minorTickMark val="none"/>
        <c:tickLblPos val="nextTo"/>
        <c:txPr>
          <a:bodyPr/>
          <a:lstStyle/>
          <a:p>
            <a:pPr>
              <a:defRPr sz="700"/>
            </a:pPr>
            <a:endParaRPr lang="en-NG"/>
          </a:p>
        </c:txPr>
        <c:crossAx val="377032000"/>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US"/>
              <a:t>Length of Membership</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tests_HID'!$J$1:$J$500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tests_HID'!$K$1:$K$500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3577-4D90-9342-10C56E85AB13}"/>
            </c:ext>
          </c:extLst>
        </c:ser>
        <c:dLbls>
          <c:showLegendKey val="0"/>
          <c:showVal val="0"/>
          <c:showCatName val="0"/>
          <c:showSerName val="0"/>
          <c:showPercent val="0"/>
          <c:showBubbleSize val="0"/>
        </c:dLbls>
        <c:axId val="83481648"/>
        <c:axId val="83476848"/>
      </c:scatterChart>
      <c:valAx>
        <c:axId val="83481648"/>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NG"/>
          </a:p>
        </c:txPr>
        <c:crossAx val="83476848"/>
        <c:crosses val="autoZero"/>
        <c:crossBetween val="midCat"/>
      </c:valAx>
      <c:valAx>
        <c:axId val="83476848"/>
        <c:scaling>
          <c:orientation val="minMax"/>
          <c:max val="40"/>
          <c:min val="0"/>
        </c:scaling>
        <c:delete val="0"/>
        <c:axPos val="l"/>
        <c:numFmt formatCode="General" sourceLinked="0"/>
        <c:majorTickMark val="cross"/>
        <c:minorTickMark val="none"/>
        <c:tickLblPos val="nextTo"/>
        <c:txPr>
          <a:bodyPr/>
          <a:lstStyle/>
          <a:p>
            <a:pPr>
              <a:defRPr sz="700"/>
            </a:pPr>
            <a:endParaRPr lang="en-NG"/>
          </a:p>
        </c:txPr>
        <c:crossAx val="83481648"/>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1">
                <a:latin typeface="Arial"/>
                <a:ea typeface="Arial"/>
                <a:cs typeface="Arial"/>
              </a:defRPr>
            </a:pPr>
            <a:r>
              <a:rPr lang="en-US"/>
              <a:t>Yearly Amount Spent</a:t>
            </a:r>
          </a:p>
        </c:rich>
      </c:tx>
      <c:overlay val="0"/>
    </c:title>
    <c:autoTitleDeleted val="0"/>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tests_HID'!$M$1:$M$500</c:f>
              <c:numCache>
                <c:formatCode>General</c:formatCode>
                <c:ptCount val="500"/>
                <c:pt idx="0">
                  <c:v>587.95105396839995</c:v>
                </c:pt>
                <c:pt idx="1">
                  <c:v>392.204933444326</c:v>
                </c:pt>
                <c:pt idx="2">
                  <c:v>487.54750486747201</c:v>
                </c:pt>
                <c:pt idx="3">
                  <c:v>581.85234403521702</c:v>
                </c:pt>
                <c:pt idx="4">
                  <c:v>599.40609204576299</c:v>
                </c:pt>
                <c:pt idx="5">
                  <c:v>637.10244791507398</c:v>
                </c:pt>
                <c:pt idx="6">
                  <c:v>521.57217475782704</c:v>
                </c:pt>
                <c:pt idx="7">
                  <c:v>549.90414610529399</c:v>
                </c:pt>
                <c:pt idx="8">
                  <c:v>570.200408963619</c:v>
                </c:pt>
                <c:pt idx="9">
                  <c:v>427.19938489532802</c:v>
                </c:pt>
                <c:pt idx="10">
                  <c:v>492.60601271799601</c:v>
                </c:pt>
                <c:pt idx="11">
                  <c:v>522.33740460693502</c:v>
                </c:pt>
                <c:pt idx="12">
                  <c:v>408.64035107262703</c:v>
                </c:pt>
                <c:pt idx="13">
                  <c:v>573.41586733138604</c:v>
                </c:pt>
                <c:pt idx="14">
                  <c:v>470.452733300955</c:v>
                </c:pt>
                <c:pt idx="15">
                  <c:v>461.78074219622903</c:v>
                </c:pt>
                <c:pt idx="16">
                  <c:v>457.84769594494799</c:v>
                </c:pt>
                <c:pt idx="17">
                  <c:v>407.70454754954397</c:v>
                </c:pt>
                <c:pt idx="18">
                  <c:v>452.315675480035</c:v>
                </c:pt>
                <c:pt idx="19">
                  <c:v>605.06103880489195</c:v>
                </c:pt>
                <c:pt idx="20">
                  <c:v>534.70574380602204</c:v>
                </c:pt>
                <c:pt idx="21">
                  <c:v>419.93877483917902</c:v>
                </c:pt>
                <c:pt idx="22">
                  <c:v>436.51560572936199</c:v>
                </c:pt>
                <c:pt idx="23">
                  <c:v>519.34098913078799</c:v>
                </c:pt>
                <c:pt idx="24">
                  <c:v>700.91709161739595</c:v>
                </c:pt>
                <c:pt idx="25">
                  <c:v>423.17999168059703</c:v>
                </c:pt>
                <c:pt idx="26">
                  <c:v>619.89563986163603</c:v>
                </c:pt>
                <c:pt idx="27">
                  <c:v>486.83893476506199</c:v>
                </c:pt>
                <c:pt idx="28">
                  <c:v>529.53766533685098</c:v>
                </c:pt>
                <c:pt idx="29">
                  <c:v>554.722083833076</c:v>
                </c:pt>
                <c:pt idx="30">
                  <c:v>497.58667130044</c:v>
                </c:pt>
                <c:pt idx="31">
                  <c:v>447.68790653605799</c:v>
                </c:pt>
                <c:pt idx="32">
                  <c:v>588.71260550957504</c:v>
                </c:pt>
                <c:pt idx="33">
                  <c:v>491.073223679519</c:v>
                </c:pt>
                <c:pt idx="34">
                  <c:v>507.44183233961598</c:v>
                </c:pt>
                <c:pt idx="35">
                  <c:v>521.88357316647796</c:v>
                </c:pt>
                <c:pt idx="36">
                  <c:v>347.77692663187202</c:v>
                </c:pt>
                <c:pt idx="37">
                  <c:v>490.73863214395402</c:v>
                </c:pt>
                <c:pt idx="38">
                  <c:v>478.17033405408699</c:v>
                </c:pt>
                <c:pt idx="39">
                  <c:v>537.846195269595</c:v>
                </c:pt>
                <c:pt idx="40">
                  <c:v>532.75178758183597</c:v>
                </c:pt>
                <c:pt idx="41">
                  <c:v>501.87443028426901</c:v>
                </c:pt>
                <c:pt idx="42">
                  <c:v>591.19717818058996</c:v>
                </c:pt>
                <c:pt idx="43">
                  <c:v>547.24434341599795</c:v>
                </c:pt>
                <c:pt idx="44">
                  <c:v>448.22982918654998</c:v>
                </c:pt>
                <c:pt idx="45">
                  <c:v>549.86059046449702</c:v>
                </c:pt>
                <c:pt idx="46">
                  <c:v>593.91500296828895</c:v>
                </c:pt>
                <c:pt idx="47">
                  <c:v>563.67287336010804</c:v>
                </c:pt>
                <c:pt idx="48">
                  <c:v>479.73194908594502</c:v>
                </c:pt>
                <c:pt idx="49">
                  <c:v>416.35835357989998</c:v>
                </c:pt>
                <c:pt idx="50">
                  <c:v>725.58481405568</c:v>
                </c:pt>
                <c:pt idx="51">
                  <c:v>442.66725173862699</c:v>
                </c:pt>
                <c:pt idx="52">
                  <c:v>384.62657156940497</c:v>
                </c:pt>
                <c:pt idx="53">
                  <c:v>451.45744686760202</c:v>
                </c:pt>
                <c:pt idx="54">
                  <c:v>522.40414125955999</c:v>
                </c:pt>
                <c:pt idx="55">
                  <c:v>483.67330801904501</c:v>
                </c:pt>
                <c:pt idx="56">
                  <c:v>520.89879445023598</c:v>
                </c:pt>
                <c:pt idx="57">
                  <c:v>453.16950235469699</c:v>
                </c:pt>
                <c:pt idx="58">
                  <c:v>496.65070806858103</c:v>
                </c:pt>
                <c:pt idx="59">
                  <c:v>547.36514059404499</c:v>
                </c:pt>
                <c:pt idx="60">
                  <c:v>616.85152296671197</c:v>
                </c:pt>
                <c:pt idx="61">
                  <c:v>507.212569000678</c:v>
                </c:pt>
                <c:pt idx="62">
                  <c:v>613.59932336890597</c:v>
                </c:pt>
                <c:pt idx="63">
                  <c:v>483.15972078451699</c:v>
                </c:pt>
                <c:pt idx="64">
                  <c:v>540.26340041054004</c:v>
                </c:pt>
                <c:pt idx="65">
                  <c:v>765.51846193883705</c:v>
                </c:pt>
                <c:pt idx="66">
                  <c:v>553.60153468445003</c:v>
                </c:pt>
                <c:pt idx="67">
                  <c:v>469.31086149531001</c:v>
                </c:pt>
                <c:pt idx="68">
                  <c:v>408.62018782983699</c:v>
                </c:pt>
                <c:pt idx="69">
                  <c:v>451.57568515949299</c:v>
                </c:pt>
                <c:pt idx="70">
                  <c:v>444.96655165329202</c:v>
                </c:pt>
                <c:pt idx="71">
                  <c:v>595.82283669920298</c:v>
                </c:pt>
                <c:pt idx="72">
                  <c:v>418.15008109684902</c:v>
                </c:pt>
                <c:pt idx="73">
                  <c:v>534.77718809941302</c:v>
                </c:pt>
                <c:pt idx="74">
                  <c:v>578.24160505837699</c:v>
                </c:pt>
                <c:pt idx="75">
                  <c:v>478.71935687421501</c:v>
                </c:pt>
                <c:pt idx="76">
                  <c:v>444.285907497643</c:v>
                </c:pt>
                <c:pt idx="77">
                  <c:v>544.77986371938198</c:v>
                </c:pt>
                <c:pt idx="78">
                  <c:v>488.786061093905</c:v>
                </c:pt>
                <c:pt idx="79">
                  <c:v>475.759067788327</c:v>
                </c:pt>
                <c:pt idx="80">
                  <c:v>489.81248799646102</c:v>
                </c:pt>
                <c:pt idx="81">
                  <c:v>462.89763615290798</c:v>
                </c:pt>
                <c:pt idx="82">
                  <c:v>596.43017261722798</c:v>
                </c:pt>
                <c:pt idx="83">
                  <c:v>338.31986264152198</c:v>
                </c:pt>
                <c:pt idx="84">
                  <c:v>533.51493525523995</c:v>
                </c:pt>
                <c:pt idx="85">
                  <c:v>536.77189936284105</c:v>
                </c:pt>
                <c:pt idx="86">
                  <c:v>487.37930601702902</c:v>
                </c:pt>
                <c:pt idx="87">
                  <c:v>473.72896651299402</c:v>
                </c:pt>
                <c:pt idx="88">
                  <c:v>547.12593174719802</c:v>
                </c:pt>
                <c:pt idx="89">
                  <c:v>505.113343539857</c:v>
                </c:pt>
                <c:pt idx="90">
                  <c:v>449.07031944280402</c:v>
                </c:pt>
                <c:pt idx="91">
                  <c:v>611.00002510407103</c:v>
                </c:pt>
                <c:pt idx="92">
                  <c:v>515.82881485482699</c:v>
                </c:pt>
                <c:pt idx="93">
                  <c:v>439.07476674164502</c:v>
                </c:pt>
                <c:pt idx="94">
                  <c:v>514.08895774657196</c:v>
                </c:pt>
                <c:pt idx="95">
                  <c:v>543.34016625670097</c:v>
                </c:pt>
                <c:pt idx="96">
                  <c:v>521.14295181035095</c:v>
                </c:pt>
                <c:pt idx="97">
                  <c:v>614.71533382634095</c:v>
                </c:pt>
                <c:pt idx="98">
                  <c:v>507.39006178986602</c:v>
                </c:pt>
                <c:pt idx="99">
                  <c:v>495.29944254730799</c:v>
                </c:pt>
                <c:pt idx="100">
                  <c:v>518.06455798400998</c:v>
                </c:pt>
                <c:pt idx="101">
                  <c:v>390.103272972475</c:v>
                </c:pt>
                <c:pt idx="102">
                  <c:v>420.73767324463699</c:v>
                </c:pt>
                <c:pt idx="103">
                  <c:v>492.105052389185</c:v>
                </c:pt>
                <c:pt idx="104">
                  <c:v>410.06961105998198</c:v>
                </c:pt>
                <c:pt idx="105">
                  <c:v>497.51368332936698</c:v>
                </c:pt>
                <c:pt idx="106">
                  <c:v>494.55186108657199</c:v>
                </c:pt>
                <c:pt idx="107">
                  <c:v>378.33090690680302</c:v>
                </c:pt>
                <c:pt idx="108">
                  <c:v>570.451725912857</c:v>
                </c:pt>
                <c:pt idx="109">
                  <c:v>549.00822693469195</c:v>
                </c:pt>
                <c:pt idx="110">
                  <c:v>459.28512346235198</c:v>
                </c:pt>
                <c:pt idx="111">
                  <c:v>492.94505306595801</c:v>
                </c:pt>
                <c:pt idx="112">
                  <c:v>424.76263550991098</c:v>
                </c:pt>
                <c:pt idx="113">
                  <c:v>422.426775876509</c:v>
                </c:pt>
                <c:pt idx="114">
                  <c:v>642.10157873115804</c:v>
                </c:pt>
                <c:pt idx="115">
                  <c:v>413.37178311045199</c:v>
                </c:pt>
                <c:pt idx="116">
                  <c:v>479.23109291159301</c:v>
                </c:pt>
                <c:pt idx="117">
                  <c:v>593.07724134475097</c:v>
                </c:pt>
                <c:pt idx="118">
                  <c:v>506.54730705435099</c:v>
                </c:pt>
                <c:pt idx="119">
                  <c:v>571.30749487546404</c:v>
                </c:pt>
                <c:pt idx="120">
                  <c:v>576.31117737167699</c:v>
                </c:pt>
                <c:pt idx="121">
                  <c:v>576.80254739958696</c:v>
                </c:pt>
                <c:pt idx="122">
                  <c:v>514.23952071895701</c:v>
                </c:pt>
                <c:pt idx="123">
                  <c:v>495.17595044947501</c:v>
                </c:pt>
                <c:pt idx="124">
                  <c:v>514.33655826740005</c:v>
                </c:pt>
                <c:pt idx="125">
                  <c:v>541.22658398932799</c:v>
                </c:pt>
                <c:pt idx="126">
                  <c:v>516.83155668417805</c:v>
                </c:pt>
                <c:pt idx="127">
                  <c:v>468.44573722740603</c:v>
                </c:pt>
                <c:pt idx="128">
                  <c:v>548.28032019833597</c:v>
                </c:pt>
                <c:pt idx="129">
                  <c:v>431.61773376142901</c:v>
                </c:pt>
                <c:pt idx="130">
                  <c:v>552.94034545010504</c:v>
                </c:pt>
                <c:pt idx="131">
                  <c:v>573.30622225745606</c:v>
                </c:pt>
                <c:pt idx="132">
                  <c:v>452.62725499508298</c:v>
                </c:pt>
                <c:pt idx="133">
                  <c:v>542.71155810257699</c:v>
                </c:pt>
                <c:pt idx="134">
                  <c:v>407.80403063568201</c:v>
                </c:pt>
                <c:pt idx="135">
                  <c:v>482.353570321353</c:v>
                </c:pt>
                <c:pt idx="136">
                  <c:v>529.23009012350894</c:v>
                </c:pt>
                <c:pt idx="137">
                  <c:v>433.048769095826</c:v>
                </c:pt>
                <c:pt idx="138">
                  <c:v>476.19141334945499</c:v>
                </c:pt>
                <c:pt idx="139">
                  <c:v>439.99787993992697</c:v>
                </c:pt>
                <c:pt idx="140">
                  <c:v>448.93329320767401</c:v>
                </c:pt>
                <c:pt idx="141">
                  <c:v>472.992246666798</c:v>
                </c:pt>
                <c:pt idx="142">
                  <c:v>463.92351299032498</c:v>
                </c:pt>
                <c:pt idx="143">
                  <c:v>350.05820016384502</c:v>
                </c:pt>
                <c:pt idx="144">
                  <c:v>460.06127739124298</c:v>
                </c:pt>
                <c:pt idx="145">
                  <c:v>505.771140322956</c:v>
                </c:pt>
                <c:pt idx="146">
                  <c:v>463.48499540426599</c:v>
                </c:pt>
                <c:pt idx="147">
                  <c:v>479.73193764530401</c:v>
                </c:pt>
                <c:pt idx="148">
                  <c:v>424.18549428888599</c:v>
                </c:pt>
                <c:pt idx="149">
                  <c:v>465.88931271086602</c:v>
                </c:pt>
                <c:pt idx="150">
                  <c:v>426.77521598566</c:v>
                </c:pt>
                <c:pt idx="151">
                  <c:v>684.16343101595101</c:v>
                </c:pt>
                <c:pt idx="152">
                  <c:v>555.89259538817305</c:v>
                </c:pt>
                <c:pt idx="153">
                  <c:v>657.01992393765204</c:v>
                </c:pt>
                <c:pt idx="154">
                  <c:v>595.80381887611395</c:v>
                </c:pt>
                <c:pt idx="155">
                  <c:v>503.97837905257899</c:v>
                </c:pt>
                <c:pt idx="156">
                  <c:v>586.15587018047199</c:v>
                </c:pt>
                <c:pt idx="157">
                  <c:v>744.22186710471397</c:v>
                </c:pt>
                <c:pt idx="158">
                  <c:v>512.82535812851995</c:v>
                </c:pt>
                <c:pt idx="159">
                  <c:v>528.22380936800698</c:v>
                </c:pt>
                <c:pt idx="160">
                  <c:v>468.91350132198397</c:v>
                </c:pt>
                <c:pt idx="161">
                  <c:v>357.59143941508597</c:v>
                </c:pt>
                <c:pt idx="162">
                  <c:v>536.42310452593404</c:v>
                </c:pt>
                <c:pt idx="163">
                  <c:v>490.20659998485399</c:v>
                </c:pt>
                <c:pt idx="164">
                  <c:v>550.047580576163</c:v>
                </c:pt>
                <c:pt idx="165">
                  <c:v>513.450571186096</c:v>
                </c:pt>
                <c:pt idx="166">
                  <c:v>497.81193000552003</c:v>
                </c:pt>
                <c:pt idx="167">
                  <c:v>578.98625858048899</c:v>
                </c:pt>
                <c:pt idx="168">
                  <c:v>506.53639314008598</c:v>
                </c:pt>
                <c:pt idx="169">
                  <c:v>501.74923330839198</c:v>
                </c:pt>
                <c:pt idx="170">
                  <c:v>421.966794185867</c:v>
                </c:pt>
                <c:pt idx="171">
                  <c:v>439.89128047681299</c:v>
                </c:pt>
                <c:pt idx="172">
                  <c:v>666.12559172577198</c:v>
                </c:pt>
                <c:pt idx="173">
                  <c:v>298.76200786180698</c:v>
                </c:pt>
                <c:pt idx="174">
                  <c:v>465.176623305296</c:v>
                </c:pt>
                <c:pt idx="175">
                  <c:v>373.88572369694998</c:v>
                </c:pt>
                <c:pt idx="176">
                  <c:v>532.71748567617396</c:v>
                </c:pt>
                <c:pt idx="177">
                  <c:v>554.90078302026996</c:v>
                </c:pt>
                <c:pt idx="178">
                  <c:v>537.77316254145603</c:v>
                </c:pt>
                <c:pt idx="179">
                  <c:v>501.100245232053</c:v>
                </c:pt>
                <c:pt idx="180">
                  <c:v>517.16513559397697</c:v>
                </c:pt>
                <c:pt idx="181">
                  <c:v>557.52927361345303</c:v>
                </c:pt>
                <c:pt idx="182">
                  <c:v>493.71919297817601</c:v>
                </c:pt>
                <c:pt idx="183">
                  <c:v>452.12262508578402</c:v>
                </c:pt>
                <c:pt idx="184">
                  <c:v>577.27345498229295</c:v>
                </c:pt>
                <c:pt idx="185">
                  <c:v>485.92313052485099</c:v>
                </c:pt>
                <c:pt idx="186">
                  <c:v>425.74509203105202</c:v>
                </c:pt>
                <c:pt idx="187">
                  <c:v>537.21505269973204</c:v>
                </c:pt>
                <c:pt idx="188">
                  <c:v>524.63796461410402</c:v>
                </c:pt>
                <c:pt idx="189">
                  <c:v>478.88539132014802</c:v>
                </c:pt>
                <c:pt idx="190">
                  <c:v>612.38522989635999</c:v>
                </c:pt>
                <c:pt idx="191">
                  <c:v>476.76672415476298</c:v>
                </c:pt>
                <c:pt idx="192">
                  <c:v>505.11963752820299</c:v>
                </c:pt>
                <c:pt idx="193">
                  <c:v>545.94549214140397</c:v>
                </c:pt>
                <c:pt idx="194">
                  <c:v>434.02169975271801</c:v>
                </c:pt>
                <c:pt idx="195">
                  <c:v>424.67528101321301</c:v>
                </c:pt>
                <c:pt idx="196">
                  <c:v>352.550108163</c:v>
                </c:pt>
                <c:pt idx="197">
                  <c:v>662.96108780589498</c:v>
                </c:pt>
                <c:pt idx="198">
                  <c:v>560.56016062425999</c:v>
                </c:pt>
                <c:pt idx="199">
                  <c:v>467.50190042698898</c:v>
                </c:pt>
                <c:pt idx="200">
                  <c:v>504.87043239337203</c:v>
                </c:pt>
                <c:pt idx="201">
                  <c:v>590.56271964714995</c:v>
                </c:pt>
                <c:pt idx="202">
                  <c:v>443.96562680988097</c:v>
                </c:pt>
                <c:pt idx="203">
                  <c:v>392.497399189021</c:v>
                </c:pt>
                <c:pt idx="204">
                  <c:v>568.717575930522</c:v>
                </c:pt>
                <c:pt idx="205">
                  <c:v>712.39632680966304</c:v>
                </c:pt>
                <c:pt idx="206">
                  <c:v>413.295999181029</c:v>
                </c:pt>
                <c:pt idx="207">
                  <c:v>562.08204539293797</c:v>
                </c:pt>
                <c:pt idx="208">
                  <c:v>412.01293129884698</c:v>
                </c:pt>
                <c:pt idx="209">
                  <c:v>468.66846559912699</c:v>
                </c:pt>
                <c:pt idx="210">
                  <c:v>496.55408163560702</c:v>
                </c:pt>
                <c:pt idx="211">
                  <c:v>548.51852927580603</c:v>
                </c:pt>
                <c:pt idx="212">
                  <c:v>536.13089685502098</c:v>
                </c:pt>
                <c:pt idx="213">
                  <c:v>558.42725717532301</c:v>
                </c:pt>
                <c:pt idx="214">
                  <c:v>357.86371863839099</c:v>
                </c:pt>
                <c:pt idx="215">
                  <c:v>529.05666319853003</c:v>
                </c:pt>
                <c:pt idx="216">
                  <c:v>387.357072736421</c:v>
                </c:pt>
                <c:pt idx="217">
                  <c:v>528.93361856501997</c:v>
                </c:pt>
                <c:pt idx="218">
                  <c:v>420.91615953269201</c:v>
                </c:pt>
                <c:pt idx="219">
                  <c:v>496.93344625553101</c:v>
                </c:pt>
                <c:pt idx="220">
                  <c:v>519.37297680135498</c:v>
                </c:pt>
                <c:pt idx="221">
                  <c:v>591.43773556844997</c:v>
                </c:pt>
                <c:pt idx="222">
                  <c:v>502.40978530290499</c:v>
                </c:pt>
                <c:pt idx="223">
                  <c:v>604.33484006885499</c:v>
                </c:pt>
                <c:pt idx="224">
                  <c:v>555.06839405457595</c:v>
                </c:pt>
                <c:pt idx="225">
                  <c:v>256.67058229005499</c:v>
                </c:pt>
                <c:pt idx="226">
                  <c:v>547.11098236294595</c:v>
                </c:pt>
                <c:pt idx="227">
                  <c:v>461.92087689289701</c:v>
                </c:pt>
                <c:pt idx="228">
                  <c:v>458.37691065063001</c:v>
                </c:pt>
                <c:pt idx="229">
                  <c:v>436.28349814675101</c:v>
                </c:pt>
                <c:pt idx="230">
                  <c:v>532.935218837663</c:v>
                </c:pt>
                <c:pt idx="231">
                  <c:v>512.552534356401</c:v>
                </c:pt>
                <c:pt idx="232">
                  <c:v>630.42276322992302</c:v>
                </c:pt>
                <c:pt idx="233">
                  <c:v>463.74598112062898</c:v>
                </c:pt>
                <c:pt idx="234">
                  <c:v>493.18021624930998</c:v>
                </c:pt>
                <c:pt idx="235">
                  <c:v>501.209172681653</c:v>
                </c:pt>
                <c:pt idx="236">
                  <c:v>501.92826487324402</c:v>
                </c:pt>
                <c:pt idx="237">
                  <c:v>376.33690075692402</c:v>
                </c:pt>
                <c:pt idx="238">
                  <c:v>421.32663125695098</c:v>
                </c:pt>
                <c:pt idx="239">
                  <c:v>538.77493347802294</c:v>
                </c:pt>
                <c:pt idx="240">
                  <c:v>398.16346853365098</c:v>
                </c:pt>
                <c:pt idx="241">
                  <c:v>571.471034115424</c:v>
                </c:pt>
                <c:pt idx="242">
                  <c:v>451.62861054019902</c:v>
                </c:pt>
                <c:pt idx="243">
                  <c:v>490.60044250039903</c:v>
                </c:pt>
                <c:pt idx="244">
                  <c:v>591.78108942566701</c:v>
                </c:pt>
                <c:pt idx="245">
                  <c:v>409.07047205331702</c:v>
                </c:pt>
                <c:pt idx="246">
                  <c:v>563.44603567323895</c:v>
                </c:pt>
                <c:pt idx="247">
                  <c:v>647.61945572519198</c:v>
                </c:pt>
                <c:pt idx="248">
                  <c:v>448.34042501104699</c:v>
                </c:pt>
                <c:pt idx="249">
                  <c:v>518.78648309207995</c:v>
                </c:pt>
                <c:pt idx="250">
                  <c:v>523.63393513572396</c:v>
                </c:pt>
                <c:pt idx="251">
                  <c:v>393.85737098608598</c:v>
                </c:pt>
                <c:pt idx="252">
                  <c:v>426.154547713103</c:v>
                </c:pt>
                <c:pt idx="253">
                  <c:v>503.38788728795998</c:v>
                </c:pt>
                <c:pt idx="254">
                  <c:v>482.60246732948201</c:v>
                </c:pt>
                <c:pt idx="255">
                  <c:v>524.79762756980301</c:v>
                </c:pt>
                <c:pt idx="256">
                  <c:v>574.65484336593897</c:v>
                </c:pt>
                <c:pt idx="257">
                  <c:v>574.74721966208904</c:v>
                </c:pt>
                <c:pt idx="258">
                  <c:v>660.42518429141296</c:v>
                </c:pt>
                <c:pt idx="259">
                  <c:v>375.398455410243</c:v>
                </c:pt>
                <c:pt idx="260">
                  <c:v>640.18774000857195</c:v>
                </c:pt>
                <c:pt idx="261">
                  <c:v>514.009817848735</c:v>
                </c:pt>
                <c:pt idx="262">
                  <c:v>376.49684071853699</c:v>
                </c:pt>
                <c:pt idx="263">
                  <c:v>484.51980911055102</c:v>
                </c:pt>
                <c:pt idx="264">
                  <c:v>614.72963762832399</c:v>
                </c:pt>
                <c:pt idx="265">
                  <c:v>567.47501052707696</c:v>
                </c:pt>
                <c:pt idx="266">
                  <c:v>554.00309342979904</c:v>
                </c:pt>
                <c:pt idx="267">
                  <c:v>399.98387159812199</c:v>
                </c:pt>
                <c:pt idx="268">
                  <c:v>479.17285149109603</c:v>
                </c:pt>
                <c:pt idx="269">
                  <c:v>585.93184429722203</c:v>
                </c:pt>
                <c:pt idx="270">
                  <c:v>540.99573910833703</c:v>
                </c:pt>
                <c:pt idx="271">
                  <c:v>628.04780393301598</c:v>
                </c:pt>
                <c:pt idx="272">
                  <c:v>582.49192373381004</c:v>
                </c:pt>
                <c:pt idx="273">
                  <c:v>640.78616639830602</c:v>
                </c:pt>
                <c:pt idx="274">
                  <c:v>446.41867337013502</c:v>
                </c:pt>
                <c:pt idx="275">
                  <c:v>570.63009808752497</c:v>
                </c:pt>
                <c:pt idx="276">
                  <c:v>423.30833409746901</c:v>
                </c:pt>
                <c:pt idx="277">
                  <c:v>616.66028601668199</c:v>
                </c:pt>
                <c:pt idx="278">
                  <c:v>530.362468885422</c:v>
                </c:pt>
                <c:pt idx="279">
                  <c:v>442.36311738386399</c:v>
                </c:pt>
                <c:pt idx="280">
                  <c:v>511.97985999206497</c:v>
                </c:pt>
                <c:pt idx="281">
                  <c:v>560.44379217176299</c:v>
                </c:pt>
                <c:pt idx="282">
                  <c:v>475.263423727548</c:v>
                </c:pt>
                <c:pt idx="283">
                  <c:v>374.26967454392297</c:v>
                </c:pt>
                <c:pt idx="284">
                  <c:v>463.59141802793999</c:v>
                </c:pt>
                <c:pt idx="285">
                  <c:v>471.60288439289099</c:v>
                </c:pt>
                <c:pt idx="286">
                  <c:v>626.01867265539397</c:v>
                </c:pt>
                <c:pt idx="287">
                  <c:v>432.47206125141503</c:v>
                </c:pt>
                <c:pt idx="288">
                  <c:v>356.61556789000502</c:v>
                </c:pt>
                <c:pt idx="289">
                  <c:v>467.42784850035201</c:v>
                </c:pt>
                <c:pt idx="290">
                  <c:v>503.21739311910602</c:v>
                </c:pt>
                <c:pt idx="291">
                  <c:v>378.47356644790102</c:v>
                </c:pt>
                <c:pt idx="292">
                  <c:v>584.21831348668002</c:v>
                </c:pt>
                <c:pt idx="293">
                  <c:v>451.72786331758601</c:v>
                </c:pt>
                <c:pt idx="294">
                  <c:v>557.63410899572796</c:v>
                </c:pt>
                <c:pt idx="295">
                  <c:v>432.720717839933</c:v>
                </c:pt>
                <c:pt idx="296">
                  <c:v>506.42385996979999</c:v>
                </c:pt>
                <c:pt idx="297">
                  <c:v>510.159817279104</c:v>
                </c:pt>
                <c:pt idx="298">
                  <c:v>587.57479948063997</c:v>
                </c:pt>
                <c:pt idx="299">
                  <c:v>282.47124571991401</c:v>
                </c:pt>
                <c:pt idx="300">
                  <c:v>473.94985742281602</c:v>
                </c:pt>
                <c:pt idx="301">
                  <c:v>489.908053097535</c:v>
                </c:pt>
                <c:pt idx="302">
                  <c:v>541.97220375825805</c:v>
                </c:pt>
                <c:pt idx="303">
                  <c:v>266.086340948469</c:v>
                </c:pt>
                <c:pt idx="304">
                  <c:v>494.68715581028499</c:v>
                </c:pt>
                <c:pt idx="305">
                  <c:v>689.78760417471904</c:v>
                </c:pt>
                <c:pt idx="306">
                  <c:v>387.53471630570698</c:v>
                </c:pt>
                <c:pt idx="307">
                  <c:v>441.89663151788602</c:v>
                </c:pt>
                <c:pt idx="308">
                  <c:v>604.84131882122199</c:v>
                </c:pt>
                <c:pt idx="309">
                  <c:v>302.18954780965203</c:v>
                </c:pt>
                <c:pt idx="310">
                  <c:v>479.61481167314201</c:v>
                </c:pt>
                <c:pt idx="311">
                  <c:v>506.13234243770501</c:v>
                </c:pt>
                <c:pt idx="312">
                  <c:v>319.92886980319298</c:v>
                </c:pt>
                <c:pt idx="313">
                  <c:v>528.30922503122201</c:v>
                </c:pt>
                <c:pt idx="314">
                  <c:v>610.12803313039694</c:v>
                </c:pt>
                <c:pt idx="315">
                  <c:v>584.10588504935299</c:v>
                </c:pt>
                <c:pt idx="316">
                  <c:v>466.42119882174302</c:v>
                </c:pt>
                <c:pt idx="317">
                  <c:v>404.82452887268602</c:v>
                </c:pt>
                <c:pt idx="318">
                  <c:v>564.79096900792001</c:v>
                </c:pt>
                <c:pt idx="319">
                  <c:v>596.51669797315299</c:v>
                </c:pt>
                <c:pt idx="320">
                  <c:v>368.654784947064</c:v>
                </c:pt>
                <c:pt idx="321">
                  <c:v>542.41247672939801</c:v>
                </c:pt>
                <c:pt idx="322">
                  <c:v>478.26212639683501</c:v>
                </c:pt>
                <c:pt idx="323">
                  <c:v>473.36049557166098</c:v>
                </c:pt>
                <c:pt idx="324">
                  <c:v>559.19904795441801</c:v>
                </c:pt>
                <c:pt idx="325">
                  <c:v>447.18764430541802</c:v>
                </c:pt>
                <c:pt idx="326">
                  <c:v>505.23006828207002</c:v>
                </c:pt>
                <c:pt idx="327">
                  <c:v>557.25268674705399</c:v>
                </c:pt>
                <c:pt idx="328">
                  <c:v>422.36873660682602</c:v>
                </c:pt>
                <c:pt idx="329">
                  <c:v>445.06218550892402</c:v>
                </c:pt>
                <c:pt idx="330">
                  <c:v>442.06441375806497</c:v>
                </c:pt>
                <c:pt idx="331">
                  <c:v>533.04006017881204</c:v>
                </c:pt>
                <c:pt idx="332">
                  <c:v>424.20282709903199</c:v>
                </c:pt>
                <c:pt idx="333">
                  <c:v>498.63559848917498</c:v>
                </c:pt>
                <c:pt idx="334">
                  <c:v>330.59444603409997</c:v>
                </c:pt>
                <c:pt idx="335">
                  <c:v>443.44186006246201</c:v>
                </c:pt>
                <c:pt idx="336">
                  <c:v>478.600915944333</c:v>
                </c:pt>
                <c:pt idx="337">
                  <c:v>440.00274754694101</c:v>
                </c:pt>
                <c:pt idx="338">
                  <c:v>357.78311074531501</c:v>
                </c:pt>
                <c:pt idx="339">
                  <c:v>476.13924687256599</c:v>
                </c:pt>
                <c:pt idx="340">
                  <c:v>501.12249150365602</c:v>
                </c:pt>
                <c:pt idx="341">
                  <c:v>592.68845320216701</c:v>
                </c:pt>
                <c:pt idx="342">
                  <c:v>486.08342550299199</c:v>
                </c:pt>
                <c:pt idx="343">
                  <c:v>576.02524412511605</c:v>
                </c:pt>
                <c:pt idx="344">
                  <c:v>442.72289157427099</c:v>
                </c:pt>
                <c:pt idx="345">
                  <c:v>461.79095906140901</c:v>
                </c:pt>
                <c:pt idx="346">
                  <c:v>488.38752578014498</c:v>
                </c:pt>
                <c:pt idx="347">
                  <c:v>593.15640148221905</c:v>
                </c:pt>
                <c:pt idx="348">
                  <c:v>392.81034498379699</c:v>
                </c:pt>
                <c:pt idx="349">
                  <c:v>443.197221028755</c:v>
                </c:pt>
                <c:pt idx="350">
                  <c:v>535.48077518964101</c:v>
                </c:pt>
                <c:pt idx="351">
                  <c:v>533.39655378684199</c:v>
                </c:pt>
                <c:pt idx="352">
                  <c:v>532.12744910970105</c:v>
                </c:pt>
                <c:pt idx="353">
                  <c:v>558.94811238790498</c:v>
                </c:pt>
                <c:pt idx="354">
                  <c:v>508.771906741517</c:v>
                </c:pt>
                <c:pt idx="355">
                  <c:v>403.76690209561701</c:v>
                </c:pt>
                <c:pt idx="356">
                  <c:v>640.58406189844004</c:v>
                </c:pt>
                <c:pt idx="357">
                  <c:v>461.62827839108598</c:v>
                </c:pt>
                <c:pt idx="358">
                  <c:v>382.416107865475</c:v>
                </c:pt>
                <c:pt idx="359">
                  <c:v>561.87465766898299</c:v>
                </c:pt>
                <c:pt idx="360">
                  <c:v>444.57614413373</c:v>
                </c:pt>
                <c:pt idx="361">
                  <c:v>401.03313521910599</c:v>
                </c:pt>
                <c:pt idx="362">
                  <c:v>384.32605713751502</c:v>
                </c:pt>
                <c:pt idx="363">
                  <c:v>527.78299575605195</c:v>
                </c:pt>
                <c:pt idx="364">
                  <c:v>482.14499687576699</c:v>
                </c:pt>
                <c:pt idx="365">
                  <c:v>594.274483418611</c:v>
                </c:pt>
                <c:pt idx="366">
                  <c:v>502.09252790231898</c:v>
                </c:pt>
                <c:pt idx="367">
                  <c:v>407.65717875932597</c:v>
                </c:pt>
                <c:pt idx="368">
                  <c:v>708.93518486698099</c:v>
                </c:pt>
                <c:pt idx="369">
                  <c:v>531.96155054516396</c:v>
                </c:pt>
                <c:pt idx="370">
                  <c:v>521.24078023579398</c:v>
                </c:pt>
                <c:pt idx="371">
                  <c:v>447.36902719933101</c:v>
                </c:pt>
                <c:pt idx="372">
                  <c:v>385.15233798797499</c:v>
                </c:pt>
                <c:pt idx="373">
                  <c:v>430.58888255648401</c:v>
                </c:pt>
                <c:pt idx="374">
                  <c:v>418.60274209522402</c:v>
                </c:pt>
                <c:pt idx="375">
                  <c:v>478.95140475788497</c:v>
                </c:pt>
                <c:pt idx="376">
                  <c:v>483.796522061492</c:v>
                </c:pt>
                <c:pt idx="377">
                  <c:v>538.94197453120296</c:v>
                </c:pt>
                <c:pt idx="378">
                  <c:v>486.16379906663099</c:v>
                </c:pt>
                <c:pt idx="379">
                  <c:v>385.09500706876298</c:v>
                </c:pt>
                <c:pt idx="380">
                  <c:v>527.78378975745704</c:v>
                </c:pt>
                <c:pt idx="381">
                  <c:v>547.19074935189803</c:v>
                </c:pt>
                <c:pt idx="382">
                  <c:v>410.60294394921499</c:v>
                </c:pt>
                <c:pt idx="383">
                  <c:v>583.97780197154202</c:v>
                </c:pt>
                <c:pt idx="384">
                  <c:v>474.532329439889</c:v>
                </c:pt>
                <c:pt idx="385">
                  <c:v>414.93506065181901</c:v>
                </c:pt>
                <c:pt idx="386">
                  <c:v>550.81336773241696</c:v>
                </c:pt>
                <c:pt idx="387">
                  <c:v>458.78113168424898</c:v>
                </c:pt>
                <c:pt idx="388">
                  <c:v>407.54216801343398</c:v>
                </c:pt>
                <c:pt idx="389">
                  <c:v>581.30893287950005</c:v>
                </c:pt>
                <c:pt idx="390">
                  <c:v>546.556666862729</c:v>
                </c:pt>
                <c:pt idx="391">
                  <c:v>503.17508519120003</c:v>
                </c:pt>
                <c:pt idx="392">
                  <c:v>549.13157328721695</c:v>
                </c:pt>
                <c:pt idx="393">
                  <c:v>482.83098586170098</c:v>
                </c:pt>
                <c:pt idx="394">
                  <c:v>557.608262053354</c:v>
                </c:pt>
                <c:pt idx="395">
                  <c:v>484.876964935128</c:v>
                </c:pt>
                <c:pt idx="396">
                  <c:v>669.98714050170202</c:v>
                </c:pt>
                <c:pt idx="397">
                  <c:v>547.70998857786196</c:v>
                </c:pt>
                <c:pt idx="398">
                  <c:v>537.82528229571096</c:v>
                </c:pt>
                <c:pt idx="399">
                  <c:v>408.21690177075101</c:v>
                </c:pt>
                <c:pt idx="400">
                  <c:v>663.07481760676001</c:v>
                </c:pt>
                <c:pt idx="401">
                  <c:v>506.37586675019702</c:v>
                </c:pt>
                <c:pt idx="402">
                  <c:v>528.419329695295</c:v>
                </c:pt>
                <c:pt idx="403">
                  <c:v>632.123588141965</c:v>
                </c:pt>
                <c:pt idx="404">
                  <c:v>488.27029796514802</c:v>
                </c:pt>
                <c:pt idx="405">
                  <c:v>508.73574095065999</c:v>
                </c:pt>
                <c:pt idx="406">
                  <c:v>411.18696357427802</c:v>
                </c:pt>
                <c:pt idx="407">
                  <c:v>409.09452619233701</c:v>
                </c:pt>
                <c:pt idx="408">
                  <c:v>467.80092436679098</c:v>
                </c:pt>
                <c:pt idx="409">
                  <c:v>512.16586638815795</c:v>
                </c:pt>
                <c:pt idx="410">
                  <c:v>608.27181661516602</c:v>
                </c:pt>
                <c:pt idx="411">
                  <c:v>589.02648975627903</c:v>
                </c:pt>
                <c:pt idx="412">
                  <c:v>444.05382657277198</c:v>
                </c:pt>
                <c:pt idx="413">
                  <c:v>493.18126139071802</c:v>
                </c:pt>
                <c:pt idx="414">
                  <c:v>532.72480546290399</c:v>
                </c:pt>
                <c:pt idx="415">
                  <c:v>275.91842065038497</c:v>
                </c:pt>
                <c:pt idx="416">
                  <c:v>511.03878605116103</c:v>
                </c:pt>
                <c:pt idx="417">
                  <c:v>438.41774201146802</c:v>
                </c:pt>
                <c:pt idx="418">
                  <c:v>475.72506790988098</c:v>
                </c:pt>
                <c:pt idx="419">
                  <c:v>483.54319386538799</c:v>
                </c:pt>
                <c:pt idx="420">
                  <c:v>663.80369327550795</c:v>
                </c:pt>
                <c:pt idx="421">
                  <c:v>544.40927216058606</c:v>
                </c:pt>
                <c:pt idx="422">
                  <c:v>630.15672816705001</c:v>
                </c:pt>
                <c:pt idx="423">
                  <c:v>461.11224843060899</c:v>
                </c:pt>
                <c:pt idx="424">
                  <c:v>491.91150509634502</c:v>
                </c:pt>
                <c:pt idx="425">
                  <c:v>574.41568960798804</c:v>
                </c:pt>
                <c:pt idx="426">
                  <c:v>530.76671865476203</c:v>
                </c:pt>
                <c:pt idx="427">
                  <c:v>581.79879767703096</c:v>
                </c:pt>
                <c:pt idx="428">
                  <c:v>556.29814117404601</c:v>
                </c:pt>
                <c:pt idx="429">
                  <c:v>502.132789227253</c:v>
                </c:pt>
                <c:pt idx="430">
                  <c:v>556.18636886878801</c:v>
                </c:pt>
                <c:pt idx="431">
                  <c:v>475.07162989966099</c:v>
                </c:pt>
                <c:pt idx="432">
                  <c:v>486.94705383976498</c:v>
                </c:pt>
                <c:pt idx="433">
                  <c:v>434.14420202629799</c:v>
                </c:pt>
                <c:pt idx="434">
                  <c:v>304.13559157885499</c:v>
                </c:pt>
                <c:pt idx="435">
                  <c:v>571.21600483494501</c:v>
                </c:pt>
                <c:pt idx="436">
                  <c:v>583.07963566205694</c:v>
                </c:pt>
                <c:pt idx="437">
                  <c:v>445.74984123965203</c:v>
                </c:pt>
                <c:pt idx="438">
                  <c:v>392.99225591403001</c:v>
                </c:pt>
                <c:pt idx="439">
                  <c:v>565.99436340152602</c:v>
                </c:pt>
                <c:pt idx="440">
                  <c:v>499.14015244905301</c:v>
                </c:pt>
                <c:pt idx="441">
                  <c:v>510.53942169962801</c:v>
                </c:pt>
                <c:pt idx="442">
                  <c:v>308.52774655803302</c:v>
                </c:pt>
                <c:pt idx="443">
                  <c:v>561.516531979089</c:v>
                </c:pt>
                <c:pt idx="444">
                  <c:v>423.47053317382301</c:v>
                </c:pt>
                <c:pt idx="445">
                  <c:v>513.15311185306598</c:v>
                </c:pt>
                <c:pt idx="446">
                  <c:v>529.19451886495699</c:v>
                </c:pt>
                <c:pt idx="447">
                  <c:v>314.43851829510601</c:v>
                </c:pt>
                <c:pt idx="448">
                  <c:v>478.58428600834202</c:v>
                </c:pt>
                <c:pt idx="449">
                  <c:v>444.58216497865197</c:v>
                </c:pt>
                <c:pt idx="450">
                  <c:v>475.01540708775002</c:v>
                </c:pt>
                <c:pt idx="451">
                  <c:v>436.72055585621803</c:v>
                </c:pt>
                <c:pt idx="452">
                  <c:v>521.19531053180003</c:v>
                </c:pt>
                <c:pt idx="453">
                  <c:v>478.18305971187903</c:v>
                </c:pt>
                <c:pt idx="454">
                  <c:v>432.48116855701699</c:v>
                </c:pt>
                <c:pt idx="455">
                  <c:v>438.30370784642901</c:v>
                </c:pt>
                <c:pt idx="456">
                  <c:v>388.94054879219402</c:v>
                </c:pt>
                <c:pt idx="457">
                  <c:v>534.77148494616699</c:v>
                </c:pt>
                <c:pt idx="458">
                  <c:v>537.91575292130506</c:v>
                </c:pt>
                <c:pt idx="459">
                  <c:v>407.87637822049697</c:v>
                </c:pt>
                <c:pt idx="460">
                  <c:v>618.84597042396501</c:v>
                </c:pt>
                <c:pt idx="461">
                  <c:v>502.77107456549601</c:v>
                </c:pt>
                <c:pt idx="462">
                  <c:v>397.42058409645699</c:v>
                </c:pt>
                <c:pt idx="463">
                  <c:v>392.28524424626698</c:v>
                </c:pt>
                <c:pt idx="464">
                  <c:v>689.23569976169495</c:v>
                </c:pt>
                <c:pt idx="465">
                  <c:v>543.13262628916902</c:v>
                </c:pt>
                <c:pt idx="466">
                  <c:v>577.73602485122694</c:v>
                </c:pt>
                <c:pt idx="467">
                  <c:v>436.58074034754799</c:v>
                </c:pt>
                <c:pt idx="468">
                  <c:v>553.99467359126902</c:v>
                </c:pt>
                <c:pt idx="469">
                  <c:v>427.35653080229201</c:v>
                </c:pt>
                <c:pt idx="470">
                  <c:v>424.72877392910198</c:v>
                </c:pt>
                <c:pt idx="471">
                  <c:v>541.04983095943498</c:v>
                </c:pt>
                <c:pt idx="472">
                  <c:v>469.38314617236102</c:v>
                </c:pt>
                <c:pt idx="473">
                  <c:v>444.54554965110799</c:v>
                </c:pt>
                <c:pt idx="474">
                  <c:v>492.556833700477</c:v>
                </c:pt>
                <c:pt idx="475">
                  <c:v>535.32161008501203</c:v>
                </c:pt>
                <c:pt idx="476">
                  <c:v>408.958335940616</c:v>
                </c:pt>
                <c:pt idx="477">
                  <c:v>487.55545805790098</c:v>
                </c:pt>
                <c:pt idx="478">
                  <c:v>487.64623174384099</c:v>
                </c:pt>
                <c:pt idx="479">
                  <c:v>402.16712222372502</c:v>
                </c:pt>
                <c:pt idx="480">
                  <c:v>551.02300170278204</c:v>
                </c:pt>
                <c:pt idx="481">
                  <c:v>497.38955775884301</c:v>
                </c:pt>
                <c:pt idx="482">
                  <c:v>494.63860975689198</c:v>
                </c:pt>
                <c:pt idx="483">
                  <c:v>479.24741678409299</c:v>
                </c:pt>
                <c:pt idx="484">
                  <c:v>462.65651893471301</c:v>
                </c:pt>
                <c:pt idx="485">
                  <c:v>515.50247966365805</c:v>
                </c:pt>
                <c:pt idx="486">
                  <c:v>576.47760717031201</c:v>
                </c:pt>
                <c:pt idx="487">
                  <c:v>357.85798360521898</c:v>
                </c:pt>
                <c:pt idx="488">
                  <c:v>597.73987887918395</c:v>
                </c:pt>
                <c:pt idx="489">
                  <c:v>327.37795258965201</c:v>
                </c:pt>
                <c:pt idx="490">
                  <c:v>510.40138845250402</c:v>
                </c:pt>
                <c:pt idx="491">
                  <c:v>510.50147847479701</c:v>
                </c:pt>
                <c:pt idx="492">
                  <c:v>403.81951983219699</c:v>
                </c:pt>
                <c:pt idx="493">
                  <c:v>627.60331871301503</c:v>
                </c:pt>
                <c:pt idx="494">
                  <c:v>510.66179221967201</c:v>
                </c:pt>
                <c:pt idx="495">
                  <c:v>573.84743771622698</c:v>
                </c:pt>
                <c:pt idx="496">
                  <c:v>529.04900412943005</c:v>
                </c:pt>
                <c:pt idx="497">
                  <c:v>551.62014547624699</c:v>
                </c:pt>
                <c:pt idx="498">
                  <c:v>456.46951006629803</c:v>
                </c:pt>
                <c:pt idx="499">
                  <c:v>497.77864221568001</c:v>
                </c:pt>
              </c:numCache>
            </c:numRef>
          </c:xVal>
          <c:yVal>
            <c:numRef>
              <c:f>'Correlation tests_HID'!$N$1:$N$500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yVal>
          <c:smooth val="0"/>
          <c:extLst>
            <c:ext xmlns:c16="http://schemas.microsoft.com/office/drawing/2014/chart" uri="{C3380CC4-5D6E-409C-BE32-E72D297353CC}">
              <c16:uniqueId val="{00000000-BAA2-43F2-BDC3-1A759E814F25}"/>
            </c:ext>
          </c:extLst>
        </c:ser>
        <c:ser>
          <c:idx val="1"/>
          <c:order val="1"/>
          <c:spPr>
            <a:ln w="19050">
              <a:noFill/>
            </a:ln>
          </c:spPr>
          <c:marker>
            <c:symbol val="none"/>
          </c:marker>
          <c:smooth val="0"/>
          <c:extLst>
            <c:ext xmlns:c16="http://schemas.microsoft.com/office/drawing/2014/chart" uri="{C3380CC4-5D6E-409C-BE32-E72D297353CC}">
              <c16:uniqueId val="{00000001-BAA2-43F2-BDC3-1A759E814F25}"/>
            </c:ext>
          </c:extLst>
        </c:ser>
        <c:dLbls>
          <c:showLegendKey val="0"/>
          <c:showVal val="0"/>
          <c:showCatName val="0"/>
          <c:showSerName val="0"/>
          <c:showPercent val="0"/>
          <c:showBubbleSize val="0"/>
        </c:dLbls>
        <c:axId val="83481648"/>
        <c:axId val="83485008"/>
      </c:scatterChart>
      <c:valAx>
        <c:axId val="83481648"/>
        <c:scaling>
          <c:orientation val="minMax"/>
          <c:max val="1000"/>
          <c:min val="0"/>
        </c:scaling>
        <c:delete val="0"/>
        <c:axPos val="b"/>
        <c:numFmt formatCode="General" sourceLinked="0"/>
        <c:majorTickMark val="cross"/>
        <c:minorTickMark val="none"/>
        <c:tickLblPos val="nextTo"/>
        <c:txPr>
          <a:bodyPr rot="0" vert="horz"/>
          <a:lstStyle/>
          <a:p>
            <a:pPr>
              <a:defRPr sz="700"/>
            </a:pPr>
            <a:endParaRPr lang="en-NG"/>
          </a:p>
        </c:txPr>
        <c:crossAx val="83485008"/>
        <c:crosses val="autoZero"/>
        <c:crossBetween val="midCat"/>
      </c:valAx>
      <c:valAx>
        <c:axId val="83485008"/>
        <c:scaling>
          <c:orientation val="minMax"/>
          <c:max val="40"/>
          <c:min val="0"/>
        </c:scaling>
        <c:delete val="0"/>
        <c:axPos val="l"/>
        <c:numFmt formatCode="General" sourceLinked="0"/>
        <c:majorTickMark val="cross"/>
        <c:minorTickMark val="none"/>
        <c:tickLblPos val="nextTo"/>
        <c:txPr>
          <a:bodyPr/>
          <a:lstStyle/>
          <a:p>
            <a:pPr>
              <a:defRPr sz="700"/>
            </a:pPr>
            <a:endParaRPr lang="en-NG"/>
          </a:p>
        </c:txPr>
        <c:crossAx val="83481648"/>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tests_HID'!$P$1:$P$500</c:f>
              <c:numCache>
                <c:formatCode>General</c:formatCode>
                <c:ptCount val="500"/>
                <c:pt idx="0">
                  <c:v>34.497267725112202</c:v>
                </c:pt>
                <c:pt idx="1">
                  <c:v>31.926272026360099</c:v>
                </c:pt>
                <c:pt idx="2">
                  <c:v>33.000914755642597</c:v>
                </c:pt>
                <c:pt idx="3">
                  <c:v>34.3055566297555</c:v>
                </c:pt>
                <c:pt idx="4">
                  <c:v>33.3306725236463</c:v>
                </c:pt>
                <c:pt idx="5">
                  <c:v>33.871037879341898</c:v>
                </c:pt>
                <c:pt idx="6">
                  <c:v>32.021595501386997</c:v>
                </c:pt>
                <c:pt idx="7">
                  <c:v>32.739142938380297</c:v>
                </c:pt>
                <c:pt idx="8">
                  <c:v>33.987772895685602</c:v>
                </c:pt>
                <c:pt idx="9">
                  <c:v>31.936548618448899</c:v>
                </c:pt>
                <c:pt idx="10">
                  <c:v>33.9925727749537</c:v>
                </c:pt>
                <c:pt idx="11">
                  <c:v>33.879360824804898</c:v>
                </c:pt>
                <c:pt idx="12">
                  <c:v>29.5324289670579</c:v>
                </c:pt>
                <c:pt idx="13">
                  <c:v>33.190334043722601</c:v>
                </c:pt>
                <c:pt idx="14">
                  <c:v>32.387975853153797</c:v>
                </c:pt>
                <c:pt idx="15">
                  <c:v>30.7377203726281</c:v>
                </c:pt>
                <c:pt idx="16">
                  <c:v>32.125386897287797</c:v>
                </c:pt>
                <c:pt idx="17">
                  <c:v>32.338899323067103</c:v>
                </c:pt>
                <c:pt idx="18">
                  <c:v>32.187812045932098</c:v>
                </c:pt>
                <c:pt idx="19">
                  <c:v>32.6178560628234</c:v>
                </c:pt>
                <c:pt idx="20">
                  <c:v>32.9127851111597</c:v>
                </c:pt>
                <c:pt idx="21">
                  <c:v>33.503087256719702</c:v>
                </c:pt>
                <c:pt idx="22">
                  <c:v>31.531604482572899</c:v>
                </c:pt>
                <c:pt idx="23">
                  <c:v>32.903250973372003</c:v>
                </c:pt>
                <c:pt idx="24">
                  <c:v>34.507550998526597</c:v>
                </c:pt>
                <c:pt idx="25">
                  <c:v>33.029331953506798</c:v>
                </c:pt>
                <c:pt idx="26">
                  <c:v>33.541231313100297</c:v>
                </c:pt>
                <c:pt idx="27">
                  <c:v>32.3359896374077</c:v>
                </c:pt>
                <c:pt idx="28">
                  <c:v>33.1102050577177</c:v>
                </c:pt>
                <c:pt idx="29">
                  <c:v>33.105437942468399</c:v>
                </c:pt>
                <c:pt idx="30">
                  <c:v>33.241900434461201</c:v>
                </c:pt>
                <c:pt idx="31">
                  <c:v>33.461056295518297</c:v>
                </c:pt>
                <c:pt idx="32">
                  <c:v>32.175501237949298</c:v>
                </c:pt>
                <c:pt idx="33">
                  <c:v>32.728360003133702</c:v>
                </c:pt>
                <c:pt idx="34">
                  <c:v>32.820309945415303</c:v>
                </c:pt>
                <c:pt idx="35">
                  <c:v>33.616037892767601</c:v>
                </c:pt>
                <c:pt idx="36">
                  <c:v>31.721652360509001</c:v>
                </c:pt>
                <c:pt idx="37">
                  <c:v>32.865327174876398</c:v>
                </c:pt>
                <c:pt idx="38">
                  <c:v>32.749368181120403</c:v>
                </c:pt>
                <c:pt idx="39">
                  <c:v>32.5672304802751</c:v>
                </c:pt>
                <c:pt idx="40">
                  <c:v>32.070546220925401</c:v>
                </c:pt>
                <c:pt idx="41">
                  <c:v>33.019547985723399</c:v>
                </c:pt>
                <c:pt idx="42">
                  <c:v>33.792039075016199</c:v>
                </c:pt>
                <c:pt idx="43">
                  <c:v>32.893980621810996</c:v>
                </c:pt>
                <c:pt idx="44">
                  <c:v>32.0444861274404</c:v>
                </c:pt>
                <c:pt idx="45">
                  <c:v>34.555767994657401</c:v>
                </c:pt>
                <c:pt idx="46">
                  <c:v>34.5645577061916</c:v>
                </c:pt>
                <c:pt idx="47">
                  <c:v>32.726784597863897</c:v>
                </c:pt>
                <c:pt idx="48">
                  <c:v>33.117218732994701</c:v>
                </c:pt>
                <c:pt idx="49">
                  <c:v>31.661049822746001</c:v>
                </c:pt>
                <c:pt idx="50">
                  <c:v>33.2563354698311</c:v>
                </c:pt>
                <c:pt idx="51">
                  <c:v>33.900224414015703</c:v>
                </c:pt>
                <c:pt idx="52">
                  <c:v>34.187774826957202</c:v>
                </c:pt>
                <c:pt idx="53">
                  <c:v>33.7620692391313</c:v>
                </c:pt>
                <c:pt idx="54">
                  <c:v>34.390163664343298</c:v>
                </c:pt>
                <c:pt idx="55">
                  <c:v>33.925296601199499</c:v>
                </c:pt>
                <c:pt idx="56">
                  <c:v>32.688229296024403</c:v>
                </c:pt>
                <c:pt idx="57">
                  <c:v>34.3018702154015</c:v>
                </c:pt>
                <c:pt idx="58">
                  <c:v>32.843930222655104</c:v>
                </c:pt>
                <c:pt idx="59">
                  <c:v>33.754994728319197</c:v>
                </c:pt>
                <c:pt idx="60">
                  <c:v>33.879784289702798</c:v>
                </c:pt>
                <c:pt idx="61">
                  <c:v>33.0765356070971</c:v>
                </c:pt>
                <c:pt idx="62">
                  <c:v>32.227299136367201</c:v>
                </c:pt>
                <c:pt idx="63">
                  <c:v>32.7897726183107</c:v>
                </c:pt>
                <c:pt idx="64">
                  <c:v>32.772609929600797</c:v>
                </c:pt>
                <c:pt idx="65">
                  <c:v>34.374258045247402</c:v>
                </c:pt>
                <c:pt idx="66">
                  <c:v>33.078717214668899</c:v>
                </c:pt>
                <c:pt idx="67">
                  <c:v>32.805220400971798</c:v>
                </c:pt>
                <c:pt idx="68">
                  <c:v>32.4307579300512</c:v>
                </c:pt>
                <c:pt idx="69">
                  <c:v>32.179099972602302</c:v>
                </c:pt>
                <c:pt idx="70">
                  <c:v>33.154175788321801</c:v>
                </c:pt>
                <c:pt idx="71">
                  <c:v>34.335895839792499</c:v>
                </c:pt>
                <c:pt idx="72">
                  <c:v>32.386251855585897</c:v>
                </c:pt>
                <c:pt idx="73">
                  <c:v>32.808697592685</c:v>
                </c:pt>
                <c:pt idx="74">
                  <c:v>33.879744967981203</c:v>
                </c:pt>
                <c:pt idx="75">
                  <c:v>32.049839390457301</c:v>
                </c:pt>
                <c:pt idx="76">
                  <c:v>33.5552074214322</c:v>
                </c:pt>
                <c:pt idx="77">
                  <c:v>33.142079327320303</c:v>
                </c:pt>
                <c:pt idx="78">
                  <c:v>32.597182659813598</c:v>
                </c:pt>
                <c:pt idx="79">
                  <c:v>33.167136876950501</c:v>
                </c:pt>
                <c:pt idx="80">
                  <c:v>31.514737857801901</c:v>
                </c:pt>
                <c:pt idx="81">
                  <c:v>34.594021149541497</c:v>
                </c:pt>
                <c:pt idx="82">
                  <c:v>33.501369822103598</c:v>
                </c:pt>
                <c:pt idx="83">
                  <c:v>32.402371017961201</c:v>
                </c:pt>
                <c:pt idx="84">
                  <c:v>34.655485679579797</c:v>
                </c:pt>
                <c:pt idx="85">
                  <c:v>31.809300316679099</c:v>
                </c:pt>
                <c:pt idx="86">
                  <c:v>33.877779300122498</c:v>
                </c:pt>
                <c:pt idx="87">
                  <c:v>34.447871436480703</c:v>
                </c:pt>
                <c:pt idx="88">
                  <c:v>31.956300560523299</c:v>
                </c:pt>
                <c:pt idx="89">
                  <c:v>32.605583641570497</c:v>
                </c:pt>
                <c:pt idx="90">
                  <c:v>32.491446603122803</c:v>
                </c:pt>
                <c:pt idx="91">
                  <c:v>33.616018552595399</c:v>
                </c:pt>
                <c:pt idx="92">
                  <c:v>33.471600526951697</c:v>
                </c:pt>
                <c:pt idx="93">
                  <c:v>33.710653059122599</c:v>
                </c:pt>
                <c:pt idx="94">
                  <c:v>32.197723797421801</c:v>
                </c:pt>
                <c:pt idx="95">
                  <c:v>32.4612124451154</c:v>
                </c:pt>
                <c:pt idx="96">
                  <c:v>33.790387206952097</c:v>
                </c:pt>
                <c:pt idx="97">
                  <c:v>34.183820520589101</c:v>
                </c:pt>
                <c:pt idx="98">
                  <c:v>32.288666909138897</c:v>
                </c:pt>
                <c:pt idx="99">
                  <c:v>33.826352009072103</c:v>
                </c:pt>
                <c:pt idx="100">
                  <c:v>32.4983930747294</c:v>
                </c:pt>
                <c:pt idx="101">
                  <c:v>31.885406299911701</c:v>
                </c:pt>
                <c:pt idx="102">
                  <c:v>32.4256972797508</c:v>
                </c:pt>
                <c:pt idx="103">
                  <c:v>33.4378295623018</c:v>
                </c:pt>
                <c:pt idx="104">
                  <c:v>31.389585480664401</c:v>
                </c:pt>
                <c:pt idx="105">
                  <c:v>33.468699949006201</c:v>
                </c:pt>
                <c:pt idx="106">
                  <c:v>32.291756100263001</c:v>
                </c:pt>
                <c:pt idx="107">
                  <c:v>32.063774620313701</c:v>
                </c:pt>
                <c:pt idx="108">
                  <c:v>33.155699702951999</c:v>
                </c:pt>
                <c:pt idx="109">
                  <c:v>33.356874344757401</c:v>
                </c:pt>
                <c:pt idx="110">
                  <c:v>31.853074801746502</c:v>
                </c:pt>
                <c:pt idx="111">
                  <c:v>32.012300768245403</c:v>
                </c:pt>
                <c:pt idx="112">
                  <c:v>32.388451625505297</c:v>
                </c:pt>
                <c:pt idx="113">
                  <c:v>32.653181458783699</c:v>
                </c:pt>
                <c:pt idx="114">
                  <c:v>32.931336441896498</c:v>
                </c:pt>
                <c:pt idx="115">
                  <c:v>33.235606500693798</c:v>
                </c:pt>
                <c:pt idx="116">
                  <c:v>33.925794895478703</c:v>
                </c:pt>
                <c:pt idx="117">
                  <c:v>33.059264091358301</c:v>
                </c:pt>
                <c:pt idx="118">
                  <c:v>32.401731827354602</c:v>
                </c:pt>
                <c:pt idx="119">
                  <c:v>33.889941006924097</c:v>
                </c:pt>
                <c:pt idx="120">
                  <c:v>34.569381218693401</c:v>
                </c:pt>
                <c:pt idx="121">
                  <c:v>33.701605198688803</c:v>
                </c:pt>
                <c:pt idx="122">
                  <c:v>33.268330217687897</c:v>
                </c:pt>
                <c:pt idx="123">
                  <c:v>31.358477192437</c:v>
                </c:pt>
                <c:pt idx="124">
                  <c:v>33.014792215228297</c:v>
                </c:pt>
                <c:pt idx="125">
                  <c:v>31.576131971322202</c:v>
                </c:pt>
                <c:pt idx="126">
                  <c:v>32.657268594778103</c:v>
                </c:pt>
                <c:pt idx="127">
                  <c:v>34.709323296131501</c:v>
                </c:pt>
                <c:pt idx="128">
                  <c:v>34.536659179877397</c:v>
                </c:pt>
                <c:pt idx="129">
                  <c:v>32.771715009700998</c:v>
                </c:pt>
                <c:pt idx="130">
                  <c:v>33.7004004568224</c:v>
                </c:pt>
                <c:pt idx="131">
                  <c:v>32.439770253348399</c:v>
                </c:pt>
                <c:pt idx="132">
                  <c:v>34.3121669974078</c:v>
                </c:pt>
                <c:pt idx="133">
                  <c:v>32.4551762851371</c:v>
                </c:pt>
                <c:pt idx="134">
                  <c:v>33.540976791782199</c:v>
                </c:pt>
                <c:pt idx="135">
                  <c:v>33.358398281424201</c:v>
                </c:pt>
                <c:pt idx="136">
                  <c:v>32.686129256115102</c:v>
                </c:pt>
                <c:pt idx="137">
                  <c:v>34.558294609144397</c:v>
                </c:pt>
                <c:pt idx="138">
                  <c:v>33.547747944307801</c:v>
                </c:pt>
                <c:pt idx="139">
                  <c:v>31.9549038566348</c:v>
                </c:pt>
                <c:pt idx="140">
                  <c:v>31.066218161637501</c:v>
                </c:pt>
                <c:pt idx="141">
                  <c:v>31.851253128608299</c:v>
                </c:pt>
                <c:pt idx="142">
                  <c:v>32.609282635640398</c:v>
                </c:pt>
                <c:pt idx="143">
                  <c:v>32.115119066014202</c:v>
                </c:pt>
                <c:pt idx="144">
                  <c:v>33.924624809511997</c:v>
                </c:pt>
                <c:pt idx="145">
                  <c:v>33.477190403003299</c:v>
                </c:pt>
                <c:pt idx="146">
                  <c:v>32.116400120928098</c:v>
                </c:pt>
                <c:pt idx="147">
                  <c:v>32.2559012044497</c:v>
                </c:pt>
                <c:pt idx="148">
                  <c:v>32.692392218580601</c:v>
                </c:pt>
                <c:pt idx="149">
                  <c:v>32.384732659005103</c:v>
                </c:pt>
                <c:pt idx="150">
                  <c:v>34.338729385091703</c:v>
                </c:pt>
                <c:pt idx="151">
                  <c:v>32.887104645615302</c:v>
                </c:pt>
                <c:pt idx="152">
                  <c:v>32.510217994444297</c:v>
                </c:pt>
                <c:pt idx="153">
                  <c:v>31.945395748344499</c:v>
                </c:pt>
                <c:pt idx="154">
                  <c:v>36.139662488790499</c:v>
                </c:pt>
                <c:pt idx="155">
                  <c:v>32.449521561142397</c:v>
                </c:pt>
                <c:pt idx="156">
                  <c:v>32.294641549565</c:v>
                </c:pt>
                <c:pt idx="157">
                  <c:v>34.603311119387399</c:v>
                </c:pt>
                <c:pt idx="158">
                  <c:v>33.598520318553298</c:v>
                </c:pt>
                <c:pt idx="159">
                  <c:v>34.5686808457151</c:v>
                </c:pt>
                <c:pt idx="160">
                  <c:v>32.838100160554703</c:v>
                </c:pt>
                <c:pt idx="161">
                  <c:v>33.503705179139502</c:v>
                </c:pt>
                <c:pt idx="162">
                  <c:v>33.301881614638802</c:v>
                </c:pt>
                <c:pt idx="163">
                  <c:v>30.879484344127398</c:v>
                </c:pt>
                <c:pt idx="164">
                  <c:v>33.1542547570007</c:v>
                </c:pt>
                <c:pt idx="165">
                  <c:v>32.047800978867798</c:v>
                </c:pt>
                <c:pt idx="166">
                  <c:v>33.630800767871001</c:v>
                </c:pt>
                <c:pt idx="167">
                  <c:v>34.046638028021199</c:v>
                </c:pt>
                <c:pt idx="168">
                  <c:v>33.6441770004405</c:v>
                </c:pt>
                <c:pt idx="169">
                  <c:v>32.654621607323797</c:v>
                </c:pt>
                <c:pt idx="170">
                  <c:v>33.428747042596001</c:v>
                </c:pt>
                <c:pt idx="171">
                  <c:v>31.8648325480987</c:v>
                </c:pt>
                <c:pt idx="172">
                  <c:v>34.482388048811202</c:v>
                </c:pt>
                <c:pt idx="173">
                  <c:v>32.529768731474398</c:v>
                </c:pt>
                <c:pt idx="174">
                  <c:v>33.432231396262701</c:v>
                </c:pt>
                <c:pt idx="175">
                  <c:v>33.308571616280503</c:v>
                </c:pt>
                <c:pt idx="176">
                  <c:v>32.332637068341697</c:v>
                </c:pt>
                <c:pt idx="177">
                  <c:v>34.713451233970197</c:v>
                </c:pt>
                <c:pt idx="178">
                  <c:v>32.635877998189898</c:v>
                </c:pt>
                <c:pt idx="179">
                  <c:v>33.075703031572203</c:v>
                </c:pt>
                <c:pt idx="180">
                  <c:v>32.230149115933102</c:v>
                </c:pt>
                <c:pt idx="181">
                  <c:v>34.1428633728707</c:v>
                </c:pt>
                <c:pt idx="182">
                  <c:v>32.497198461460698</c:v>
                </c:pt>
                <c:pt idx="183">
                  <c:v>33.1223999843169</c:v>
                </c:pt>
                <c:pt idx="184">
                  <c:v>33.088529366211503</c:v>
                </c:pt>
                <c:pt idx="185">
                  <c:v>32.533796860922102</c:v>
                </c:pt>
                <c:pt idx="186">
                  <c:v>32.484260482762103</c:v>
                </c:pt>
                <c:pt idx="187">
                  <c:v>32.543459169597703</c:v>
                </c:pt>
                <c:pt idx="188">
                  <c:v>32.283123061133303</c:v>
                </c:pt>
                <c:pt idx="189">
                  <c:v>32.2007986439653</c:v>
                </c:pt>
                <c:pt idx="190">
                  <c:v>34.713316506561902</c:v>
                </c:pt>
                <c:pt idx="191">
                  <c:v>32.712512326935602</c:v>
                </c:pt>
                <c:pt idx="192">
                  <c:v>33.694897650967398</c:v>
                </c:pt>
                <c:pt idx="193">
                  <c:v>31.5702008293202</c:v>
                </c:pt>
                <c:pt idx="194">
                  <c:v>33.4594768489643</c:v>
                </c:pt>
                <c:pt idx="195">
                  <c:v>31.820998201672001</c:v>
                </c:pt>
                <c:pt idx="196">
                  <c:v>32.733224163981497</c:v>
                </c:pt>
                <c:pt idx="197">
                  <c:v>32.407148299996599</c:v>
                </c:pt>
                <c:pt idx="198">
                  <c:v>33.5060922813093</c:v>
                </c:pt>
                <c:pt idx="199">
                  <c:v>30.836432674773398</c:v>
                </c:pt>
                <c:pt idx="200">
                  <c:v>34.878494954170201</c:v>
                </c:pt>
                <c:pt idx="201">
                  <c:v>34.007211972221597</c:v>
                </c:pt>
                <c:pt idx="202">
                  <c:v>31.525752416968199</c:v>
                </c:pt>
                <c:pt idx="203">
                  <c:v>31.047222139487499</c:v>
                </c:pt>
                <c:pt idx="204">
                  <c:v>34.595776694392598</c:v>
                </c:pt>
                <c:pt idx="205">
                  <c:v>34.967609887177197</c:v>
                </c:pt>
                <c:pt idx="206">
                  <c:v>32.295247626220402</c:v>
                </c:pt>
                <c:pt idx="207">
                  <c:v>33.324240521849603</c:v>
                </c:pt>
                <c:pt idx="208">
                  <c:v>32.903454333014203</c:v>
                </c:pt>
                <c:pt idx="209">
                  <c:v>32.559493130113303</c:v>
                </c:pt>
                <c:pt idx="210">
                  <c:v>31.765618821042398</c:v>
                </c:pt>
                <c:pt idx="211">
                  <c:v>34.0816461967961</c:v>
                </c:pt>
                <c:pt idx="212">
                  <c:v>33.304431285295998</c:v>
                </c:pt>
                <c:pt idx="213">
                  <c:v>34.330750443678397</c:v>
                </c:pt>
                <c:pt idx="214">
                  <c:v>32.078947579569302</c:v>
                </c:pt>
                <c:pt idx="215">
                  <c:v>33.605798998912299</c:v>
                </c:pt>
                <c:pt idx="216">
                  <c:v>32.745150480835697</c:v>
                </c:pt>
                <c:pt idx="217">
                  <c:v>32.122364795797701</c:v>
                </c:pt>
                <c:pt idx="218">
                  <c:v>32.530829441102803</c:v>
                </c:pt>
                <c:pt idx="219">
                  <c:v>31.736635686050199</c:v>
                </c:pt>
                <c:pt idx="220">
                  <c:v>34.1175666941893</c:v>
                </c:pt>
                <c:pt idx="221">
                  <c:v>33.636624458128303</c:v>
                </c:pt>
                <c:pt idx="222">
                  <c:v>34.334864533058003</c:v>
                </c:pt>
                <c:pt idx="223">
                  <c:v>34.814983943728798</c:v>
                </c:pt>
                <c:pt idx="224">
                  <c:v>34.642669758092197</c:v>
                </c:pt>
                <c:pt idx="225">
                  <c:v>32.836940767021296</c:v>
                </c:pt>
                <c:pt idx="226">
                  <c:v>32.299647163504901</c:v>
                </c:pt>
                <c:pt idx="227">
                  <c:v>31.9480174211613</c:v>
                </c:pt>
                <c:pt idx="228">
                  <c:v>32.727319196124697</c:v>
                </c:pt>
                <c:pt idx="229">
                  <c:v>33.946240619936603</c:v>
                </c:pt>
                <c:pt idx="230">
                  <c:v>32.351478150765999</c:v>
                </c:pt>
                <c:pt idx="231">
                  <c:v>34.173752023676499</c:v>
                </c:pt>
                <c:pt idx="232">
                  <c:v>32.975181826257803</c:v>
                </c:pt>
                <c:pt idx="233">
                  <c:v>32.004753020364802</c:v>
                </c:pt>
                <c:pt idx="234">
                  <c:v>34.197059694508603</c:v>
                </c:pt>
                <c:pt idx="235">
                  <c:v>33.177204666060298</c:v>
                </c:pt>
                <c:pt idx="236">
                  <c:v>32.693239538871197</c:v>
                </c:pt>
                <c:pt idx="237">
                  <c:v>31.625360134830601</c:v>
                </c:pt>
                <c:pt idx="238">
                  <c:v>31.260646869879501</c:v>
                </c:pt>
                <c:pt idx="239">
                  <c:v>31.720769900287301</c:v>
                </c:pt>
                <c:pt idx="240">
                  <c:v>32.9226107583494</c:v>
                </c:pt>
                <c:pt idx="241">
                  <c:v>32.686245090390202</c:v>
                </c:pt>
                <c:pt idx="242">
                  <c:v>34.050946758560599</c:v>
                </c:pt>
                <c:pt idx="243">
                  <c:v>32.454552537551002</c:v>
                </c:pt>
                <c:pt idx="244">
                  <c:v>31.2834474760581</c:v>
                </c:pt>
                <c:pt idx="245">
                  <c:v>32.9800291984536</c:v>
                </c:pt>
                <c:pt idx="246">
                  <c:v>31.9096268275227</c:v>
                </c:pt>
                <c:pt idx="247">
                  <c:v>34.402409648243498</c:v>
                </c:pt>
                <c:pt idx="248">
                  <c:v>32.959764311074203</c:v>
                </c:pt>
                <c:pt idx="249">
                  <c:v>33.780156763294997</c:v>
                </c:pt>
                <c:pt idx="250">
                  <c:v>32.672943525003802</c:v>
                </c:pt>
                <c:pt idx="251">
                  <c:v>32.728520763137801</c:v>
                </c:pt>
                <c:pt idx="252">
                  <c:v>33.409922587864799</c:v>
                </c:pt>
                <c:pt idx="253">
                  <c:v>31.724202523845101</c:v>
                </c:pt>
                <c:pt idx="254">
                  <c:v>32.711119299295298</c:v>
                </c:pt>
                <c:pt idx="255">
                  <c:v>33.1366552476793</c:v>
                </c:pt>
                <c:pt idx="256">
                  <c:v>34.379394384964101</c:v>
                </c:pt>
                <c:pt idx="257">
                  <c:v>35.530904145898603</c:v>
                </c:pt>
                <c:pt idx="258">
                  <c:v>33.247267950477401</c:v>
                </c:pt>
                <c:pt idx="259">
                  <c:v>32.0961089938451</c:v>
                </c:pt>
                <c:pt idx="260">
                  <c:v>35.039283064909696</c:v>
                </c:pt>
                <c:pt idx="261">
                  <c:v>32.550526574421603</c:v>
                </c:pt>
                <c:pt idx="262">
                  <c:v>32.5824935708185</c:v>
                </c:pt>
                <c:pt idx="263">
                  <c:v>33.296981924626401</c:v>
                </c:pt>
                <c:pt idx="264">
                  <c:v>33.108336148345998</c:v>
                </c:pt>
                <c:pt idx="265">
                  <c:v>33.902717794463904</c:v>
                </c:pt>
                <c:pt idx="266">
                  <c:v>34.555282586709197</c:v>
                </c:pt>
                <c:pt idx="267">
                  <c:v>33.732648392626203</c:v>
                </c:pt>
                <c:pt idx="268">
                  <c:v>31.6005122003032</c:v>
                </c:pt>
                <c:pt idx="269">
                  <c:v>34.318927438542197</c:v>
                </c:pt>
                <c:pt idx="270">
                  <c:v>34.006488918397203</c:v>
                </c:pt>
                <c:pt idx="271">
                  <c:v>33.540479060123701</c:v>
                </c:pt>
                <c:pt idx="272">
                  <c:v>34.436425837847601</c:v>
                </c:pt>
                <c:pt idx="273">
                  <c:v>33.551699137540098</c:v>
                </c:pt>
                <c:pt idx="274">
                  <c:v>31.818616566768998</c:v>
                </c:pt>
                <c:pt idx="275">
                  <c:v>32.363121294116297</c:v>
                </c:pt>
                <c:pt idx="276">
                  <c:v>33.1915708844449</c:v>
                </c:pt>
                <c:pt idx="277">
                  <c:v>32.192498827786402</c:v>
                </c:pt>
                <c:pt idx="278">
                  <c:v>32.607902719327598</c:v>
                </c:pt>
                <c:pt idx="279">
                  <c:v>32.262003106994896</c:v>
                </c:pt>
                <c:pt idx="280">
                  <c:v>32.271848280874899</c:v>
                </c:pt>
                <c:pt idx="281">
                  <c:v>33.795124930812399</c:v>
                </c:pt>
                <c:pt idx="282">
                  <c:v>31.6548096756927</c:v>
                </c:pt>
                <c:pt idx="283">
                  <c:v>33.077730794502401</c:v>
                </c:pt>
                <c:pt idx="284">
                  <c:v>31.3123495994443</c:v>
                </c:pt>
                <c:pt idx="285">
                  <c:v>32.872738614480099</c:v>
                </c:pt>
                <c:pt idx="286">
                  <c:v>33.708153408092997</c:v>
                </c:pt>
                <c:pt idx="287">
                  <c:v>33.908565031728301</c:v>
                </c:pt>
                <c:pt idx="288">
                  <c:v>32.312909745943003</c:v>
                </c:pt>
                <c:pt idx="289">
                  <c:v>34.394326648449798</c:v>
                </c:pt>
                <c:pt idx="290">
                  <c:v>32.423304727219801</c:v>
                </c:pt>
                <c:pt idx="291">
                  <c:v>33.539396346976503</c:v>
                </c:pt>
                <c:pt idx="292">
                  <c:v>33.374016926093098</c:v>
                </c:pt>
                <c:pt idx="293">
                  <c:v>33.794755944865102</c:v>
                </c:pt>
                <c:pt idx="294">
                  <c:v>33.770900097648301</c:v>
                </c:pt>
                <c:pt idx="295">
                  <c:v>31.309192640891801</c:v>
                </c:pt>
                <c:pt idx="296">
                  <c:v>33.612563354980999</c:v>
                </c:pt>
                <c:pt idx="297">
                  <c:v>33.398260129586703</c:v>
                </c:pt>
                <c:pt idx="298">
                  <c:v>33.622591840455797</c:v>
                </c:pt>
                <c:pt idx="299">
                  <c:v>30.4925366965401</c:v>
                </c:pt>
                <c:pt idx="300">
                  <c:v>31.9048571310136</c:v>
                </c:pt>
                <c:pt idx="301">
                  <c:v>33.026420352651698</c:v>
                </c:pt>
                <c:pt idx="302">
                  <c:v>32.975192902963798</c:v>
                </c:pt>
                <c:pt idx="303">
                  <c:v>30.816200648876301</c:v>
                </c:pt>
                <c:pt idx="304">
                  <c:v>33.9140151173223</c:v>
                </c:pt>
                <c:pt idx="305">
                  <c:v>33.302672208015601</c:v>
                </c:pt>
                <c:pt idx="306">
                  <c:v>31.912075929200601</c:v>
                </c:pt>
                <c:pt idx="307">
                  <c:v>32.4085589573343</c:v>
                </c:pt>
                <c:pt idx="308">
                  <c:v>32.644616905768899</c:v>
                </c:pt>
                <c:pt idx="309">
                  <c:v>34.102278508741001</c:v>
                </c:pt>
                <c:pt idx="310">
                  <c:v>33.248506203154101</c:v>
                </c:pt>
                <c:pt idx="311">
                  <c:v>34.729080165630599</c:v>
                </c:pt>
                <c:pt idx="312">
                  <c:v>30.393184542345502</c:v>
                </c:pt>
                <c:pt idx="313">
                  <c:v>33.3841105711181</c:v>
                </c:pt>
                <c:pt idx="314">
                  <c:v>32.878474365657603</c:v>
                </c:pt>
                <c:pt idx="315">
                  <c:v>34.501417852783902</c:v>
                </c:pt>
                <c:pt idx="316">
                  <c:v>33.566474389590098</c:v>
                </c:pt>
                <c:pt idx="317">
                  <c:v>32.848792828847102</c:v>
                </c:pt>
                <c:pt idx="318">
                  <c:v>33.531860130613197</c:v>
                </c:pt>
                <c:pt idx="319">
                  <c:v>33.419067345483199</c:v>
                </c:pt>
                <c:pt idx="320">
                  <c:v>32.495418773654301</c:v>
                </c:pt>
                <c:pt idx="321">
                  <c:v>33.674027475014597</c:v>
                </c:pt>
                <c:pt idx="322">
                  <c:v>33.264632073163902</c:v>
                </c:pt>
                <c:pt idx="323">
                  <c:v>32.762455960309502</c:v>
                </c:pt>
                <c:pt idx="324">
                  <c:v>33.479471601881599</c:v>
                </c:pt>
                <c:pt idx="325">
                  <c:v>33.785207205733101</c:v>
                </c:pt>
                <c:pt idx="326">
                  <c:v>33.217187842898902</c:v>
                </c:pt>
                <c:pt idx="327">
                  <c:v>31.128090049616599</c:v>
                </c:pt>
                <c:pt idx="328">
                  <c:v>33.369517356087599</c:v>
                </c:pt>
                <c:pt idx="329">
                  <c:v>32.8378930532391</c:v>
                </c:pt>
                <c:pt idx="330">
                  <c:v>30.574363684171299</c:v>
                </c:pt>
                <c:pt idx="331">
                  <c:v>32.2745938303391</c:v>
                </c:pt>
                <c:pt idx="332">
                  <c:v>33.144233999876498</c:v>
                </c:pt>
                <c:pt idx="333">
                  <c:v>33.485519762953601</c:v>
                </c:pt>
                <c:pt idx="334">
                  <c:v>31.976480061461199</c:v>
                </c:pt>
                <c:pt idx="335">
                  <c:v>32.133862409848298</c:v>
                </c:pt>
                <c:pt idx="336">
                  <c:v>32.3025531031114</c:v>
                </c:pt>
                <c:pt idx="337">
                  <c:v>31.8279790554652</c:v>
                </c:pt>
                <c:pt idx="338">
                  <c:v>32.018074010631999</c:v>
                </c:pt>
                <c:pt idx="339">
                  <c:v>32.997459002491603</c:v>
                </c:pt>
                <c:pt idx="340">
                  <c:v>31.816428334199301</c:v>
                </c:pt>
                <c:pt idx="341">
                  <c:v>34.461514739664601</c:v>
                </c:pt>
                <c:pt idx="342">
                  <c:v>32.342796231667897</c:v>
                </c:pt>
                <c:pt idx="343">
                  <c:v>32.302748373390401</c:v>
                </c:pt>
                <c:pt idx="344">
                  <c:v>33.066440656282602</c:v>
                </c:pt>
                <c:pt idx="345">
                  <c:v>33.894640388465398</c:v>
                </c:pt>
                <c:pt idx="346">
                  <c:v>32.765664587506599</c:v>
                </c:pt>
                <c:pt idx="347">
                  <c:v>33.769812371651298</c:v>
                </c:pt>
                <c:pt idx="348">
                  <c:v>31.812482559724199</c:v>
                </c:pt>
                <c:pt idx="349">
                  <c:v>32.008504517855101</c:v>
                </c:pt>
                <c:pt idx="350">
                  <c:v>33.304336617989797</c:v>
                </c:pt>
                <c:pt idx="351">
                  <c:v>32.189844729273503</c:v>
                </c:pt>
                <c:pt idx="352">
                  <c:v>34.935605105644299</c:v>
                </c:pt>
                <c:pt idx="353">
                  <c:v>33.551650607979496</c:v>
                </c:pt>
                <c:pt idx="354">
                  <c:v>32.386968674631802</c:v>
                </c:pt>
                <c:pt idx="355">
                  <c:v>33.344508685197297</c:v>
                </c:pt>
                <c:pt idx="356">
                  <c:v>33.672757886720298</c:v>
                </c:pt>
                <c:pt idx="357">
                  <c:v>34.002070922621598</c:v>
                </c:pt>
                <c:pt idx="358">
                  <c:v>32.655397042231797</c:v>
                </c:pt>
                <c:pt idx="359">
                  <c:v>32.054261851184698</c:v>
                </c:pt>
                <c:pt idx="360">
                  <c:v>33.228772269695597</c:v>
                </c:pt>
                <c:pt idx="361">
                  <c:v>32.077590044329099</c:v>
                </c:pt>
                <c:pt idx="362">
                  <c:v>33.981005579787698</c:v>
                </c:pt>
                <c:pt idx="363">
                  <c:v>34.179517567966698</c:v>
                </c:pt>
                <c:pt idx="364">
                  <c:v>32.602738980420099</c:v>
                </c:pt>
                <c:pt idx="365">
                  <c:v>32.030549716212903</c:v>
                </c:pt>
                <c:pt idx="366">
                  <c:v>33.100357750772901</c:v>
                </c:pt>
                <c:pt idx="367">
                  <c:v>32.990599042915399</c:v>
                </c:pt>
                <c:pt idx="368">
                  <c:v>34.385820292995298</c:v>
                </c:pt>
                <c:pt idx="369">
                  <c:v>34.357196268204397</c:v>
                </c:pt>
                <c:pt idx="370">
                  <c:v>33.705112797501897</c:v>
                </c:pt>
                <c:pt idx="371">
                  <c:v>32.404295045983503</c:v>
                </c:pt>
                <c:pt idx="372">
                  <c:v>31.829346455921101</c:v>
                </c:pt>
                <c:pt idx="373">
                  <c:v>31.366212167187602</c:v>
                </c:pt>
                <c:pt idx="374">
                  <c:v>31.447446494127799</c:v>
                </c:pt>
                <c:pt idx="375">
                  <c:v>33.582946837023201</c:v>
                </c:pt>
                <c:pt idx="376">
                  <c:v>32.397421944309002</c:v>
                </c:pt>
                <c:pt idx="377">
                  <c:v>35.037449961576002</c:v>
                </c:pt>
                <c:pt idx="378">
                  <c:v>32.784940232634099</c:v>
                </c:pt>
                <c:pt idx="379">
                  <c:v>33.971722037612601</c:v>
                </c:pt>
                <c:pt idx="380">
                  <c:v>33.385990190752203</c:v>
                </c:pt>
                <c:pt idx="381">
                  <c:v>33.556555671402698</c:v>
                </c:pt>
                <c:pt idx="382">
                  <c:v>33.587373390245503</c:v>
                </c:pt>
                <c:pt idx="383">
                  <c:v>34.188184061018198</c:v>
                </c:pt>
                <c:pt idx="384">
                  <c:v>33.593963548041998</c:v>
                </c:pt>
                <c:pt idx="385">
                  <c:v>33.236265721508701</c:v>
                </c:pt>
                <c:pt idx="386">
                  <c:v>33.208919700589199</c:v>
                </c:pt>
                <c:pt idx="387">
                  <c:v>33.637811675865898</c:v>
                </c:pt>
                <c:pt idx="388">
                  <c:v>33.590485803273999</c:v>
                </c:pt>
                <c:pt idx="389">
                  <c:v>34.1955080309626</c:v>
                </c:pt>
                <c:pt idx="390">
                  <c:v>35.860236513353001</c:v>
                </c:pt>
                <c:pt idx="391">
                  <c:v>33.481930572575301</c:v>
                </c:pt>
                <c:pt idx="392">
                  <c:v>33.258237833803904</c:v>
                </c:pt>
                <c:pt idx="393">
                  <c:v>32.319857972167298</c:v>
                </c:pt>
                <c:pt idx="394">
                  <c:v>32.430838579082</c:v>
                </c:pt>
                <c:pt idx="395">
                  <c:v>31.4459724827577</c:v>
                </c:pt>
                <c:pt idx="396">
                  <c:v>35.742669805934902</c:v>
                </c:pt>
                <c:pt idx="397">
                  <c:v>34.012619460656303</c:v>
                </c:pt>
                <c:pt idx="398">
                  <c:v>34.140393427962898</c:v>
                </c:pt>
                <c:pt idx="399">
                  <c:v>32.377989658927497</c:v>
                </c:pt>
                <c:pt idx="400">
                  <c:v>33.172331090743</c:v>
                </c:pt>
                <c:pt idx="401">
                  <c:v>33.247322202959602</c:v>
                </c:pt>
                <c:pt idx="402">
                  <c:v>33.598913339294</c:v>
                </c:pt>
                <c:pt idx="403">
                  <c:v>33.085297990588998</c:v>
                </c:pt>
                <c:pt idx="404">
                  <c:v>32.278443347919598</c:v>
                </c:pt>
                <c:pt idx="405">
                  <c:v>33.441553044751203</c:v>
                </c:pt>
                <c:pt idx="406">
                  <c:v>32.865301209243</c:v>
                </c:pt>
                <c:pt idx="407">
                  <c:v>31.526197898239801</c:v>
                </c:pt>
                <c:pt idx="408">
                  <c:v>33.000849640151998</c:v>
                </c:pt>
                <c:pt idx="409">
                  <c:v>32.088380630448199</c:v>
                </c:pt>
                <c:pt idx="410">
                  <c:v>33.265444472845701</c:v>
                </c:pt>
                <c:pt idx="411">
                  <c:v>32.992573196692199</c:v>
                </c:pt>
                <c:pt idx="412">
                  <c:v>33.863188707198397</c:v>
                </c:pt>
                <c:pt idx="413">
                  <c:v>32.592093225754702</c:v>
                </c:pt>
                <c:pt idx="414">
                  <c:v>32.381034590963402</c:v>
                </c:pt>
                <c:pt idx="415">
                  <c:v>31.5171218025062</c:v>
                </c:pt>
                <c:pt idx="416">
                  <c:v>33.454301926040102</c:v>
                </c:pt>
                <c:pt idx="417">
                  <c:v>32.215527419989101</c:v>
                </c:pt>
                <c:pt idx="418">
                  <c:v>31.673915503274898</c:v>
                </c:pt>
                <c:pt idx="419">
                  <c:v>33.717554613005099</c:v>
                </c:pt>
                <c:pt idx="420">
                  <c:v>33.215471574760301</c:v>
                </c:pt>
                <c:pt idx="421">
                  <c:v>31.5741380228732</c:v>
                </c:pt>
                <c:pt idx="422">
                  <c:v>33.894570388701297</c:v>
                </c:pt>
                <c:pt idx="423">
                  <c:v>33.1286926864314</c:v>
                </c:pt>
                <c:pt idx="424">
                  <c:v>34.370327046164299</c:v>
                </c:pt>
                <c:pt idx="425">
                  <c:v>34.080260091733997</c:v>
                </c:pt>
                <c:pt idx="426">
                  <c:v>31.425226880854801</c:v>
                </c:pt>
                <c:pt idx="427">
                  <c:v>33.625307264576598</c:v>
                </c:pt>
                <c:pt idx="428">
                  <c:v>31.862741109000101</c:v>
                </c:pt>
                <c:pt idx="429">
                  <c:v>33.2925873073007</c:v>
                </c:pt>
                <c:pt idx="430">
                  <c:v>33.749227770813299</c:v>
                </c:pt>
                <c:pt idx="431">
                  <c:v>34.144968987239402</c:v>
                </c:pt>
                <c:pt idx="432">
                  <c:v>31.123974349911901</c:v>
                </c:pt>
                <c:pt idx="433">
                  <c:v>34.278247879997203</c:v>
                </c:pt>
                <c:pt idx="434">
                  <c:v>33.666615683451298</c:v>
                </c:pt>
                <c:pt idx="435">
                  <c:v>32.259973265557001</c:v>
                </c:pt>
                <c:pt idx="436">
                  <c:v>35.4331653005787</c:v>
                </c:pt>
                <c:pt idx="437">
                  <c:v>31.967320947882399</c:v>
                </c:pt>
                <c:pt idx="438">
                  <c:v>32.149060522105898</c:v>
                </c:pt>
                <c:pt idx="439">
                  <c:v>33.918844177834004</c:v>
                </c:pt>
                <c:pt idx="440">
                  <c:v>33.200616341404498</c:v>
                </c:pt>
                <c:pt idx="441">
                  <c:v>32.536774897548</c:v>
                </c:pt>
                <c:pt idx="442">
                  <c:v>34.0836633016294</c:v>
                </c:pt>
                <c:pt idx="443">
                  <c:v>33.025020138575798</c:v>
                </c:pt>
                <c:pt idx="444">
                  <c:v>31.2681042107507</c:v>
                </c:pt>
                <c:pt idx="445">
                  <c:v>32.212923830057903</c:v>
                </c:pt>
                <c:pt idx="446">
                  <c:v>33.499506100675497</c:v>
                </c:pt>
                <c:pt idx="447">
                  <c:v>32.904853667353898</c:v>
                </c:pt>
                <c:pt idx="448">
                  <c:v>32.204654645678502</c:v>
                </c:pt>
                <c:pt idx="449">
                  <c:v>32.675154508448202</c:v>
                </c:pt>
                <c:pt idx="450">
                  <c:v>32.998387662429003</c:v>
                </c:pt>
                <c:pt idx="451">
                  <c:v>33.9431185791017</c:v>
                </c:pt>
                <c:pt idx="452">
                  <c:v>33.5521083634086</c:v>
                </c:pt>
                <c:pt idx="453">
                  <c:v>33.676830868142602</c:v>
                </c:pt>
                <c:pt idx="454">
                  <c:v>32.641946365588097</c:v>
                </c:pt>
                <c:pt idx="455">
                  <c:v>33.421212181722602</c:v>
                </c:pt>
                <c:pt idx="456">
                  <c:v>32.767076081229199</c:v>
                </c:pt>
                <c:pt idx="457">
                  <c:v>33.119954428338097</c:v>
                </c:pt>
                <c:pt idx="458">
                  <c:v>35.371876092324399</c:v>
                </c:pt>
                <c:pt idx="459">
                  <c:v>33.976082580037797</c:v>
                </c:pt>
                <c:pt idx="460">
                  <c:v>34.034163531060699</c:v>
                </c:pt>
                <c:pt idx="461">
                  <c:v>32.770492158549303</c:v>
                </c:pt>
                <c:pt idx="462">
                  <c:v>33.503810381743499</c:v>
                </c:pt>
                <c:pt idx="463">
                  <c:v>31.8745516945853</c:v>
                </c:pt>
                <c:pt idx="464">
                  <c:v>32.533239982654699</c:v>
                </c:pt>
                <c:pt idx="465">
                  <c:v>34.8513141658647</c:v>
                </c:pt>
                <c:pt idx="466">
                  <c:v>34.211461281497897</c:v>
                </c:pt>
                <c:pt idx="467">
                  <c:v>33.459619317529601</c:v>
                </c:pt>
                <c:pt idx="468">
                  <c:v>34.2005394093189</c:v>
                </c:pt>
                <c:pt idx="469">
                  <c:v>31.169506798711499</c:v>
                </c:pt>
                <c:pt idx="470">
                  <c:v>32.518196813999197</c:v>
                </c:pt>
                <c:pt idx="471">
                  <c:v>34.523019620716298</c:v>
                </c:pt>
                <c:pt idx="472">
                  <c:v>33.665990321995402</c:v>
                </c:pt>
                <c:pt idx="473">
                  <c:v>31.6098395733896</c:v>
                </c:pt>
                <c:pt idx="474">
                  <c:v>33.700885539019701</c:v>
                </c:pt>
                <c:pt idx="475">
                  <c:v>33.811733406217201</c:v>
                </c:pt>
                <c:pt idx="476">
                  <c:v>34.336677223146999</c:v>
                </c:pt>
                <c:pt idx="477">
                  <c:v>31.061325156716102</c:v>
                </c:pt>
                <c:pt idx="478">
                  <c:v>33.0697682992867</c:v>
                </c:pt>
                <c:pt idx="479">
                  <c:v>34.606242452617799</c:v>
                </c:pt>
                <c:pt idx="480">
                  <c:v>34.238241911920198</c:v>
                </c:pt>
                <c:pt idx="481">
                  <c:v>32.047814633139801</c:v>
                </c:pt>
                <c:pt idx="482">
                  <c:v>30.9716756438877</c:v>
                </c:pt>
                <c:pt idx="483">
                  <c:v>33.606850823118798</c:v>
                </c:pt>
                <c:pt idx="484">
                  <c:v>33.448125009346498</c:v>
                </c:pt>
                <c:pt idx="485">
                  <c:v>33.369380938205403</c:v>
                </c:pt>
                <c:pt idx="486">
                  <c:v>33.452295280190299</c:v>
                </c:pt>
                <c:pt idx="487">
                  <c:v>32.904692444916201</c:v>
                </c:pt>
                <c:pt idx="488">
                  <c:v>35.630853861098203</c:v>
                </c:pt>
                <c:pt idx="489">
                  <c:v>32.246349996118902</c:v>
                </c:pt>
                <c:pt idx="490">
                  <c:v>34.695591191118602</c:v>
                </c:pt>
                <c:pt idx="491">
                  <c:v>34.343921908427497</c:v>
                </c:pt>
                <c:pt idx="492">
                  <c:v>33.6809369496061</c:v>
                </c:pt>
                <c:pt idx="493">
                  <c:v>32.060914398409999</c:v>
                </c:pt>
                <c:pt idx="494">
                  <c:v>33.431097102487101</c:v>
                </c:pt>
                <c:pt idx="495">
                  <c:v>33.237659984367198</c:v>
                </c:pt>
                <c:pt idx="496">
                  <c:v>34.702528972861501</c:v>
                </c:pt>
                <c:pt idx="497">
                  <c:v>32.646776680606798</c:v>
                </c:pt>
                <c:pt idx="498">
                  <c:v>33.322501051305402</c:v>
                </c:pt>
                <c:pt idx="499">
                  <c:v>33.715980918449802</c:v>
                </c:pt>
              </c:numCache>
            </c:numRef>
          </c:xVal>
          <c:yVal>
            <c:numRef>
              <c:f>'Correlation tests_HID'!$Q$1:$Q$500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783A-4F9F-B6A7-384FB1142B8C}"/>
            </c:ext>
          </c:extLst>
        </c:ser>
        <c:dLbls>
          <c:showLegendKey val="0"/>
          <c:showVal val="0"/>
          <c:showCatName val="0"/>
          <c:showSerName val="0"/>
          <c:showPercent val="0"/>
          <c:showBubbleSize val="0"/>
        </c:dLbls>
        <c:axId val="1788677535"/>
        <c:axId val="1788675615"/>
      </c:scatterChart>
      <c:valAx>
        <c:axId val="1788677535"/>
        <c:scaling>
          <c:orientation val="minMax"/>
          <c:max val="40"/>
          <c:min val="0"/>
        </c:scaling>
        <c:delete val="0"/>
        <c:axPos val="b"/>
        <c:numFmt formatCode="General" sourceLinked="0"/>
        <c:majorTickMark val="cross"/>
        <c:minorTickMark val="none"/>
        <c:tickLblPos val="nextTo"/>
        <c:txPr>
          <a:bodyPr rot="0" vert="horz"/>
          <a:lstStyle/>
          <a:p>
            <a:pPr>
              <a:defRPr sz="700"/>
            </a:pPr>
            <a:endParaRPr lang="en-NG"/>
          </a:p>
        </c:txPr>
        <c:crossAx val="1788675615"/>
        <c:crosses val="autoZero"/>
        <c:crossBetween val="midCat"/>
      </c:valAx>
      <c:valAx>
        <c:axId val="1788675615"/>
        <c:scaling>
          <c:orientation val="minMax"/>
          <c:max val="20"/>
          <c:min val="0"/>
        </c:scaling>
        <c:delete val="0"/>
        <c:axPos val="l"/>
        <c:title>
          <c:tx>
            <c:rich>
              <a:bodyPr/>
              <a:lstStyle/>
              <a:p>
                <a:pPr>
                  <a:defRPr sz="800" b="0">
                    <a:latin typeface="Arial"/>
                    <a:ea typeface="Arial"/>
                    <a:cs typeface="Arial"/>
                  </a:defRPr>
                </a:pPr>
                <a:r>
                  <a:rPr lang="en-US"/>
                  <a:t>Time on App</a:t>
                </a:r>
              </a:p>
            </c:rich>
          </c:tx>
          <c:overlay val="0"/>
        </c:title>
        <c:numFmt formatCode="General" sourceLinked="0"/>
        <c:majorTickMark val="cross"/>
        <c:minorTickMark val="none"/>
        <c:tickLblPos val="nextTo"/>
        <c:txPr>
          <a:bodyPr/>
          <a:lstStyle/>
          <a:p>
            <a:pPr>
              <a:defRPr sz="700"/>
            </a:pPr>
            <a:endParaRPr lang="en-NG"/>
          </a:p>
        </c:txPr>
        <c:crossAx val="1788677535"/>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6350">
              <a:solidFill>
                <a:srgbClr val="FF0000"/>
              </a:solidFill>
              <a:prstDash val="solid"/>
            </a:ln>
            <a:effectLst/>
          </c:spPr>
          <c:marker>
            <c:symbol val="none"/>
          </c:marker>
          <c:xVal>
            <c:numRef>
              <c:f>'Correlation tests_HID1'!$C$1:$C$31</c:f>
              <c:numCache>
                <c:formatCode>General</c:formatCode>
                <c:ptCount val="31"/>
                <c:pt idx="0">
                  <c:v>8</c:v>
                </c:pt>
                <c:pt idx="1">
                  <c:v>8</c:v>
                </c:pt>
                <c:pt idx="2">
                  <c:v>8.7200000000000006</c:v>
                </c:pt>
                <c:pt idx="3">
                  <c:v>8.7200000000000006</c:v>
                </c:pt>
                <c:pt idx="4">
                  <c:v>8.7200000000000006</c:v>
                </c:pt>
                <c:pt idx="5">
                  <c:v>9.44</c:v>
                </c:pt>
                <c:pt idx="6">
                  <c:v>9.44</c:v>
                </c:pt>
                <c:pt idx="7">
                  <c:v>9.44</c:v>
                </c:pt>
                <c:pt idx="8">
                  <c:v>10.16</c:v>
                </c:pt>
                <c:pt idx="9">
                  <c:v>10.16</c:v>
                </c:pt>
                <c:pt idx="10">
                  <c:v>10.16</c:v>
                </c:pt>
                <c:pt idx="11">
                  <c:v>10.88</c:v>
                </c:pt>
                <c:pt idx="12">
                  <c:v>10.88</c:v>
                </c:pt>
                <c:pt idx="13">
                  <c:v>10.88</c:v>
                </c:pt>
                <c:pt idx="14">
                  <c:v>11.600000000000001</c:v>
                </c:pt>
                <c:pt idx="15">
                  <c:v>11.600000000000001</c:v>
                </c:pt>
                <c:pt idx="16">
                  <c:v>11.600000000000001</c:v>
                </c:pt>
                <c:pt idx="17">
                  <c:v>12.32</c:v>
                </c:pt>
                <c:pt idx="18">
                  <c:v>12.32</c:v>
                </c:pt>
                <c:pt idx="19">
                  <c:v>12.32</c:v>
                </c:pt>
                <c:pt idx="20">
                  <c:v>13.040000000000001</c:v>
                </c:pt>
                <c:pt idx="21">
                  <c:v>13.040000000000001</c:v>
                </c:pt>
                <c:pt idx="22">
                  <c:v>13.040000000000001</c:v>
                </c:pt>
                <c:pt idx="23">
                  <c:v>13.760000000000002</c:v>
                </c:pt>
                <c:pt idx="24">
                  <c:v>13.760000000000002</c:v>
                </c:pt>
                <c:pt idx="25">
                  <c:v>13.760000000000002</c:v>
                </c:pt>
                <c:pt idx="26">
                  <c:v>14.48</c:v>
                </c:pt>
                <c:pt idx="27">
                  <c:v>14.48</c:v>
                </c:pt>
                <c:pt idx="28">
                  <c:v>14.48</c:v>
                </c:pt>
                <c:pt idx="29">
                  <c:v>15.200000000000001</c:v>
                </c:pt>
                <c:pt idx="30">
                  <c:v>15.200000000000001</c:v>
                </c:pt>
              </c:numCache>
            </c:numRef>
          </c:xVal>
          <c:yVal>
            <c:numRef>
              <c:f>'Correlation tests_HID1'!$D$1:$D$31</c:f>
              <c:numCache>
                <c:formatCode>General</c:formatCode>
                <c:ptCount val="31"/>
                <c:pt idx="0">
                  <c:v>0</c:v>
                </c:pt>
                <c:pt idx="1">
                  <c:v>2</c:v>
                </c:pt>
                <c:pt idx="2">
                  <c:v>2</c:v>
                </c:pt>
                <c:pt idx="3">
                  <c:v>0</c:v>
                </c:pt>
                <c:pt idx="4">
                  <c:v>1</c:v>
                </c:pt>
                <c:pt idx="5">
                  <c:v>1</c:v>
                </c:pt>
                <c:pt idx="6">
                  <c:v>0</c:v>
                </c:pt>
                <c:pt idx="7">
                  <c:v>12</c:v>
                </c:pt>
                <c:pt idx="8">
                  <c:v>12</c:v>
                </c:pt>
                <c:pt idx="9">
                  <c:v>0</c:v>
                </c:pt>
                <c:pt idx="10">
                  <c:v>39</c:v>
                </c:pt>
                <c:pt idx="11">
                  <c:v>39</c:v>
                </c:pt>
                <c:pt idx="12">
                  <c:v>0</c:v>
                </c:pt>
                <c:pt idx="13">
                  <c:v>106</c:v>
                </c:pt>
                <c:pt idx="14">
                  <c:v>106</c:v>
                </c:pt>
                <c:pt idx="15">
                  <c:v>0</c:v>
                </c:pt>
                <c:pt idx="16">
                  <c:v>143</c:v>
                </c:pt>
                <c:pt idx="17">
                  <c:v>143</c:v>
                </c:pt>
                <c:pt idx="18">
                  <c:v>0</c:v>
                </c:pt>
                <c:pt idx="19">
                  <c:v>112</c:v>
                </c:pt>
                <c:pt idx="20">
                  <c:v>112</c:v>
                </c:pt>
                <c:pt idx="21">
                  <c:v>0</c:v>
                </c:pt>
                <c:pt idx="22">
                  <c:v>65</c:v>
                </c:pt>
                <c:pt idx="23">
                  <c:v>65</c:v>
                </c:pt>
                <c:pt idx="24">
                  <c:v>0</c:v>
                </c:pt>
                <c:pt idx="25">
                  <c:v>18</c:v>
                </c:pt>
                <c:pt idx="26">
                  <c:v>18</c:v>
                </c:pt>
                <c:pt idx="27">
                  <c:v>0</c:v>
                </c:pt>
                <c:pt idx="28">
                  <c:v>2</c:v>
                </c:pt>
                <c:pt idx="29">
                  <c:v>2</c:v>
                </c:pt>
                <c:pt idx="30">
                  <c:v>0</c:v>
                </c:pt>
              </c:numCache>
            </c:numRef>
          </c:yVal>
          <c:smooth val="0"/>
          <c:extLst>
            <c:ext xmlns:c16="http://schemas.microsoft.com/office/drawing/2014/chart" uri="{C3380CC4-5D6E-409C-BE32-E72D297353CC}">
              <c16:uniqueId val="{00000000-56B9-42A0-87DC-0D9A32EAAF34}"/>
            </c:ext>
          </c:extLst>
        </c:ser>
        <c:dLbls>
          <c:showLegendKey val="0"/>
          <c:showVal val="0"/>
          <c:showCatName val="0"/>
          <c:showSerName val="0"/>
          <c:showPercent val="0"/>
          <c:showBubbleSize val="0"/>
        </c:dLbls>
        <c:axId val="83162784"/>
        <c:axId val="83176704"/>
      </c:scatterChart>
      <c:valAx>
        <c:axId val="83162784"/>
        <c:scaling>
          <c:orientation val="minMax"/>
          <c:max val="20"/>
          <c:min val="0"/>
        </c:scaling>
        <c:delete val="0"/>
        <c:axPos val="b"/>
        <c:numFmt formatCode="General" sourceLinked="0"/>
        <c:majorTickMark val="cross"/>
        <c:minorTickMark val="none"/>
        <c:tickLblPos val="nextTo"/>
        <c:txPr>
          <a:bodyPr rot="0" vert="horz"/>
          <a:lstStyle/>
          <a:p>
            <a:pPr>
              <a:defRPr sz="700"/>
            </a:pPr>
            <a:endParaRPr lang="en-NG"/>
          </a:p>
        </c:txPr>
        <c:crossAx val="83176704"/>
        <c:crosses val="autoZero"/>
        <c:crossBetween val="midCat"/>
      </c:valAx>
      <c:valAx>
        <c:axId val="83176704"/>
        <c:scaling>
          <c:orientation val="minMax"/>
        </c:scaling>
        <c:delete val="0"/>
        <c:axPos val="l"/>
        <c:numFmt formatCode="General" sourceLinked="0"/>
        <c:majorTickMark val="cross"/>
        <c:minorTickMark val="none"/>
        <c:tickLblPos val="nextTo"/>
        <c:txPr>
          <a:bodyPr/>
          <a:lstStyle/>
          <a:p>
            <a:pPr>
              <a:defRPr sz="700"/>
            </a:pPr>
            <a:endParaRPr lang="en-NG"/>
          </a:p>
        </c:txPr>
        <c:crossAx val="83162784"/>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tests_HID'!$V$1:$V$500</c:f>
              <c:numCache>
                <c:formatCode>General</c:formatCode>
                <c:ptCount val="500"/>
                <c:pt idx="0">
                  <c:v>39.577668019526101</c:v>
                </c:pt>
                <c:pt idx="1">
                  <c:v>37.268958868297702</c:v>
                </c:pt>
                <c:pt idx="2">
                  <c:v>37.110597442120799</c:v>
                </c:pt>
                <c:pt idx="3">
                  <c:v>36.721282677903098</c:v>
                </c:pt>
                <c:pt idx="4">
                  <c:v>37.536653300594701</c:v>
                </c:pt>
                <c:pt idx="5">
                  <c:v>34.476877629250502</c:v>
                </c:pt>
                <c:pt idx="6">
                  <c:v>36.683776152869598</c:v>
                </c:pt>
                <c:pt idx="7">
                  <c:v>37.373358858547498</c:v>
                </c:pt>
                <c:pt idx="8">
                  <c:v>37.534497341555699</c:v>
                </c:pt>
                <c:pt idx="9">
                  <c:v>37.145168223528103</c:v>
                </c:pt>
                <c:pt idx="10">
                  <c:v>37.225806131621098</c:v>
                </c:pt>
                <c:pt idx="11">
                  <c:v>37.087926070983798</c:v>
                </c:pt>
                <c:pt idx="12">
                  <c:v>37.420215575025303</c:v>
                </c:pt>
                <c:pt idx="13">
                  <c:v>36.144666700041903</c:v>
                </c:pt>
                <c:pt idx="14">
                  <c:v>36.619957082799203</c:v>
                </c:pt>
                <c:pt idx="15">
                  <c:v>36.213763093698603</c:v>
                </c:pt>
                <c:pt idx="16">
                  <c:v>34.8940927514398</c:v>
                </c:pt>
                <c:pt idx="17">
                  <c:v>38.385136594138402</c:v>
                </c:pt>
                <c:pt idx="18">
                  <c:v>38.2441145943435</c:v>
                </c:pt>
                <c:pt idx="19">
                  <c:v>37.190503800397899</c:v>
                </c:pt>
                <c:pt idx="20">
                  <c:v>37.6077925242069</c:v>
                </c:pt>
                <c:pt idx="21">
                  <c:v>37.441021335565999</c:v>
                </c:pt>
                <c:pt idx="22">
                  <c:v>38.734006289897103</c:v>
                </c:pt>
                <c:pt idx="23">
                  <c:v>36.772603761258701</c:v>
                </c:pt>
                <c:pt idx="24">
                  <c:v>37.6357558779059</c:v>
                </c:pt>
                <c:pt idx="25">
                  <c:v>37.738524945579002</c:v>
                </c:pt>
                <c:pt idx="26">
                  <c:v>36.430649621049298</c:v>
                </c:pt>
                <c:pt idx="27">
                  <c:v>37.851779169436</c:v>
                </c:pt>
                <c:pt idx="28">
                  <c:v>35.293087754360499</c:v>
                </c:pt>
                <c:pt idx="29">
                  <c:v>37.277811742072103</c:v>
                </c:pt>
                <c:pt idx="30">
                  <c:v>36.163648171044599</c:v>
                </c:pt>
                <c:pt idx="31">
                  <c:v>35.622442420645399</c:v>
                </c:pt>
                <c:pt idx="32">
                  <c:v>35.694174985697799</c:v>
                </c:pt>
                <c:pt idx="33">
                  <c:v>38.878040506759802</c:v>
                </c:pt>
                <c:pt idx="34">
                  <c:v>35.368626325363003</c:v>
                </c:pt>
                <c:pt idx="35">
                  <c:v>38.768640998026598</c:v>
                </c:pt>
                <c:pt idx="36">
                  <c:v>36.765722357858301</c:v>
                </c:pt>
                <c:pt idx="37">
                  <c:v>37.044361400299699</c:v>
                </c:pt>
                <c:pt idx="38">
                  <c:v>37.388314867198197</c:v>
                </c:pt>
                <c:pt idx="39">
                  <c:v>36.371479814068501</c:v>
                </c:pt>
                <c:pt idx="40">
                  <c:v>37.534291011121198</c:v>
                </c:pt>
                <c:pt idx="41">
                  <c:v>37.496690145612703</c:v>
                </c:pt>
                <c:pt idx="42">
                  <c:v>37.142861984584499</c:v>
                </c:pt>
                <c:pt idx="43">
                  <c:v>36.888086054199199</c:v>
                </c:pt>
                <c:pt idx="44">
                  <c:v>36.112435010777901</c:v>
                </c:pt>
                <c:pt idx="45">
                  <c:v>39.131096733666602</c:v>
                </c:pt>
                <c:pt idx="46">
                  <c:v>37.335445894325701</c:v>
                </c:pt>
                <c:pt idx="47">
                  <c:v>36.462003258539603</c:v>
                </c:pt>
                <c:pt idx="48">
                  <c:v>36.582727765406197</c:v>
                </c:pt>
                <c:pt idx="49">
                  <c:v>36.5944567000682</c:v>
                </c:pt>
                <c:pt idx="50">
                  <c:v>37.780264687228602</c:v>
                </c:pt>
                <c:pt idx="51">
                  <c:v>37.266878259420899</c:v>
                </c:pt>
                <c:pt idx="52">
                  <c:v>37.453405101523501</c:v>
                </c:pt>
                <c:pt idx="53">
                  <c:v>35.933449300959801</c:v>
                </c:pt>
                <c:pt idx="54">
                  <c:v>38.468321105879298</c:v>
                </c:pt>
                <c:pt idx="55">
                  <c:v>35.252242022433002</c:v>
                </c:pt>
                <c:pt idx="56">
                  <c:v>39.252930950406203</c:v>
                </c:pt>
                <c:pt idx="57">
                  <c:v>36.173125631971899</c:v>
                </c:pt>
                <c:pt idx="58">
                  <c:v>36.814010562503597</c:v>
                </c:pt>
                <c:pt idx="59">
                  <c:v>37.271221692501904</c:v>
                </c:pt>
                <c:pt idx="60">
                  <c:v>38.052609752572998</c:v>
                </c:pt>
                <c:pt idx="61">
                  <c:v>36.493992546737303</c:v>
                </c:pt>
                <c:pt idx="62">
                  <c:v>37.997028009565497</c:v>
                </c:pt>
                <c:pt idx="63">
                  <c:v>37.4087484767376</c:v>
                </c:pt>
                <c:pt idx="64">
                  <c:v>36.600777054328603</c:v>
                </c:pt>
                <c:pt idx="65">
                  <c:v>37.157624094065199</c:v>
                </c:pt>
                <c:pt idx="66">
                  <c:v>35.358444307206597</c:v>
                </c:pt>
                <c:pt idx="67">
                  <c:v>36.375066106372898</c:v>
                </c:pt>
                <c:pt idx="68">
                  <c:v>37.680403228137102</c:v>
                </c:pt>
                <c:pt idx="69">
                  <c:v>40.005181638101803</c:v>
                </c:pt>
                <c:pt idx="70">
                  <c:v>36.265000697022003</c:v>
                </c:pt>
                <c:pt idx="71">
                  <c:v>36.157191151114901</c:v>
                </c:pt>
                <c:pt idx="72">
                  <c:v>38.006583179477602</c:v>
                </c:pt>
                <c:pt idx="73">
                  <c:v>37.031539216766198</c:v>
                </c:pt>
                <c:pt idx="74">
                  <c:v>38.260353442660097</c:v>
                </c:pt>
                <c:pt idx="75">
                  <c:v>38.730861735419502</c:v>
                </c:pt>
                <c:pt idx="76">
                  <c:v>36.628834292811703</c:v>
                </c:pt>
                <c:pt idx="77">
                  <c:v>35.892431634405298</c:v>
                </c:pt>
                <c:pt idx="78">
                  <c:v>38.2125708341473</c:v>
                </c:pt>
                <c:pt idx="79">
                  <c:v>36.914633311440802</c:v>
                </c:pt>
                <c:pt idx="80">
                  <c:v>39.600376465861302</c:v>
                </c:pt>
                <c:pt idx="81">
                  <c:v>35.883994387012102</c:v>
                </c:pt>
                <c:pt idx="82">
                  <c:v>37.058912816506897</c:v>
                </c:pt>
                <c:pt idx="83">
                  <c:v>37.781142559999402</c:v>
                </c:pt>
                <c:pt idx="84">
                  <c:v>36.1572559442006</c:v>
                </c:pt>
                <c:pt idx="85">
                  <c:v>36.182539282355201</c:v>
                </c:pt>
                <c:pt idx="86">
                  <c:v>37.151920660971399</c:v>
                </c:pt>
                <c:pt idx="87">
                  <c:v>36.819095513184699</c:v>
                </c:pt>
                <c:pt idx="88">
                  <c:v>36.951616684246801</c:v>
                </c:pt>
                <c:pt idx="89">
                  <c:v>36.105000499913899</c:v>
                </c:pt>
                <c:pt idx="90">
                  <c:v>37.875219100030201</c:v>
                </c:pt>
                <c:pt idx="91">
                  <c:v>36.773123493718003</c:v>
                </c:pt>
                <c:pt idx="92">
                  <c:v>36.050240782026101</c:v>
                </c:pt>
                <c:pt idx="93">
                  <c:v>37.724386157609402</c:v>
                </c:pt>
                <c:pt idx="94">
                  <c:v>36.633856702291098</c:v>
                </c:pt>
                <c:pt idx="95">
                  <c:v>38.6336256515835</c:v>
                </c:pt>
                <c:pt idx="96">
                  <c:v>38.063413586838898</c:v>
                </c:pt>
                <c:pt idx="97">
                  <c:v>37.827394227862101</c:v>
                </c:pt>
                <c:pt idx="98">
                  <c:v>39.074400211336901</c:v>
                </c:pt>
                <c:pt idx="99">
                  <c:v>35.890357955673203</c:v>
                </c:pt>
                <c:pt idx="100">
                  <c:v>35.990488954758497</c:v>
                </c:pt>
                <c:pt idx="101">
                  <c:v>37.385317552778297</c:v>
                </c:pt>
                <c:pt idx="102">
                  <c:v>37.5801904291773</c:v>
                </c:pt>
                <c:pt idx="103">
                  <c:v>36.262031800124298</c:v>
                </c:pt>
                <c:pt idx="104">
                  <c:v>38.0744524197045</c:v>
                </c:pt>
                <c:pt idx="105">
                  <c:v>35.845827113832698</c:v>
                </c:pt>
                <c:pt idx="106">
                  <c:v>36.152462088600601</c:v>
                </c:pt>
                <c:pt idx="107">
                  <c:v>37.7125086388494</c:v>
                </c:pt>
                <c:pt idx="108">
                  <c:v>38.1664355566339</c:v>
                </c:pt>
                <c:pt idx="109">
                  <c:v>38.503008849241503</c:v>
                </c:pt>
                <c:pt idx="110">
                  <c:v>37.325334223819297</c:v>
                </c:pt>
                <c:pt idx="111">
                  <c:v>37.715986177621701</c:v>
                </c:pt>
                <c:pt idx="112">
                  <c:v>38.415041581538297</c:v>
                </c:pt>
                <c:pt idx="113">
                  <c:v>37.309688770879497</c:v>
                </c:pt>
                <c:pt idx="114">
                  <c:v>35.6008205491108</c:v>
                </c:pt>
                <c:pt idx="115">
                  <c:v>37.692300861282298</c:v>
                </c:pt>
                <c:pt idx="116">
                  <c:v>36.701052315547898</c:v>
                </c:pt>
                <c:pt idx="117">
                  <c:v>35.999099301608702</c:v>
                </c:pt>
                <c:pt idx="118">
                  <c:v>38.309907895123096</c:v>
                </c:pt>
                <c:pt idx="119">
                  <c:v>37.540520355122503</c:v>
                </c:pt>
                <c:pt idx="120">
                  <c:v>35.007482257446902</c:v>
                </c:pt>
                <c:pt idx="121">
                  <c:v>37.6732103656486</c:v>
                </c:pt>
                <c:pt idx="122">
                  <c:v>37.387945542635499</c:v>
                </c:pt>
                <c:pt idx="123">
                  <c:v>36.549667990096601</c:v>
                </c:pt>
                <c:pt idx="124">
                  <c:v>37.5701638447131</c:v>
                </c:pt>
                <c:pt idx="125">
                  <c:v>37.093264870110303</c:v>
                </c:pt>
                <c:pt idx="126">
                  <c:v>36.634652328537697</c:v>
                </c:pt>
                <c:pt idx="127">
                  <c:v>37.146006528980401</c:v>
                </c:pt>
                <c:pt idx="128">
                  <c:v>36.714137839233402</c:v>
                </c:pt>
                <c:pt idx="129">
                  <c:v>37.526421027792402</c:v>
                </c:pt>
                <c:pt idx="130">
                  <c:v>37.245032469967498</c:v>
                </c:pt>
                <c:pt idx="131">
                  <c:v>38.948825027532301</c:v>
                </c:pt>
                <c:pt idx="132">
                  <c:v>37.414133574739303</c:v>
                </c:pt>
                <c:pt idx="133">
                  <c:v>36.599112354294299</c:v>
                </c:pt>
                <c:pt idx="134">
                  <c:v>37.424547922263898</c:v>
                </c:pt>
                <c:pt idx="135">
                  <c:v>36.100914452108597</c:v>
                </c:pt>
                <c:pt idx="136">
                  <c:v>36.594361684891503</c:v>
                </c:pt>
                <c:pt idx="137">
                  <c:v>36.494406482888103</c:v>
                </c:pt>
                <c:pt idx="138">
                  <c:v>37.458374731223202</c:v>
                </c:pt>
                <c:pt idx="139">
                  <c:v>37.327282689879397</c:v>
                </c:pt>
                <c:pt idx="140">
                  <c:v>36.599373991147203</c:v>
                </c:pt>
                <c:pt idx="141">
                  <c:v>35.9776517071436</c:v>
                </c:pt>
                <c:pt idx="142">
                  <c:v>35.730552402286499</c:v>
                </c:pt>
                <c:pt idx="143">
                  <c:v>39.294043462475699</c:v>
                </c:pt>
                <c:pt idx="144">
                  <c:v>38.274702195717602</c:v>
                </c:pt>
                <c:pt idx="145">
                  <c:v>36.518383589126799</c:v>
                </c:pt>
                <c:pt idx="146">
                  <c:v>37.232003307653997</c:v>
                </c:pt>
                <c:pt idx="147">
                  <c:v>37.338669621785399</c:v>
                </c:pt>
                <c:pt idx="148">
                  <c:v>36.951555210501297</c:v>
                </c:pt>
                <c:pt idx="149">
                  <c:v>36.584437621758099</c:v>
                </c:pt>
                <c:pt idx="150">
                  <c:v>38.307204006869199</c:v>
                </c:pt>
                <c:pt idx="151">
                  <c:v>37.431159098326098</c:v>
                </c:pt>
                <c:pt idx="152">
                  <c:v>37.396497475331998</c:v>
                </c:pt>
                <c:pt idx="153">
                  <c:v>36.966388896425698</c:v>
                </c:pt>
                <c:pt idx="154">
                  <c:v>36.959643193934099</c:v>
                </c:pt>
                <c:pt idx="155">
                  <c:v>37.238805673089601</c:v>
                </c:pt>
                <c:pt idx="156">
                  <c:v>37.327848037843701</c:v>
                </c:pt>
                <c:pt idx="157">
                  <c:v>33.913847247584599</c:v>
                </c:pt>
                <c:pt idx="158">
                  <c:v>39.094627026705098</c:v>
                </c:pt>
                <c:pt idx="159">
                  <c:v>38.304471191707698</c:v>
                </c:pt>
                <c:pt idx="160">
                  <c:v>38.039109387074902</c:v>
                </c:pt>
                <c:pt idx="161">
                  <c:v>35.012806033559002</c:v>
                </c:pt>
                <c:pt idx="162">
                  <c:v>38.311364897581797</c:v>
                </c:pt>
                <c:pt idx="163">
                  <c:v>36.936159378456701</c:v>
                </c:pt>
                <c:pt idx="164">
                  <c:v>37.658616909442799</c:v>
                </c:pt>
                <c:pt idx="165">
                  <c:v>37.661106683992799</c:v>
                </c:pt>
                <c:pt idx="166">
                  <c:v>38.924087050629197</c:v>
                </c:pt>
                <c:pt idx="167">
                  <c:v>35.0378561594475</c:v>
                </c:pt>
                <c:pt idx="168">
                  <c:v>36.407747450781798</c:v>
                </c:pt>
                <c:pt idx="169">
                  <c:v>37.633009416643603</c:v>
                </c:pt>
                <c:pt idx="170">
                  <c:v>37.578835242033101</c:v>
                </c:pt>
                <c:pt idx="171">
                  <c:v>36.878315367823397</c:v>
                </c:pt>
                <c:pt idx="172">
                  <c:v>35.9072984268524</c:v>
                </c:pt>
                <c:pt idx="173">
                  <c:v>36.939882050320499</c:v>
                </c:pt>
                <c:pt idx="174">
                  <c:v>38.835670080853397</c:v>
                </c:pt>
                <c:pt idx="175">
                  <c:v>37.480911976267002</c:v>
                </c:pt>
                <c:pt idx="176">
                  <c:v>38.5765155499016</c:v>
                </c:pt>
                <c:pt idx="177">
                  <c:v>36.813857660523702</c:v>
                </c:pt>
                <c:pt idx="178">
                  <c:v>35.674256027429202</c:v>
                </c:pt>
                <c:pt idx="179">
                  <c:v>37.819155112276803</c:v>
                </c:pt>
                <c:pt idx="180">
                  <c:v>37.959684320214102</c:v>
                </c:pt>
                <c:pt idx="181">
                  <c:v>38.856041708111903</c:v>
                </c:pt>
                <c:pt idx="182">
                  <c:v>37.679244624480702</c:v>
                </c:pt>
                <c:pt idx="183">
                  <c:v>37.253057741450597</c:v>
                </c:pt>
                <c:pt idx="184">
                  <c:v>36.086934325341602</c:v>
                </c:pt>
                <c:pt idx="185">
                  <c:v>37.064621199565401</c:v>
                </c:pt>
                <c:pt idx="186">
                  <c:v>36.545506226829303</c:v>
                </c:pt>
                <c:pt idx="187">
                  <c:v>37.964390331775803</c:v>
                </c:pt>
                <c:pt idx="188">
                  <c:v>36.094241952849401</c:v>
                </c:pt>
                <c:pt idx="189">
                  <c:v>38.232606227104</c:v>
                </c:pt>
                <c:pt idx="190">
                  <c:v>37.635299409654202</c:v>
                </c:pt>
                <c:pt idx="191">
                  <c:v>37.153151604060099</c:v>
                </c:pt>
                <c:pt idx="192">
                  <c:v>35.4939640800512</c:v>
                </c:pt>
                <c:pt idx="193">
                  <c:v>36.337800031164697</c:v>
                </c:pt>
                <c:pt idx="194">
                  <c:v>37.909138717559799</c:v>
                </c:pt>
                <c:pt idx="195">
                  <c:v>37.278639793707598</c:v>
                </c:pt>
                <c:pt idx="196">
                  <c:v>37.102031326859098</c:v>
                </c:pt>
                <c:pt idx="197">
                  <c:v>37.426768917453899</c:v>
                </c:pt>
                <c:pt idx="198">
                  <c:v>37.281392829985897</c:v>
                </c:pt>
                <c:pt idx="199">
                  <c:v>35.907721429679597</c:v>
                </c:pt>
                <c:pt idx="200">
                  <c:v>36.6782222744039</c:v>
                </c:pt>
                <c:pt idx="201">
                  <c:v>36.045459420486097</c:v>
                </c:pt>
                <c:pt idx="202">
                  <c:v>37.039513653224503</c:v>
                </c:pt>
                <c:pt idx="203">
                  <c:v>38.688709099424301</c:v>
                </c:pt>
                <c:pt idx="204">
                  <c:v>35.459862797144702</c:v>
                </c:pt>
                <c:pt idx="205">
                  <c:v>37.952013186883001</c:v>
                </c:pt>
                <c:pt idx="206">
                  <c:v>38.252978273334598</c:v>
                </c:pt>
                <c:pt idx="207">
                  <c:v>36.776016576868699</c:v>
                </c:pt>
                <c:pt idx="208">
                  <c:v>35.533863500263003</c:v>
                </c:pt>
                <c:pt idx="209">
                  <c:v>37.777365796776401</c:v>
                </c:pt>
                <c:pt idx="210">
                  <c:v>38.131712025636403</c:v>
                </c:pt>
                <c:pt idx="211">
                  <c:v>36.059645979864897</c:v>
                </c:pt>
                <c:pt idx="212">
                  <c:v>38.764297174462499</c:v>
                </c:pt>
                <c:pt idx="213">
                  <c:v>35.773116391246802</c:v>
                </c:pt>
                <c:pt idx="214">
                  <c:v>36.544664098718698</c:v>
                </c:pt>
                <c:pt idx="215">
                  <c:v>34.891983267491</c:v>
                </c:pt>
                <c:pt idx="216">
                  <c:v>38.354959870264402</c:v>
                </c:pt>
                <c:pt idx="217">
                  <c:v>36.223557462302203</c:v>
                </c:pt>
                <c:pt idx="218">
                  <c:v>37.122345208167602</c:v>
                </c:pt>
                <c:pt idx="219">
                  <c:v>35.738707471214497</c:v>
                </c:pt>
                <c:pt idx="220">
                  <c:v>37.743619699549797</c:v>
                </c:pt>
                <c:pt idx="221">
                  <c:v>37.675020732908003</c:v>
                </c:pt>
                <c:pt idx="222">
                  <c:v>38.585854757332598</c:v>
                </c:pt>
                <c:pt idx="223">
                  <c:v>36.288723950386803</c:v>
                </c:pt>
                <c:pt idx="224">
                  <c:v>37.717770570058597</c:v>
                </c:pt>
                <c:pt idx="225">
                  <c:v>36.143908456341599</c:v>
                </c:pt>
                <c:pt idx="226">
                  <c:v>37.073616172195599</c:v>
                </c:pt>
                <c:pt idx="227">
                  <c:v>37.605652800413203</c:v>
                </c:pt>
                <c:pt idx="228">
                  <c:v>36.651277917015101</c:v>
                </c:pt>
                <c:pt idx="229">
                  <c:v>37.951489458573903</c:v>
                </c:pt>
                <c:pt idx="230">
                  <c:v>35.574841667061698</c:v>
                </c:pt>
                <c:pt idx="231">
                  <c:v>37.258031458711201</c:v>
                </c:pt>
                <c:pt idx="232">
                  <c:v>37.792237543130199</c:v>
                </c:pt>
                <c:pt idx="233">
                  <c:v>37.332814455805199</c:v>
                </c:pt>
                <c:pt idx="234">
                  <c:v>37.076795156013297</c:v>
                </c:pt>
                <c:pt idx="235">
                  <c:v>35.968895690496701</c:v>
                </c:pt>
                <c:pt idx="236">
                  <c:v>37.370118223601501</c:v>
                </c:pt>
                <c:pt idx="237">
                  <c:v>37.0670899674192</c:v>
                </c:pt>
                <c:pt idx="238">
                  <c:v>36.971195097457098</c:v>
                </c:pt>
                <c:pt idx="239">
                  <c:v>38.5736052263468</c:v>
                </c:pt>
                <c:pt idx="240">
                  <c:v>36.909378206952397</c:v>
                </c:pt>
                <c:pt idx="241">
                  <c:v>36.097220934710997</c:v>
                </c:pt>
                <c:pt idx="242">
                  <c:v>39.081564745681597</c:v>
                </c:pt>
                <c:pt idx="243">
                  <c:v>36.9461257816927</c:v>
                </c:pt>
                <c:pt idx="244">
                  <c:v>35.965667464236198</c:v>
                </c:pt>
                <c:pt idx="245">
                  <c:v>37.689336978949598</c:v>
                </c:pt>
                <c:pt idx="246">
                  <c:v>36.323652468198198</c:v>
                </c:pt>
                <c:pt idx="247">
                  <c:v>37.523196650490398</c:v>
                </c:pt>
                <c:pt idx="248">
                  <c:v>36.947953692845502</c:v>
                </c:pt>
                <c:pt idx="249">
                  <c:v>36.844733815044499</c:v>
                </c:pt>
                <c:pt idx="250">
                  <c:v>37.192793532227803</c:v>
                </c:pt>
                <c:pt idx="251">
                  <c:v>34.845612393312699</c:v>
                </c:pt>
                <c:pt idx="252">
                  <c:v>36.133894290094197</c:v>
                </c:pt>
                <c:pt idx="253">
                  <c:v>36.199753473916203</c:v>
                </c:pt>
                <c:pt idx="254">
                  <c:v>36.673878357665302</c:v>
                </c:pt>
                <c:pt idx="255">
                  <c:v>39.2207129509857</c:v>
                </c:pt>
                <c:pt idx="256">
                  <c:v>36.360247197934299</c:v>
                </c:pt>
                <c:pt idx="257">
                  <c:v>36.636104119089097</c:v>
                </c:pt>
                <c:pt idx="258">
                  <c:v>38.993322451155699</c:v>
                </c:pt>
                <c:pt idx="259">
                  <c:v>37.372762146321101</c:v>
                </c:pt>
                <c:pt idx="260">
                  <c:v>37.374183504897502</c:v>
                </c:pt>
                <c:pt idx="261">
                  <c:v>36.655208083959401</c:v>
                </c:pt>
                <c:pt idx="262">
                  <c:v>36.8548108247508</c:v>
                </c:pt>
                <c:pt idx="263">
                  <c:v>38.2389408530913</c:v>
                </c:pt>
                <c:pt idx="264">
                  <c:v>36.527388304313703</c:v>
                </c:pt>
                <c:pt idx="265">
                  <c:v>37.341266161010701</c:v>
                </c:pt>
                <c:pt idx="266">
                  <c:v>37.979826860046501</c:v>
                </c:pt>
                <c:pt idx="267">
                  <c:v>36.853882459920698</c:v>
                </c:pt>
                <c:pt idx="268">
                  <c:v>36.822753226591203</c:v>
                </c:pt>
                <c:pt idx="269">
                  <c:v>37.292044705283701</c:v>
                </c:pt>
                <c:pt idx="270">
                  <c:v>38.655094538522</c:v>
                </c:pt>
                <c:pt idx="271">
                  <c:v>36.226041693974601</c:v>
                </c:pt>
                <c:pt idx="272">
                  <c:v>36.768603091480003</c:v>
                </c:pt>
                <c:pt idx="273">
                  <c:v>36.575133776124801</c:v>
                </c:pt>
                <c:pt idx="274">
                  <c:v>35.669935165958101</c:v>
                </c:pt>
                <c:pt idx="275">
                  <c:v>37.745607741878203</c:v>
                </c:pt>
                <c:pt idx="276">
                  <c:v>36.876313233417299</c:v>
                </c:pt>
                <c:pt idx="277">
                  <c:v>36.897294609068602</c:v>
                </c:pt>
                <c:pt idx="278">
                  <c:v>37.744699695149002</c:v>
                </c:pt>
                <c:pt idx="279">
                  <c:v>37.026876970794298</c:v>
                </c:pt>
                <c:pt idx="280">
                  <c:v>37.550880413215197</c:v>
                </c:pt>
                <c:pt idx="281">
                  <c:v>38.419468532745498</c:v>
                </c:pt>
                <c:pt idx="282">
                  <c:v>37.789036347034099</c:v>
                </c:pt>
                <c:pt idx="283">
                  <c:v>35.675727630820099</c:v>
                </c:pt>
                <c:pt idx="284">
                  <c:v>38.717076297731303</c:v>
                </c:pt>
                <c:pt idx="285">
                  <c:v>36.620773855489503</c:v>
                </c:pt>
                <c:pt idx="286">
                  <c:v>35.721827329905601</c:v>
                </c:pt>
                <c:pt idx="287">
                  <c:v>39.068864451339799</c:v>
                </c:pt>
                <c:pt idx="288">
                  <c:v>35.742779125574202</c:v>
                </c:pt>
                <c:pt idx="289">
                  <c:v>38.5510302898387</c:v>
                </c:pt>
                <c:pt idx="290">
                  <c:v>37.2638755614486</c:v>
                </c:pt>
                <c:pt idx="291">
                  <c:v>37.034791289331203</c:v>
                </c:pt>
                <c:pt idx="292">
                  <c:v>35.9463991463954</c:v>
                </c:pt>
                <c:pt idx="293">
                  <c:v>34.810631450237402</c:v>
                </c:pt>
                <c:pt idx="294">
                  <c:v>37.240329552078798</c:v>
                </c:pt>
                <c:pt idx="295">
                  <c:v>36.190833236500403</c:v>
                </c:pt>
                <c:pt idx="296">
                  <c:v>37.061688766127503</c:v>
                </c:pt>
                <c:pt idx="297">
                  <c:v>38.6173344536884</c:v>
                </c:pt>
                <c:pt idx="298">
                  <c:v>35.626587330963098</c:v>
                </c:pt>
                <c:pt idx="299">
                  <c:v>35.976564971740302</c:v>
                </c:pt>
                <c:pt idx="300">
                  <c:v>36.985913476085997</c:v>
                </c:pt>
                <c:pt idx="301">
                  <c:v>38.066929601869298</c:v>
                </c:pt>
                <c:pt idx="302">
                  <c:v>37.806977669846503</c:v>
                </c:pt>
                <c:pt idx="303">
                  <c:v>36.925043038878599</c:v>
                </c:pt>
                <c:pt idx="304">
                  <c:v>36.575030975790099</c:v>
                </c:pt>
                <c:pt idx="305">
                  <c:v>36.339521010237199</c:v>
                </c:pt>
                <c:pt idx="306">
                  <c:v>36.257819118501899</c:v>
                </c:pt>
                <c:pt idx="307">
                  <c:v>37.368391240727298</c:v>
                </c:pt>
                <c:pt idx="308">
                  <c:v>36.517085763648502</c:v>
                </c:pt>
                <c:pt idx="309">
                  <c:v>35.462400081046098</c:v>
                </c:pt>
                <c:pt idx="310">
                  <c:v>36.548605154618798</c:v>
                </c:pt>
                <c:pt idx="311">
                  <c:v>36.547596276991001</c:v>
                </c:pt>
                <c:pt idx="312">
                  <c:v>36.315763151803402</c:v>
                </c:pt>
                <c:pt idx="313">
                  <c:v>35.622530591605901</c:v>
                </c:pt>
                <c:pt idx="314">
                  <c:v>37.870952054161499</c:v>
                </c:pt>
                <c:pt idx="315">
                  <c:v>37.5345302406771</c:v>
                </c:pt>
                <c:pt idx="316">
                  <c:v>37.277573376195001</c:v>
                </c:pt>
                <c:pt idx="317">
                  <c:v>36.609507154263198</c:v>
                </c:pt>
                <c:pt idx="318">
                  <c:v>36.900220761626102</c:v>
                </c:pt>
                <c:pt idx="319">
                  <c:v>37.194191046463899</c:v>
                </c:pt>
                <c:pt idx="320">
                  <c:v>38.296110372778202</c:v>
                </c:pt>
                <c:pt idx="321">
                  <c:v>37.333107418296997</c:v>
                </c:pt>
                <c:pt idx="322">
                  <c:v>36.1457917124822</c:v>
                </c:pt>
                <c:pt idx="323">
                  <c:v>37.646291787430698</c:v>
                </c:pt>
                <c:pt idx="324">
                  <c:v>37.229394516276599</c:v>
                </c:pt>
                <c:pt idx="325">
                  <c:v>36.312726571540303</c:v>
                </c:pt>
                <c:pt idx="326">
                  <c:v>38.442766686805001</c:v>
                </c:pt>
                <c:pt idx="327">
                  <c:v>37.387180526565501</c:v>
                </c:pt>
                <c:pt idx="328">
                  <c:v>38.040313666640699</c:v>
                </c:pt>
                <c:pt idx="329">
                  <c:v>35.921595188899197</c:v>
                </c:pt>
                <c:pt idx="330">
                  <c:v>37.088846579683299</c:v>
                </c:pt>
                <c:pt idx="331">
                  <c:v>37.108816380108401</c:v>
                </c:pt>
                <c:pt idx="332">
                  <c:v>37.935189045959099</c:v>
                </c:pt>
                <c:pt idx="333">
                  <c:v>35.862447077881498</c:v>
                </c:pt>
                <c:pt idx="334">
                  <c:v>36.595867945874502</c:v>
                </c:pt>
                <c:pt idx="335">
                  <c:v>39.248803904334999</c:v>
                </c:pt>
                <c:pt idx="336">
                  <c:v>38.269060691470202</c:v>
                </c:pt>
                <c:pt idx="337">
                  <c:v>37.428997369391901</c:v>
                </c:pt>
                <c:pt idx="338">
                  <c:v>38.070664258513602</c:v>
                </c:pt>
                <c:pt idx="339">
                  <c:v>37.332240746553303</c:v>
                </c:pt>
                <c:pt idx="340">
                  <c:v>36.7738613699307</c:v>
                </c:pt>
                <c:pt idx="341">
                  <c:v>37.766686773324601</c:v>
                </c:pt>
                <c:pt idx="342">
                  <c:v>35.777782170660799</c:v>
                </c:pt>
                <c:pt idx="343">
                  <c:v>37.957809834547497</c:v>
                </c:pt>
                <c:pt idx="344">
                  <c:v>37.840655077506703</c:v>
                </c:pt>
                <c:pt idx="345">
                  <c:v>37.977388737979702</c:v>
                </c:pt>
                <c:pt idx="346">
                  <c:v>35.823466666422803</c:v>
                </c:pt>
                <c:pt idx="347">
                  <c:v>37.833971728598897</c:v>
                </c:pt>
                <c:pt idx="348">
                  <c:v>34.897827688311303</c:v>
                </c:pt>
                <c:pt idx="349">
                  <c:v>36.377509034340903</c:v>
                </c:pt>
                <c:pt idx="350">
                  <c:v>37.3335906133386</c:v>
                </c:pt>
                <c:pt idx="351">
                  <c:v>38.197483248398903</c:v>
                </c:pt>
                <c:pt idx="352">
                  <c:v>36.881192407471701</c:v>
                </c:pt>
                <c:pt idx="353">
                  <c:v>35.900252782158198</c:v>
                </c:pt>
                <c:pt idx="354">
                  <c:v>35.128822353121102</c:v>
                </c:pt>
                <c:pt idx="355">
                  <c:v>35.974578107585899</c:v>
                </c:pt>
                <c:pt idx="356">
                  <c:v>37.763690402803398</c:v>
                </c:pt>
                <c:pt idx="357">
                  <c:v>37.491892210406903</c:v>
                </c:pt>
                <c:pt idx="358">
                  <c:v>35.716269159516997</c:v>
                </c:pt>
                <c:pt idx="359">
                  <c:v>37.650400203457401</c:v>
                </c:pt>
                <c:pt idx="360">
                  <c:v>36.048986250366802</c:v>
                </c:pt>
                <c:pt idx="361">
                  <c:v>39.0451556963881</c:v>
                </c:pt>
                <c:pt idx="362">
                  <c:v>36.914951545413899</c:v>
                </c:pt>
                <c:pt idx="363">
                  <c:v>35.444264696393901</c:v>
                </c:pt>
                <c:pt idx="364">
                  <c:v>37.922703809566002</c:v>
                </c:pt>
                <c:pt idx="365">
                  <c:v>38.001827467523597</c:v>
                </c:pt>
                <c:pt idx="366">
                  <c:v>36.841491638054798</c:v>
                </c:pt>
                <c:pt idx="367">
                  <c:v>35.938962502403299</c:v>
                </c:pt>
                <c:pt idx="368">
                  <c:v>36.232109802584198</c:v>
                </c:pt>
                <c:pt idx="369">
                  <c:v>37.906014520144304</c:v>
                </c:pt>
                <c:pt idx="370">
                  <c:v>37.763041081545197</c:v>
                </c:pt>
                <c:pt idx="371">
                  <c:v>38.110456906824901</c:v>
                </c:pt>
                <c:pt idx="372">
                  <c:v>36.956965425094097</c:v>
                </c:pt>
                <c:pt idx="373">
                  <c:v>37.088319364334701</c:v>
                </c:pt>
                <c:pt idx="374">
                  <c:v>38.043452650841203</c:v>
                </c:pt>
                <c:pt idx="375">
                  <c:v>36.908189623736803</c:v>
                </c:pt>
                <c:pt idx="376">
                  <c:v>37.685465487215502</c:v>
                </c:pt>
                <c:pt idx="377">
                  <c:v>35.7839237445029</c:v>
                </c:pt>
                <c:pt idx="378">
                  <c:v>36.665791369248701</c:v>
                </c:pt>
                <c:pt idx="379">
                  <c:v>38.295725264017001</c:v>
                </c:pt>
                <c:pt idx="380">
                  <c:v>35.550772266806099</c:v>
                </c:pt>
                <c:pt idx="381">
                  <c:v>37.9519463177351</c:v>
                </c:pt>
                <c:pt idx="382">
                  <c:v>37.345738934399201</c:v>
                </c:pt>
                <c:pt idx="383">
                  <c:v>35.429334388471197</c:v>
                </c:pt>
                <c:pt idx="384">
                  <c:v>36.189131795419399</c:v>
                </c:pt>
                <c:pt idx="385">
                  <c:v>34.574027587189597</c:v>
                </c:pt>
                <c:pt idx="386">
                  <c:v>38.952462521627901</c:v>
                </c:pt>
                <c:pt idx="387">
                  <c:v>34.487184747742397</c:v>
                </c:pt>
                <c:pt idx="388">
                  <c:v>36.170494202480903</c:v>
                </c:pt>
                <c:pt idx="389">
                  <c:v>37.027150364769497</c:v>
                </c:pt>
                <c:pt idx="390">
                  <c:v>36.882149081506803</c:v>
                </c:pt>
                <c:pt idx="391">
                  <c:v>37.317704949196802</c:v>
                </c:pt>
                <c:pt idx="392">
                  <c:v>37.128039498322202</c:v>
                </c:pt>
                <c:pt idx="393">
                  <c:v>36.155336204959497</c:v>
                </c:pt>
                <c:pt idx="394">
                  <c:v>38.381955972136097</c:v>
                </c:pt>
                <c:pt idx="395">
                  <c:v>37.869216936008499</c:v>
                </c:pt>
                <c:pt idx="396">
                  <c:v>35.5654362371397</c:v>
                </c:pt>
                <c:pt idx="397">
                  <c:v>36.046203518424498</c:v>
                </c:pt>
                <c:pt idx="398">
                  <c:v>38.918748541019497</c:v>
                </c:pt>
                <c:pt idx="399">
                  <c:v>37.199367527836301</c:v>
                </c:pt>
                <c:pt idx="400">
                  <c:v>37.329818625212297</c:v>
                </c:pt>
                <c:pt idx="401">
                  <c:v>36.5173461200418</c:v>
                </c:pt>
                <c:pt idx="402">
                  <c:v>37.305961419983497</c:v>
                </c:pt>
                <c:pt idx="403">
                  <c:v>38.315647960641101</c:v>
                </c:pt>
                <c:pt idx="404">
                  <c:v>36.688366542504802</c:v>
                </c:pt>
                <c:pt idx="405">
                  <c:v>37.0526163080958</c:v>
                </c:pt>
                <c:pt idx="406">
                  <c:v>35.569170317446101</c:v>
                </c:pt>
                <c:pt idx="407">
                  <c:v>38.505883329182403</c:v>
                </c:pt>
                <c:pt idx="408">
                  <c:v>36.995290166359702</c:v>
                </c:pt>
                <c:pt idx="409">
                  <c:v>35.189122444377702</c:v>
                </c:pt>
                <c:pt idx="410">
                  <c:v>38.775665296116799</c:v>
                </c:pt>
                <c:pt idx="411">
                  <c:v>36.9850414174009</c:v>
                </c:pt>
                <c:pt idx="412">
                  <c:v>35.938045230172399</c:v>
                </c:pt>
                <c:pt idx="413">
                  <c:v>36.7290294010878</c:v>
                </c:pt>
                <c:pt idx="414">
                  <c:v>37.626906802047799</c:v>
                </c:pt>
                <c:pt idx="415">
                  <c:v>38.7912346868996</c:v>
                </c:pt>
                <c:pt idx="416">
                  <c:v>37.6373109611636</c:v>
                </c:pt>
                <c:pt idx="417">
                  <c:v>36.953959701104203</c:v>
                </c:pt>
                <c:pt idx="418">
                  <c:v>37.074371067065101</c:v>
                </c:pt>
                <c:pt idx="419">
                  <c:v>36.012317230452098</c:v>
                </c:pt>
                <c:pt idx="420">
                  <c:v>37.142093689339603</c:v>
                </c:pt>
                <c:pt idx="421">
                  <c:v>36.7252768255712</c:v>
                </c:pt>
                <c:pt idx="422">
                  <c:v>36.393683855020697</c:v>
                </c:pt>
                <c:pt idx="423">
                  <c:v>36.683392998078602</c:v>
                </c:pt>
                <c:pt idx="424">
                  <c:v>37.861447259323903</c:v>
                </c:pt>
                <c:pt idx="425">
                  <c:v>36.456898410524303</c:v>
                </c:pt>
                <c:pt idx="426">
                  <c:v>37.239846610976301</c:v>
                </c:pt>
                <c:pt idx="427">
                  <c:v>39.6725909559418</c:v>
                </c:pt>
                <c:pt idx="428">
                  <c:v>37.022268985912298</c:v>
                </c:pt>
                <c:pt idx="429">
                  <c:v>38.422865293411199</c:v>
                </c:pt>
                <c:pt idx="430">
                  <c:v>38.401373689534203</c:v>
                </c:pt>
                <c:pt idx="431">
                  <c:v>36.6111987757603</c:v>
                </c:pt>
                <c:pt idx="432">
                  <c:v>35.632112215510404</c:v>
                </c:pt>
                <c:pt idx="433">
                  <c:v>36.308545294390299</c:v>
                </c:pt>
                <c:pt idx="434">
                  <c:v>36.352502769381097</c:v>
                </c:pt>
                <c:pt idx="435">
                  <c:v>37.023479236405699</c:v>
                </c:pt>
                <c:pt idx="436">
                  <c:v>36.089643657666997</c:v>
                </c:pt>
                <c:pt idx="437">
                  <c:v>39.240964841643503</c:v>
                </c:pt>
                <c:pt idx="438">
                  <c:v>37.181447310649801</c:v>
                </c:pt>
                <c:pt idx="439">
                  <c:v>37.305361879285996</c:v>
                </c:pt>
                <c:pt idx="440">
                  <c:v>36.831535850846898</c:v>
                </c:pt>
                <c:pt idx="441">
                  <c:v>36.979372373456499</c:v>
                </c:pt>
                <c:pt idx="442">
                  <c:v>35.906756365793001</c:v>
                </c:pt>
                <c:pt idx="443">
                  <c:v>37.645838788013997</c:v>
                </c:pt>
                <c:pt idx="444">
                  <c:v>35.4567981489283</c:v>
                </c:pt>
                <c:pt idx="445">
                  <c:v>35.633953947400698</c:v>
                </c:pt>
                <c:pt idx="446">
                  <c:v>36.486325072393399</c:v>
                </c:pt>
                <c:pt idx="447">
                  <c:v>37.805509432449099</c:v>
                </c:pt>
                <c:pt idx="448">
                  <c:v>37.680287608367898</c:v>
                </c:pt>
                <c:pt idx="449">
                  <c:v>37.683875373646998</c:v>
                </c:pt>
                <c:pt idx="450">
                  <c:v>37.647808055270602</c:v>
                </c:pt>
                <c:pt idx="451">
                  <c:v>36.839365832818203</c:v>
                </c:pt>
                <c:pt idx="452">
                  <c:v>36.808376059487898</c:v>
                </c:pt>
                <c:pt idx="453">
                  <c:v>37.722367110942599</c:v>
                </c:pt>
                <c:pt idx="454">
                  <c:v>36.322140916901297</c:v>
                </c:pt>
                <c:pt idx="455">
                  <c:v>35.766153500383702</c:v>
                </c:pt>
                <c:pt idx="456">
                  <c:v>34.779750502032599</c:v>
                </c:pt>
                <c:pt idx="457">
                  <c:v>37.034279582079698</c:v>
                </c:pt>
                <c:pt idx="458">
                  <c:v>36.8621833463435</c:v>
                </c:pt>
                <c:pt idx="459">
                  <c:v>37.425278680067898</c:v>
                </c:pt>
                <c:pt idx="460">
                  <c:v>36.838656786348402</c:v>
                </c:pt>
                <c:pt idx="461">
                  <c:v>35.261498116262402</c:v>
                </c:pt>
                <c:pt idx="462">
                  <c:v>37.211152581351101</c:v>
                </c:pt>
                <c:pt idx="463">
                  <c:v>36.929761561703302</c:v>
                </c:pt>
                <c:pt idx="464">
                  <c:v>38.406329010114099</c:v>
                </c:pt>
                <c:pt idx="465">
                  <c:v>37.672322484249499</c:v>
                </c:pt>
                <c:pt idx="466">
                  <c:v>34.649800047407098</c:v>
                </c:pt>
                <c:pt idx="467">
                  <c:v>36.366843247010699</c:v>
                </c:pt>
                <c:pt idx="468">
                  <c:v>37.4870492485516</c:v>
                </c:pt>
                <c:pt idx="469">
                  <c:v>36.673952738564203</c:v>
                </c:pt>
                <c:pt idx="470">
                  <c:v>36.599289087393402</c:v>
                </c:pt>
                <c:pt idx="471">
                  <c:v>36.378271013194201</c:v>
                </c:pt>
                <c:pt idx="472">
                  <c:v>38.860234430326599</c:v>
                </c:pt>
                <c:pt idx="473">
                  <c:v>36.166463391921397</c:v>
                </c:pt>
                <c:pt idx="474">
                  <c:v>37.071643198252403</c:v>
                </c:pt>
                <c:pt idx="475">
                  <c:v>36.2988930782357</c:v>
                </c:pt>
                <c:pt idx="476">
                  <c:v>38.682583784082901</c:v>
                </c:pt>
                <c:pt idx="477">
                  <c:v>36.166041633401399</c:v>
                </c:pt>
                <c:pt idx="478">
                  <c:v>36.875025808917698</c:v>
                </c:pt>
                <c:pt idx="479">
                  <c:v>38.126519797930499</c:v>
                </c:pt>
                <c:pt idx="480">
                  <c:v>35.769329630500202</c:v>
                </c:pt>
                <c:pt idx="481">
                  <c:v>35.536024530304097</c:v>
                </c:pt>
                <c:pt idx="482">
                  <c:v>36.0745511401689</c:v>
                </c:pt>
                <c:pt idx="483">
                  <c:v>37.198427822725897</c:v>
                </c:pt>
                <c:pt idx="484">
                  <c:v>36.8745436046799</c:v>
                </c:pt>
                <c:pt idx="485">
                  <c:v>36.355234883644201</c:v>
                </c:pt>
                <c:pt idx="486">
                  <c:v>36.534095670892498</c:v>
                </c:pt>
                <c:pt idx="487">
                  <c:v>36.0586476032204</c:v>
                </c:pt>
                <c:pt idx="488">
                  <c:v>38.1877636808684</c:v>
                </c:pt>
                <c:pt idx="489">
                  <c:v>37.133126759376303</c:v>
                </c:pt>
                <c:pt idx="490">
                  <c:v>37.684877275306</c:v>
                </c:pt>
                <c:pt idx="491">
                  <c:v>36.8129341255014</c:v>
                </c:pt>
                <c:pt idx="492">
                  <c:v>37.835447727412102</c:v>
                </c:pt>
                <c:pt idx="493">
                  <c:v>35.539142427504999</c:v>
                </c:pt>
                <c:pt idx="494">
                  <c:v>37.965971622751297</c:v>
                </c:pt>
                <c:pt idx="495">
                  <c:v>36.417984796396702</c:v>
                </c:pt>
                <c:pt idx="496">
                  <c:v>37.190267710452503</c:v>
                </c:pt>
                <c:pt idx="497">
                  <c:v>38.332576331960396</c:v>
                </c:pt>
                <c:pt idx="498">
                  <c:v>36.840085729766997</c:v>
                </c:pt>
                <c:pt idx="499">
                  <c:v>35.771016191612901</c:v>
                </c:pt>
              </c:numCache>
            </c:numRef>
          </c:xVal>
          <c:yVal>
            <c:numRef>
              <c:f>'Correlation tests_HID'!$W$1:$W$500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D21F-47AA-99D7-08ACD257460F}"/>
            </c:ext>
          </c:extLst>
        </c:ser>
        <c:dLbls>
          <c:showLegendKey val="0"/>
          <c:showVal val="0"/>
          <c:showCatName val="0"/>
          <c:showSerName val="0"/>
          <c:showPercent val="0"/>
          <c:showBubbleSize val="0"/>
        </c:dLbls>
        <c:axId val="1776519999"/>
        <c:axId val="1776522399"/>
      </c:scatterChart>
      <c:valAx>
        <c:axId val="1776519999"/>
        <c:scaling>
          <c:orientation val="minMax"/>
          <c:max val="60"/>
          <c:min val="0"/>
        </c:scaling>
        <c:delete val="0"/>
        <c:axPos val="b"/>
        <c:numFmt formatCode="General" sourceLinked="0"/>
        <c:majorTickMark val="cross"/>
        <c:minorTickMark val="none"/>
        <c:tickLblPos val="nextTo"/>
        <c:txPr>
          <a:bodyPr rot="0" vert="horz"/>
          <a:lstStyle/>
          <a:p>
            <a:pPr>
              <a:defRPr sz="700"/>
            </a:pPr>
            <a:endParaRPr lang="en-NG"/>
          </a:p>
        </c:txPr>
        <c:crossAx val="1776522399"/>
        <c:crosses val="autoZero"/>
        <c:crossBetween val="midCat"/>
      </c:valAx>
      <c:valAx>
        <c:axId val="1776522399"/>
        <c:scaling>
          <c:orientation val="minMax"/>
          <c:max val="20"/>
          <c:min val="0"/>
        </c:scaling>
        <c:delete val="0"/>
        <c:axPos val="l"/>
        <c:numFmt formatCode="General" sourceLinked="0"/>
        <c:majorTickMark val="cross"/>
        <c:minorTickMark val="none"/>
        <c:tickLblPos val="nextTo"/>
        <c:txPr>
          <a:bodyPr/>
          <a:lstStyle/>
          <a:p>
            <a:pPr>
              <a:defRPr sz="700"/>
            </a:pPr>
            <a:endParaRPr lang="en-NG"/>
          </a:p>
        </c:txPr>
        <c:crossAx val="1776519999"/>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
          </c:tx>
          <c:spPr>
            <a:ln w="25400">
              <a:noFill/>
            </a:ln>
            <a:effectLst/>
          </c:spPr>
          <c:marker>
            <c:symbol val="circle"/>
            <c:size val="3"/>
            <c:spPr>
              <a:solidFill>
                <a:srgbClr val="FF0000"/>
              </a:solidFill>
              <a:ln w="6350">
                <a:solidFill>
                  <a:srgbClr val="FF0000"/>
                </a:solidFill>
                <a:prstDash val="solid"/>
              </a:ln>
            </c:spPr>
          </c:marker>
          <c:xVal>
            <c:numRef>
              <c:f>'Correlation tests_HID'!$Y$1:$Y$500</c:f>
              <c:numCache>
                <c:formatCode>General</c:formatCode>
                <c:ptCount val="500"/>
                <c:pt idx="0">
                  <c:v>4.0826206329529597</c:v>
                </c:pt>
                <c:pt idx="1">
                  <c:v>2.6640341821326201</c:v>
                </c:pt>
                <c:pt idx="2">
                  <c:v>4.1045432023764201</c:v>
                </c:pt>
                <c:pt idx="3">
                  <c:v>3.12017878274809</c:v>
                </c:pt>
                <c:pt idx="4">
                  <c:v>4.4463083183514298</c:v>
                </c:pt>
                <c:pt idx="5">
                  <c:v>5.4935072013641904</c:v>
                </c:pt>
                <c:pt idx="6">
                  <c:v>4.6850172465709097</c:v>
                </c:pt>
                <c:pt idx="7">
                  <c:v>4.4342734348999304</c:v>
                </c:pt>
                <c:pt idx="8">
                  <c:v>3.2734335777477099</c:v>
                </c:pt>
                <c:pt idx="9">
                  <c:v>3.2028060715534501</c:v>
                </c:pt>
                <c:pt idx="10">
                  <c:v>2.4826077705105898</c:v>
                </c:pt>
                <c:pt idx="11">
                  <c:v>3.7132092029404302</c:v>
                </c:pt>
                <c:pt idx="12">
                  <c:v>4.04642316429958</c:v>
                </c:pt>
                <c:pt idx="13">
                  <c:v>3.9185418391589901</c:v>
                </c:pt>
                <c:pt idx="14">
                  <c:v>2.4945436466592401</c:v>
                </c:pt>
                <c:pt idx="15">
                  <c:v>3.3578468423262899</c:v>
                </c:pt>
                <c:pt idx="16">
                  <c:v>3.1361327164897799</c:v>
                </c:pt>
                <c:pt idx="17">
                  <c:v>2.4208061609014799</c:v>
                </c:pt>
                <c:pt idx="18">
                  <c:v>1.5165755808319401</c:v>
                </c:pt>
                <c:pt idx="19">
                  <c:v>4.0645485504379701</c:v>
                </c:pt>
                <c:pt idx="20">
                  <c:v>4.5999373576149898</c:v>
                </c:pt>
                <c:pt idx="21">
                  <c:v>1.5591519399570699</c:v>
                </c:pt>
                <c:pt idx="22">
                  <c:v>2.2451477874052799</c:v>
                </c:pt>
                <c:pt idx="23">
                  <c:v>3.91930230855318</c:v>
                </c:pt>
                <c:pt idx="24">
                  <c:v>5.7051539706010201</c:v>
                </c:pt>
                <c:pt idx="25">
                  <c:v>2.7217359920452102</c:v>
                </c:pt>
                <c:pt idx="26">
                  <c:v>4.6481993164285997</c:v>
                </c:pt>
                <c:pt idx="27">
                  <c:v>2.9963645262685299</c:v>
                </c:pt>
                <c:pt idx="28">
                  <c:v>3.9234887455274299</c:v>
                </c:pt>
                <c:pt idx="29">
                  <c:v>4.7425775195733104</c:v>
                </c:pt>
                <c:pt idx="30">
                  <c:v>3.0623681453116798</c:v>
                </c:pt>
                <c:pt idx="31">
                  <c:v>3.4714134524776701</c:v>
                </c:pt>
                <c:pt idx="32">
                  <c:v>4.3430629153889901</c:v>
                </c:pt>
                <c:pt idx="33">
                  <c:v>2.8200972339734598</c:v>
                </c:pt>
                <c:pt idx="34">
                  <c:v>4.1245852967146499</c:v>
                </c:pt>
                <c:pt idx="35">
                  <c:v>3.6492861577147</c:v>
                </c:pt>
                <c:pt idx="36">
                  <c:v>1.8473704233395001</c:v>
                </c:pt>
                <c:pt idx="37">
                  <c:v>3.4523885826307201</c:v>
                </c:pt>
                <c:pt idx="38">
                  <c:v>4.6504912690944602</c:v>
                </c:pt>
                <c:pt idx="39">
                  <c:v>4.2224362253427703</c:v>
                </c:pt>
                <c:pt idx="40">
                  <c:v>4.6712754609062497</c:v>
                </c:pt>
                <c:pt idx="41">
                  <c:v>4.6461199766061503</c:v>
                </c:pt>
                <c:pt idx="42">
                  <c:v>4.2144950860378598</c:v>
                </c:pt>
                <c:pt idx="43">
                  <c:v>4.6432585498001302</c:v>
                </c:pt>
                <c:pt idx="44">
                  <c:v>2.2586863869468399</c:v>
                </c:pt>
                <c:pt idx="45">
                  <c:v>3.6631054912838499</c:v>
                </c:pt>
                <c:pt idx="46">
                  <c:v>3.8768751769237602</c:v>
                </c:pt>
                <c:pt idx="47">
                  <c:v>4.1132261227241997</c:v>
                </c:pt>
                <c:pt idx="48">
                  <c:v>3.2025311992107302</c:v>
                </c:pt>
                <c:pt idx="49">
                  <c:v>3.1983992716849001</c:v>
                </c:pt>
                <c:pt idx="50">
                  <c:v>5.9767681260199996</c:v>
                </c:pt>
                <c:pt idx="51">
                  <c:v>2.95266895792173</c:v>
                </c:pt>
                <c:pt idx="52">
                  <c:v>2.0948917061051699</c:v>
                </c:pt>
                <c:pt idx="53">
                  <c:v>3.8554716845641801</c:v>
                </c:pt>
                <c:pt idx="54">
                  <c:v>2.8745969103039499</c:v>
                </c:pt>
                <c:pt idx="55">
                  <c:v>3.3920504890738301</c:v>
                </c:pt>
                <c:pt idx="56">
                  <c:v>2.9957611826130499</c:v>
                </c:pt>
                <c:pt idx="57">
                  <c:v>3.3152247539154001</c:v>
                </c:pt>
                <c:pt idx="58">
                  <c:v>3.4719191365417399</c:v>
                </c:pt>
                <c:pt idx="59">
                  <c:v>3.9705556280753398</c:v>
                </c:pt>
                <c:pt idx="60">
                  <c:v>4.6393203318572596</c:v>
                </c:pt>
                <c:pt idx="61">
                  <c:v>5.0812100924910997</c:v>
                </c:pt>
                <c:pt idx="62">
                  <c:v>4.8026306305233701</c:v>
                </c:pt>
                <c:pt idx="63">
                  <c:v>3.4146884225048901</c:v>
                </c:pt>
                <c:pt idx="64">
                  <c:v>3.46229884746037</c:v>
                </c:pt>
                <c:pt idx="65">
                  <c:v>5.3775935835869699</c:v>
                </c:pt>
                <c:pt idx="66">
                  <c:v>4.00178634579808</c:v>
                </c:pt>
                <c:pt idx="67">
                  <c:v>3.4395905595500702</c:v>
                </c:pt>
                <c:pt idx="68">
                  <c:v>2.7795207192736</c:v>
                </c:pt>
                <c:pt idx="69">
                  <c:v>3.5526497674265101</c:v>
                </c:pt>
                <c:pt idx="70">
                  <c:v>2.6022871120328701</c:v>
                </c:pt>
                <c:pt idx="71">
                  <c:v>4.6943222744428201</c:v>
                </c:pt>
                <c:pt idx="72">
                  <c:v>3.4015223445155001</c:v>
                </c:pt>
                <c:pt idx="73">
                  <c:v>3.8515788003584599</c:v>
                </c:pt>
                <c:pt idx="74">
                  <c:v>3.2581128828882799</c:v>
                </c:pt>
                <c:pt idx="75">
                  <c:v>3.1205689148169702</c:v>
                </c:pt>
                <c:pt idx="76">
                  <c:v>2.8379431640697899</c:v>
                </c:pt>
                <c:pt idx="77">
                  <c:v>4.47028258412002</c:v>
                </c:pt>
                <c:pt idx="78">
                  <c:v>4.4420543290111603</c:v>
                </c:pt>
                <c:pt idx="79">
                  <c:v>3.1649439952851099</c:v>
                </c:pt>
                <c:pt idx="80">
                  <c:v>3.7517345520890499</c:v>
                </c:pt>
                <c:pt idx="81">
                  <c:v>3.15975444395092</c:v>
                </c:pt>
                <c:pt idx="82">
                  <c:v>4.13056280923632</c:v>
                </c:pt>
                <c:pt idx="83">
                  <c:v>1.91408992423109</c:v>
                </c:pt>
                <c:pt idx="84">
                  <c:v>4.3966519010970799</c:v>
                </c:pt>
                <c:pt idx="85">
                  <c:v>5.1133194748706199</c:v>
                </c:pt>
                <c:pt idx="86">
                  <c:v>2.6699416242795802</c:v>
                </c:pt>
                <c:pt idx="87">
                  <c:v>3.3664637433729299</c:v>
                </c:pt>
                <c:pt idx="88">
                  <c:v>4.57121302377905</c:v>
                </c:pt>
                <c:pt idx="89">
                  <c:v>3.9174511191369299</c:v>
                </c:pt>
                <c:pt idx="90">
                  <c:v>2.47613905059641</c:v>
                </c:pt>
                <c:pt idx="91">
                  <c:v>4.1255843632553901</c:v>
                </c:pt>
                <c:pt idx="92">
                  <c:v>3.9972553776226598</c:v>
                </c:pt>
                <c:pt idx="93">
                  <c:v>1.3626740800013799</c:v>
                </c:pt>
                <c:pt idx="94">
                  <c:v>4.1933246355320701</c:v>
                </c:pt>
                <c:pt idx="95">
                  <c:v>3.8710034001764102</c:v>
                </c:pt>
                <c:pt idx="96">
                  <c:v>4.0818026947815103</c:v>
                </c:pt>
                <c:pt idx="97">
                  <c:v>4.2520061056209304</c:v>
                </c:pt>
                <c:pt idx="98">
                  <c:v>3.9117086683706601</c:v>
                </c:pt>
                <c:pt idx="99">
                  <c:v>3.0216718217100098</c:v>
                </c:pt>
                <c:pt idx="100">
                  <c:v>3.1846186616208798</c:v>
                </c:pt>
                <c:pt idx="101">
                  <c:v>2.87722487825982</c:v>
                </c:pt>
                <c:pt idx="102">
                  <c:v>2.5869679851624698</c:v>
                </c:pt>
                <c:pt idx="103">
                  <c:v>2.96964022663275</c:v>
                </c:pt>
                <c:pt idx="104">
                  <c:v>3.4288599039280099</c:v>
                </c:pt>
                <c:pt idx="105">
                  <c:v>2.92694023549251</c:v>
                </c:pt>
                <c:pt idx="106">
                  <c:v>3.7818230393432901</c:v>
                </c:pt>
                <c:pt idx="107">
                  <c:v>3.0047425359256699</c:v>
                </c:pt>
                <c:pt idx="108">
                  <c:v>3.8544738556029601</c:v>
                </c:pt>
                <c:pt idx="109">
                  <c:v>3.3188222789308899</c:v>
                </c:pt>
                <c:pt idx="110">
                  <c:v>3.3618146243831402</c:v>
                </c:pt>
                <c:pt idx="111">
                  <c:v>3.7225611728938302</c:v>
                </c:pt>
                <c:pt idx="112">
                  <c:v>3.54354705018299</c:v>
                </c:pt>
                <c:pt idx="113">
                  <c:v>2.7894615163747001</c:v>
                </c:pt>
                <c:pt idx="114">
                  <c:v>5.4859767341605199</c:v>
                </c:pt>
                <c:pt idx="115">
                  <c:v>2.59418972057777</c:v>
                </c:pt>
                <c:pt idx="116">
                  <c:v>2.75342416875811</c:v>
                </c:pt>
                <c:pt idx="117">
                  <c:v>5.0048205774907402</c:v>
                </c:pt>
                <c:pt idx="118">
                  <c:v>3.8733375687432501</c:v>
                </c:pt>
                <c:pt idx="119">
                  <c:v>3.7987253190525299</c:v>
                </c:pt>
                <c:pt idx="120">
                  <c:v>3.2927976625756399</c:v>
                </c:pt>
                <c:pt idx="121">
                  <c:v>4.7161049872095697</c:v>
                </c:pt>
                <c:pt idx="122">
                  <c:v>4.0187266097375103</c:v>
                </c:pt>
                <c:pt idx="123">
                  <c:v>3.6377012795158299</c:v>
                </c:pt>
                <c:pt idx="124">
                  <c:v>3.8341696666325902</c:v>
                </c:pt>
                <c:pt idx="125">
                  <c:v>4.5319866066666297</c:v>
                </c:pt>
                <c:pt idx="126">
                  <c:v>4.10605515160265</c:v>
                </c:pt>
                <c:pt idx="127">
                  <c:v>3.2182653850978502</c:v>
                </c:pt>
                <c:pt idx="128">
                  <c:v>3.2836634554040098</c:v>
                </c:pt>
                <c:pt idx="129">
                  <c:v>2.9240207245982002</c:v>
                </c:pt>
                <c:pt idx="130">
                  <c:v>3.9052503089821302</c:v>
                </c:pt>
                <c:pt idx="131">
                  <c:v>4.9203184061183096</c:v>
                </c:pt>
                <c:pt idx="132">
                  <c:v>2.4735961208478501</c:v>
                </c:pt>
                <c:pt idx="133">
                  <c:v>4.13127664837765</c:v>
                </c:pt>
                <c:pt idx="134">
                  <c:v>1.7677307075942399</c:v>
                </c:pt>
                <c:pt idx="135">
                  <c:v>2.7241082020054899</c:v>
                </c:pt>
                <c:pt idx="136">
                  <c:v>3.8971158599572502</c:v>
                </c:pt>
                <c:pt idx="137">
                  <c:v>2.4916715412883499</c:v>
                </c:pt>
                <c:pt idx="138">
                  <c:v>3.8634254422050298</c:v>
                </c:pt>
                <c:pt idx="139">
                  <c:v>3.5786339003939802</c:v>
                </c:pt>
                <c:pt idx="140">
                  <c:v>3.95889226436609</c:v>
                </c:pt>
                <c:pt idx="141">
                  <c:v>3.2517417703068801</c:v>
                </c:pt>
                <c:pt idx="142">
                  <c:v>3.9143846672463898</c:v>
                </c:pt>
                <c:pt idx="143">
                  <c:v>1.4435150746515399</c:v>
                </c:pt>
                <c:pt idx="144">
                  <c:v>2.9100379165410599</c:v>
                </c:pt>
                <c:pt idx="145">
                  <c:v>3.3455709758422398</c:v>
                </c:pt>
                <c:pt idx="146">
                  <c:v>3.0895277822699998</c:v>
                </c:pt>
                <c:pt idx="147">
                  <c:v>4.5141224411326304</c:v>
                </c:pt>
                <c:pt idx="148">
                  <c:v>1.8258846690261401</c:v>
                </c:pt>
                <c:pt idx="149">
                  <c:v>3.9936565125250798</c:v>
                </c:pt>
                <c:pt idx="150">
                  <c:v>2.6521583048512398</c:v>
                </c:pt>
                <c:pt idx="151">
                  <c:v>6.4012288378067703</c:v>
                </c:pt>
                <c:pt idx="152">
                  <c:v>5.3912751250206297</c:v>
                </c:pt>
                <c:pt idx="153">
                  <c:v>6.0766536384401402</c:v>
                </c:pt>
                <c:pt idx="154">
                  <c:v>3.86486073923427</c:v>
                </c:pt>
                <c:pt idx="155">
                  <c:v>2.9414107544280901</c:v>
                </c:pt>
                <c:pt idx="156">
                  <c:v>5.0848613086024796</c:v>
                </c:pt>
                <c:pt idx="157">
                  <c:v>6.9226893350358001</c:v>
                </c:pt>
                <c:pt idx="158">
                  <c:v>3.6043985602569402</c:v>
                </c:pt>
                <c:pt idx="159">
                  <c:v>3.7849321101303999</c:v>
                </c:pt>
                <c:pt idx="160">
                  <c:v>3.30918232804297</c:v>
                </c:pt>
                <c:pt idx="161">
                  <c:v>0.96862211574176804</c:v>
                </c:pt>
                <c:pt idx="162">
                  <c:v>3.7685619627098901</c:v>
                </c:pt>
                <c:pt idx="163">
                  <c:v>3.5851606351613401</c:v>
                </c:pt>
                <c:pt idx="164">
                  <c:v>4.5203533774965496</c:v>
                </c:pt>
                <c:pt idx="165">
                  <c:v>3.6758488000184402</c:v>
                </c:pt>
                <c:pt idx="166">
                  <c:v>2.8730075085051499</c:v>
                </c:pt>
                <c:pt idx="167">
                  <c:v>4.0557759617429499</c:v>
                </c:pt>
                <c:pt idx="168">
                  <c:v>3.0151752987437002</c:v>
                </c:pt>
                <c:pt idx="169">
                  <c:v>4.7171025128258304</c:v>
                </c:pt>
                <c:pt idx="170">
                  <c:v>2.9263964487266798</c:v>
                </c:pt>
                <c:pt idx="171">
                  <c:v>2.3610869468698801</c:v>
                </c:pt>
                <c:pt idx="172">
                  <c:v>4.9687426737281397</c:v>
                </c:pt>
                <c:pt idx="173">
                  <c:v>0.80151572000420701</c:v>
                </c:pt>
                <c:pt idx="174">
                  <c:v>3.66922561131544</c:v>
                </c:pt>
                <c:pt idx="175">
                  <c:v>1.7157771665531101</c:v>
                </c:pt>
                <c:pt idx="176">
                  <c:v>4.7735030473458897</c:v>
                </c:pt>
                <c:pt idx="177">
                  <c:v>4.0878372729216998</c:v>
                </c:pt>
                <c:pt idx="178">
                  <c:v>4.1317550395698603</c:v>
                </c:pt>
                <c:pt idx="179">
                  <c:v>3.4427992020016802</c:v>
                </c:pt>
                <c:pt idx="180">
                  <c:v>4.7240274398243098</c:v>
                </c:pt>
                <c:pt idx="181">
                  <c:v>3.2309738432875501</c:v>
                </c:pt>
                <c:pt idx="182">
                  <c:v>2.9722713820798199</c:v>
                </c:pt>
                <c:pt idx="183">
                  <c:v>3.18232973178681</c:v>
                </c:pt>
                <c:pt idx="184">
                  <c:v>4.8063496187852799</c:v>
                </c:pt>
                <c:pt idx="185">
                  <c:v>3.6203649883551998</c:v>
                </c:pt>
                <c:pt idx="186">
                  <c:v>3.2613247447870899</c:v>
                </c:pt>
                <c:pt idx="187">
                  <c:v>3.59745996884992</c:v>
                </c:pt>
                <c:pt idx="188">
                  <c:v>4.7892016241798903</c:v>
                </c:pt>
                <c:pt idx="189">
                  <c:v>3.3164647447029099</c:v>
                </c:pt>
                <c:pt idx="190">
                  <c:v>4.6324609459722002</c:v>
                </c:pt>
                <c:pt idx="191">
                  <c:v>3.3084430006746</c:v>
                </c:pt>
                <c:pt idx="192">
                  <c:v>4.0159866404457798</c:v>
                </c:pt>
                <c:pt idx="193">
                  <c:v>4.3693667937909799</c:v>
                </c:pt>
                <c:pt idx="194">
                  <c:v>2.5666398438168301</c:v>
                </c:pt>
                <c:pt idx="195">
                  <c:v>3.5190324339539201</c:v>
                </c:pt>
                <c:pt idx="196">
                  <c:v>1.50385442122529</c:v>
                </c:pt>
                <c:pt idx="197">
                  <c:v>5.0399552636629199</c:v>
                </c:pt>
                <c:pt idx="198">
                  <c:v>4.4787126084630096</c:v>
                </c:pt>
                <c:pt idx="199">
                  <c:v>3.3616129845381901</c:v>
                </c:pt>
                <c:pt idx="200">
                  <c:v>1.9207154781756399</c:v>
                </c:pt>
                <c:pt idx="201">
                  <c:v>4.33071446186056</c:v>
                </c:pt>
                <c:pt idx="202">
                  <c:v>3.8112481708072301</c:v>
                </c:pt>
                <c:pt idx="203">
                  <c:v>3.0887639575315702</c:v>
                </c:pt>
                <c:pt idx="204">
                  <c:v>4.5416952567060598</c:v>
                </c:pt>
                <c:pt idx="205">
                  <c:v>5.0666968640209804</c:v>
                </c:pt>
                <c:pt idx="206">
                  <c:v>3.1074686827074598</c:v>
                </c:pt>
                <c:pt idx="207">
                  <c:v>4.7469897029351404</c:v>
                </c:pt>
                <c:pt idx="208">
                  <c:v>3.09182686954578</c:v>
                </c:pt>
                <c:pt idx="209">
                  <c:v>3.1956257763719802</c:v>
                </c:pt>
                <c:pt idx="210">
                  <c:v>3.8502796390964198</c:v>
                </c:pt>
                <c:pt idx="211">
                  <c:v>3.97452248048352</c:v>
                </c:pt>
                <c:pt idx="212">
                  <c:v>3.84384892149528</c:v>
                </c:pt>
                <c:pt idx="213">
                  <c:v>2.9090084604850701</c:v>
                </c:pt>
                <c:pt idx="214">
                  <c:v>1.13909353842457</c:v>
                </c:pt>
                <c:pt idx="215">
                  <c:v>2.6852848361090702</c:v>
                </c:pt>
                <c:pt idx="216">
                  <c:v>3.1089114491812699</c:v>
                </c:pt>
                <c:pt idx="217">
                  <c:v>4.8528424071564302</c:v>
                </c:pt>
                <c:pt idx="218">
                  <c:v>2.30755242118396</c:v>
                </c:pt>
                <c:pt idx="219">
                  <c:v>4.83552866742221</c:v>
                </c:pt>
                <c:pt idx="220">
                  <c:v>3.67858939895399</c:v>
                </c:pt>
                <c:pt idx="221">
                  <c:v>5.2547089259411104</c:v>
                </c:pt>
                <c:pt idx="222">
                  <c:v>3.89289148021125</c:v>
                </c:pt>
                <c:pt idx="223">
                  <c:v>4.3894552264165103</c:v>
                </c:pt>
                <c:pt idx="224">
                  <c:v>4.00332503902328</c:v>
                </c:pt>
                <c:pt idx="225">
                  <c:v>0.78951990788169102</c:v>
                </c:pt>
                <c:pt idx="226">
                  <c:v>4.4033698308664597</c:v>
                </c:pt>
                <c:pt idx="227">
                  <c:v>2.64859677020331</c:v>
                </c:pt>
                <c:pt idx="228">
                  <c:v>2.3678482243852201</c:v>
                </c:pt>
                <c:pt idx="229">
                  <c:v>3.05071297321801</c:v>
                </c:pt>
                <c:pt idx="230">
                  <c:v>3.6414971615400802</c:v>
                </c:pt>
                <c:pt idx="231">
                  <c:v>3.3973630928190701</c:v>
                </c:pt>
                <c:pt idx="232">
                  <c:v>4.2976865242855098</c:v>
                </c:pt>
                <c:pt idx="233">
                  <c:v>3.8033649990651699</c:v>
                </c:pt>
                <c:pt idx="234">
                  <c:v>2.6334199887174399</c:v>
                </c:pt>
                <c:pt idx="235">
                  <c:v>3.6340937273575902</c:v>
                </c:pt>
                <c:pt idx="236">
                  <c:v>3.4670140660097002</c:v>
                </c:pt>
                <c:pt idx="237">
                  <c:v>1.4943108951994999</c:v>
                </c:pt>
                <c:pt idx="238">
                  <c:v>2.26725111444705</c:v>
                </c:pt>
                <c:pt idx="239">
                  <c:v>5.0239342006066501</c:v>
                </c:pt>
                <c:pt idx="240">
                  <c:v>2.4717506697200302</c:v>
                </c:pt>
                <c:pt idx="241">
                  <c:v>4.2977374819712004</c:v>
                </c:pt>
                <c:pt idx="242">
                  <c:v>2.43695887578646</c:v>
                </c:pt>
                <c:pt idx="243">
                  <c:v>3.6569839266881399</c:v>
                </c:pt>
                <c:pt idx="244">
                  <c:v>5.0002433605144398</c:v>
                </c:pt>
                <c:pt idx="245">
                  <c:v>2.4128309609709202</c:v>
                </c:pt>
                <c:pt idx="246">
                  <c:v>5.3143541411702104</c:v>
                </c:pt>
                <c:pt idx="247">
                  <c:v>4.0777750980104202</c:v>
                </c:pt>
                <c:pt idx="248">
                  <c:v>3.2750706813095301</c:v>
                </c:pt>
                <c:pt idx="249">
                  <c:v>3.6349960063068898</c:v>
                </c:pt>
                <c:pt idx="250">
                  <c:v>3.9824715131070501</c:v>
                </c:pt>
                <c:pt idx="251">
                  <c:v>3.2877018240744</c:v>
                </c:pt>
                <c:pt idx="252">
                  <c:v>2.3133498845806302</c:v>
                </c:pt>
                <c:pt idx="253">
                  <c:v>3.5578136981866901</c:v>
                </c:pt>
                <c:pt idx="254">
                  <c:v>3.3502792875448999</c:v>
                </c:pt>
                <c:pt idx="255">
                  <c:v>2.9070949348220201</c:v>
                </c:pt>
                <c:pt idx="256">
                  <c:v>3.7927119551515802</c:v>
                </c:pt>
                <c:pt idx="257">
                  <c:v>4.0294538281521897</c:v>
                </c:pt>
                <c:pt idx="258">
                  <c:v>4.9784757934702597</c:v>
                </c:pt>
                <c:pt idx="259">
                  <c:v>2.6995620549722599</c:v>
                </c:pt>
                <c:pt idx="260">
                  <c:v>3.9306153266132799</c:v>
                </c:pt>
                <c:pt idx="261">
                  <c:v>3.4562338235263002</c:v>
                </c:pt>
                <c:pt idx="262">
                  <c:v>2.1820169698233798</c:v>
                </c:pt>
                <c:pt idx="263">
                  <c:v>2.7095266269292702</c:v>
                </c:pt>
                <c:pt idx="264">
                  <c:v>4.5941168646031896</c:v>
                </c:pt>
                <c:pt idx="265">
                  <c:v>4.25698328967803</c:v>
                </c:pt>
                <c:pt idx="266">
                  <c:v>3.7842730870782999</c:v>
                </c:pt>
                <c:pt idx="267">
                  <c:v>1.6234196094562101</c:v>
                </c:pt>
                <c:pt idx="268">
                  <c:v>3.41450624030524</c:v>
                </c:pt>
                <c:pt idx="269">
                  <c:v>3.6060868889081701</c:v>
                </c:pt>
                <c:pt idx="270">
                  <c:v>3.2757337051850199</c:v>
                </c:pt>
                <c:pt idx="271">
                  <c:v>5.0072719865898998</c:v>
                </c:pt>
                <c:pt idx="272">
                  <c:v>3.3712581132239099</c:v>
                </c:pt>
                <c:pt idx="273">
                  <c:v>5.4539694746117</c:v>
                </c:pt>
                <c:pt idx="274">
                  <c:v>3.7558693892629602</c:v>
                </c:pt>
                <c:pt idx="275">
                  <c:v>4.6642584972386398</c:v>
                </c:pt>
                <c:pt idx="276">
                  <c:v>3.8066709485629899</c:v>
                </c:pt>
                <c:pt idx="277">
                  <c:v>5.0499274746524003</c:v>
                </c:pt>
                <c:pt idx="278">
                  <c:v>2.8719475361510098</c:v>
                </c:pt>
                <c:pt idx="279">
                  <c:v>3.2367328142505301</c:v>
                </c:pt>
                <c:pt idx="280">
                  <c:v>3.0863372723173201</c:v>
                </c:pt>
                <c:pt idx="281">
                  <c:v>4.5596990832589501</c:v>
                </c:pt>
                <c:pt idx="282">
                  <c:v>3.0102097779609398</c:v>
                </c:pt>
                <c:pt idx="283">
                  <c:v>1.8092295917763099</c:v>
                </c:pt>
                <c:pt idx="284">
                  <c:v>3.59429509990116</c:v>
                </c:pt>
                <c:pt idx="285">
                  <c:v>3.0491957437894301</c:v>
                </c:pt>
                <c:pt idx="286">
                  <c:v>3.6343402240734402</c:v>
                </c:pt>
                <c:pt idx="287">
                  <c:v>1.48235964396497</c:v>
                </c:pt>
                <c:pt idx="288">
                  <c:v>2.92135014081614</c:v>
                </c:pt>
                <c:pt idx="289">
                  <c:v>1.8100798764120201</c:v>
                </c:pt>
                <c:pt idx="290">
                  <c:v>3.3731046739911101</c:v>
                </c:pt>
                <c:pt idx="291">
                  <c:v>2.21479751939393</c:v>
                </c:pt>
                <c:pt idx="292">
                  <c:v>5.4544632775645203</c:v>
                </c:pt>
                <c:pt idx="293">
                  <c:v>3.2018017221749902</c:v>
                </c:pt>
                <c:pt idx="294">
                  <c:v>4.7294845415725</c:v>
                </c:pt>
                <c:pt idx="295">
                  <c:v>3.2055297645068301</c:v>
                </c:pt>
                <c:pt idx="296">
                  <c:v>3.8025114387902699</c:v>
                </c:pt>
                <c:pt idx="297">
                  <c:v>4.1163404671318098</c:v>
                </c:pt>
                <c:pt idx="298">
                  <c:v>5.4625007641298904</c:v>
                </c:pt>
                <c:pt idx="299">
                  <c:v>1.4816166268553601</c:v>
                </c:pt>
                <c:pt idx="300">
                  <c:v>3.7714201318915501</c:v>
                </c:pt>
                <c:pt idx="301">
                  <c:v>2.89829957788863</c:v>
                </c:pt>
                <c:pt idx="302">
                  <c:v>3.5690465158585098</c:v>
                </c:pt>
                <c:pt idx="303">
                  <c:v>1.08458530302212</c:v>
                </c:pt>
                <c:pt idx="304">
                  <c:v>3.0234744460455398</c:v>
                </c:pt>
                <c:pt idx="305">
                  <c:v>5.56638489205681</c:v>
                </c:pt>
                <c:pt idx="306">
                  <c:v>2.3951681299791301</c:v>
                </c:pt>
                <c:pt idx="307">
                  <c:v>3.5048334855203001</c:v>
                </c:pt>
                <c:pt idx="308">
                  <c:v>5.2266877125321001</c:v>
                </c:pt>
                <c:pt idx="309">
                  <c:v>1.83821070225011</c:v>
                </c:pt>
                <c:pt idx="310">
                  <c:v>3.36341139378573</c:v>
                </c:pt>
                <c:pt idx="311">
                  <c:v>2.95744875650368</c:v>
                </c:pt>
                <c:pt idx="312">
                  <c:v>2.0838141920346702</c:v>
                </c:pt>
                <c:pt idx="313">
                  <c:v>3.6808473381747699</c:v>
                </c:pt>
                <c:pt idx="314">
                  <c:v>4.6937320579838504</c:v>
                </c:pt>
                <c:pt idx="315">
                  <c:v>4.0083522346345903</c:v>
                </c:pt>
                <c:pt idx="316">
                  <c:v>2.5320440615078899</c:v>
                </c:pt>
                <c:pt idx="317">
                  <c:v>2.8709869096996901</c:v>
                </c:pt>
                <c:pt idx="318">
                  <c:v>3.5156882562023299</c:v>
                </c:pt>
                <c:pt idx="319">
                  <c:v>4.0699166185898603</c:v>
                </c:pt>
                <c:pt idx="320">
                  <c:v>1.20048385675666</c:v>
                </c:pt>
                <c:pt idx="321">
                  <c:v>3.2294509044669901</c:v>
                </c:pt>
                <c:pt idx="322">
                  <c:v>4.0865663384859898</c:v>
                </c:pt>
                <c:pt idx="323">
                  <c:v>4.0194703515950003</c:v>
                </c:pt>
                <c:pt idx="324">
                  <c:v>4.2059038895334799</c:v>
                </c:pt>
                <c:pt idx="325">
                  <c:v>2.0181946292873101</c:v>
                </c:pt>
                <c:pt idx="326">
                  <c:v>4.2438128167261802</c:v>
                </c:pt>
                <c:pt idx="327">
                  <c:v>4.6260752919519499</c:v>
                </c:pt>
                <c:pt idx="328">
                  <c:v>3.00295702283384</c:v>
                </c:pt>
                <c:pt idx="329">
                  <c:v>1.8235951829918</c:v>
                </c:pt>
                <c:pt idx="330">
                  <c:v>4.0783080016516404</c:v>
                </c:pt>
                <c:pt idx="331">
                  <c:v>3.68991661544759</c:v>
                </c:pt>
                <c:pt idx="332">
                  <c:v>2.1901321853800502</c:v>
                </c:pt>
                <c:pt idx="333">
                  <c:v>3.20675669758687</c:v>
                </c:pt>
                <c:pt idx="334">
                  <c:v>1.9770071278430501</c:v>
                </c:pt>
                <c:pt idx="335">
                  <c:v>3.34924538252718</c:v>
                </c:pt>
                <c:pt idx="336">
                  <c:v>3.53286157955647</c:v>
                </c:pt>
                <c:pt idx="337">
                  <c:v>2.9747368150832401</c:v>
                </c:pt>
                <c:pt idx="338">
                  <c:v>2.6181653103960798</c:v>
                </c:pt>
                <c:pt idx="339">
                  <c:v>2.8040136926903898</c:v>
                </c:pt>
                <c:pt idx="340">
                  <c:v>2.9644978762354</c:v>
                </c:pt>
                <c:pt idx="341">
                  <c:v>4.3508878437244602</c:v>
                </c:pt>
                <c:pt idx="342">
                  <c:v>3.87243204186891</c:v>
                </c:pt>
                <c:pt idx="343">
                  <c:v>4.61542630652764</c:v>
                </c:pt>
                <c:pt idx="344">
                  <c:v>2.7272094537588698</c:v>
                </c:pt>
                <c:pt idx="345">
                  <c:v>3.5371238799021998</c:v>
                </c:pt>
                <c:pt idx="346">
                  <c:v>3.1265094896600001</c:v>
                </c:pt>
                <c:pt idx="347">
                  <c:v>5.13781674595098</c:v>
                </c:pt>
                <c:pt idx="348">
                  <c:v>3.1286388557446299</c:v>
                </c:pt>
                <c:pt idx="349">
                  <c:v>3.1789524050534399</c:v>
                </c:pt>
                <c:pt idx="350">
                  <c:v>3.8273759151075599</c:v>
                </c:pt>
                <c:pt idx="351">
                  <c:v>4.8083203728691597</c:v>
                </c:pt>
                <c:pt idx="352">
                  <c:v>4.0485100872892099</c:v>
                </c:pt>
                <c:pt idx="353">
                  <c:v>4.5433324132930801</c:v>
                </c:pt>
                <c:pt idx="354">
                  <c:v>3.4810621331251599</c:v>
                </c:pt>
                <c:pt idx="355">
                  <c:v>2.6276249714344102</c:v>
                </c:pt>
                <c:pt idx="356">
                  <c:v>4.7943122634028299</c:v>
                </c:pt>
                <c:pt idx="357">
                  <c:v>2.7618619263014099</c:v>
                </c:pt>
                <c:pt idx="358">
                  <c:v>2.1596760229888199</c:v>
                </c:pt>
                <c:pt idx="359">
                  <c:v>4.1956144126751296</c:v>
                </c:pt>
                <c:pt idx="360">
                  <c:v>2.1394030044859802</c:v>
                </c:pt>
                <c:pt idx="361">
                  <c:v>3.4345597225409201</c:v>
                </c:pt>
                <c:pt idx="362">
                  <c:v>2.8684281816397501</c:v>
                </c:pt>
                <c:pt idx="363">
                  <c:v>3.13706897548068</c:v>
                </c:pt>
                <c:pt idx="364">
                  <c:v>3.52580641219522</c:v>
                </c:pt>
                <c:pt idx="365">
                  <c:v>5.0381074938448602</c:v>
                </c:pt>
                <c:pt idx="366">
                  <c:v>3.6122391519936898</c:v>
                </c:pt>
                <c:pt idx="367">
                  <c:v>2.8950751628043498</c:v>
                </c:pt>
                <c:pt idx="368">
                  <c:v>5.7059407166208302</c:v>
                </c:pt>
                <c:pt idx="369">
                  <c:v>5.0470225513950897</c:v>
                </c:pt>
                <c:pt idx="370">
                  <c:v>4.7789736360349897</c:v>
                </c:pt>
                <c:pt idx="371">
                  <c:v>2.96655888465992</c:v>
                </c:pt>
                <c:pt idx="372">
                  <c:v>2.6689197733344998</c:v>
                </c:pt>
                <c:pt idx="373">
                  <c:v>3.62035458880408</c:v>
                </c:pt>
                <c:pt idx="374">
                  <c:v>4.2382961884127202</c:v>
                </c:pt>
                <c:pt idx="375">
                  <c:v>2.4793398232086901</c:v>
                </c:pt>
                <c:pt idx="376">
                  <c:v>3.5069675736352499</c:v>
                </c:pt>
                <c:pt idx="377">
                  <c:v>3.31015034657685</c:v>
                </c:pt>
                <c:pt idx="378">
                  <c:v>3.53580246787382</c:v>
                </c:pt>
                <c:pt idx="379">
                  <c:v>1.13047696043197</c:v>
                </c:pt>
                <c:pt idx="380">
                  <c:v>3.2287176862706399</c:v>
                </c:pt>
                <c:pt idx="381">
                  <c:v>3.3459223210048901</c:v>
                </c:pt>
                <c:pt idx="382">
                  <c:v>3.2156668270219799</c:v>
                </c:pt>
                <c:pt idx="383">
                  <c:v>3.7905521368804398</c:v>
                </c:pt>
                <c:pt idx="384">
                  <c:v>3.5612152714310801</c:v>
                </c:pt>
                <c:pt idx="385">
                  <c:v>2.93161953465115</c:v>
                </c:pt>
                <c:pt idx="386">
                  <c:v>3.04654062068923</c:v>
                </c:pt>
                <c:pt idx="387">
                  <c:v>2.7392004667666598</c:v>
                </c:pt>
                <c:pt idx="388">
                  <c:v>2.7839631282045199</c:v>
                </c:pt>
                <c:pt idx="389">
                  <c:v>4.3304074442112697</c:v>
                </c:pt>
                <c:pt idx="390">
                  <c:v>3.41620997759013</c:v>
                </c:pt>
                <c:pt idx="391">
                  <c:v>3.33633938200418</c:v>
                </c:pt>
                <c:pt idx="392">
                  <c:v>4.6628453040025599</c:v>
                </c:pt>
                <c:pt idx="393">
                  <c:v>3.2220807667609499</c:v>
                </c:pt>
                <c:pt idx="394">
                  <c:v>3.7729690246446999</c:v>
                </c:pt>
                <c:pt idx="395">
                  <c:v>3.4201495301648501</c:v>
                </c:pt>
                <c:pt idx="396">
                  <c:v>6.1151989457600502</c:v>
                </c:pt>
                <c:pt idx="397">
                  <c:v>3.4880299912225898</c:v>
                </c:pt>
                <c:pt idx="398">
                  <c:v>4.0828552787622101</c:v>
                </c:pt>
                <c:pt idx="399">
                  <c:v>2.8296995751470799</c:v>
                </c:pt>
                <c:pt idx="400">
                  <c:v>5.4054064672294997</c:v>
                </c:pt>
                <c:pt idx="401">
                  <c:v>3.4517507098331</c:v>
                </c:pt>
                <c:pt idx="402">
                  <c:v>2.9355772737404799</c:v>
                </c:pt>
                <c:pt idx="403">
                  <c:v>4.7503600714444598</c:v>
                </c:pt>
                <c:pt idx="404">
                  <c:v>3.5314023030588899</c:v>
                </c:pt>
                <c:pt idx="405">
                  <c:v>3.9044793796279298</c:v>
                </c:pt>
                <c:pt idx="406">
                  <c:v>2.3990797897904099</c:v>
                </c:pt>
                <c:pt idx="407">
                  <c:v>2.8477090264744902</c:v>
                </c:pt>
                <c:pt idx="408">
                  <c:v>3.7817035651048299</c:v>
                </c:pt>
                <c:pt idx="409">
                  <c:v>4.3497784186341599</c:v>
                </c:pt>
                <c:pt idx="410">
                  <c:v>4.5742877164195601</c:v>
                </c:pt>
                <c:pt idx="411">
                  <c:v>4.6204163848950603</c:v>
                </c:pt>
                <c:pt idx="412">
                  <c:v>3.0130325004194298</c:v>
                </c:pt>
                <c:pt idx="413">
                  <c:v>4.7911087445582599</c:v>
                </c:pt>
                <c:pt idx="414">
                  <c:v>4.3340014443413599</c:v>
                </c:pt>
                <c:pt idx="415">
                  <c:v>1.42882387682826</c:v>
                </c:pt>
                <c:pt idx="416">
                  <c:v>4.1370003881710602</c:v>
                </c:pt>
                <c:pt idx="417">
                  <c:v>2.91053082249248</c:v>
                </c:pt>
                <c:pt idx="418">
                  <c:v>3.9824623189556299</c:v>
                </c:pt>
                <c:pt idx="419">
                  <c:v>3.7012292170202699</c:v>
                </c:pt>
                <c:pt idx="420">
                  <c:v>5.8405058759314201</c:v>
                </c:pt>
                <c:pt idx="421">
                  <c:v>4.5603960673436399</c:v>
                </c:pt>
                <c:pt idx="422">
                  <c:v>4.4900020655598301</c:v>
                </c:pt>
                <c:pt idx="423">
                  <c:v>3.859817998874</c:v>
                </c:pt>
                <c:pt idx="424">
                  <c:v>3.0466201888222302</c:v>
                </c:pt>
                <c:pt idx="425">
                  <c:v>4.6528544461367698</c:v>
                </c:pt>
                <c:pt idx="426">
                  <c:v>4.0221029095289396</c:v>
                </c:pt>
                <c:pt idx="427">
                  <c:v>3.96941775910773</c:v>
                </c:pt>
                <c:pt idx="428">
                  <c:v>3.73822517332533</c:v>
                </c:pt>
                <c:pt idx="429">
                  <c:v>3.3766874995360299</c:v>
                </c:pt>
                <c:pt idx="430">
                  <c:v>4.5955227086013197</c:v>
                </c:pt>
                <c:pt idx="431">
                  <c:v>2.2239934582520502</c:v>
                </c:pt>
                <c:pt idx="432">
                  <c:v>4.2884867708857302</c:v>
                </c:pt>
                <c:pt idx="433">
                  <c:v>2.1173825415272498</c:v>
                </c:pt>
                <c:pt idx="434">
                  <c:v>0.93649759731832605</c:v>
                </c:pt>
                <c:pt idx="435">
                  <c:v>3.7620704427115599</c:v>
                </c:pt>
                <c:pt idx="436">
                  <c:v>4.0009635864601201</c:v>
                </c:pt>
                <c:pt idx="437">
                  <c:v>3.5325171645393501</c:v>
                </c:pt>
                <c:pt idx="438">
                  <c:v>3.5350884276189398</c:v>
                </c:pt>
                <c:pt idx="439">
                  <c:v>4.1582146526641903</c:v>
                </c:pt>
                <c:pt idx="440">
                  <c:v>3.5490360574269699</c:v>
                </c:pt>
                <c:pt idx="441">
                  <c:v>4.1292546880945302</c:v>
                </c:pt>
                <c:pt idx="442">
                  <c:v>2.2524459633808398</c:v>
                </c:pt>
                <c:pt idx="443">
                  <c:v>4.0513824653751804</c:v>
                </c:pt>
                <c:pt idx="444">
                  <c:v>3.07207614148688</c:v>
                </c:pt>
                <c:pt idx="445">
                  <c:v>4.3318630267510798</c:v>
                </c:pt>
                <c:pt idx="446">
                  <c:v>3.9378626431801602</c:v>
                </c:pt>
                <c:pt idx="447">
                  <c:v>0.26990108998427398</c:v>
                </c:pt>
                <c:pt idx="448">
                  <c:v>3.2794662600655999</c:v>
                </c:pt>
                <c:pt idx="449">
                  <c:v>2.5717778354776502</c:v>
                </c:pt>
                <c:pt idx="450">
                  <c:v>3.8260306175375098</c:v>
                </c:pt>
                <c:pt idx="451">
                  <c:v>2.4024538334142198</c:v>
                </c:pt>
                <c:pt idx="452">
                  <c:v>4.0278138419170899</c:v>
                </c:pt>
                <c:pt idx="453">
                  <c:v>3.62933991526819</c:v>
                </c:pt>
                <c:pt idx="454">
                  <c:v>3.1896099418797399</c:v>
                </c:pt>
                <c:pt idx="455">
                  <c:v>3.3939750434342901</c:v>
                </c:pt>
                <c:pt idx="456">
                  <c:v>2.57494847002507</c:v>
                </c:pt>
                <c:pt idx="457">
                  <c:v>3.47202138003437</c:v>
                </c:pt>
                <c:pt idx="458">
                  <c:v>4.1983490608143699</c:v>
                </c:pt>
                <c:pt idx="459">
                  <c:v>2.0863481466096601</c:v>
                </c:pt>
                <c:pt idx="460">
                  <c:v>3.6059339177330698</c:v>
                </c:pt>
                <c:pt idx="461">
                  <c:v>4.0343861303574604</c:v>
                </c:pt>
                <c:pt idx="462">
                  <c:v>2.3205502498884498</c:v>
                </c:pt>
                <c:pt idx="463">
                  <c:v>3.4910933370091501</c:v>
                </c:pt>
                <c:pt idx="464">
                  <c:v>5.32009386378098</c:v>
                </c:pt>
                <c:pt idx="465">
                  <c:v>3.1305384624648398</c:v>
                </c:pt>
                <c:pt idx="466">
                  <c:v>4.98520497086401</c:v>
                </c:pt>
                <c:pt idx="467">
                  <c:v>1.72696204318851</c:v>
                </c:pt>
                <c:pt idx="468">
                  <c:v>3.7016222869142301</c:v>
                </c:pt>
                <c:pt idx="469">
                  <c:v>1.78517394488796</c:v>
                </c:pt>
                <c:pt idx="470">
                  <c:v>3.0226757598626501</c:v>
                </c:pt>
                <c:pt idx="471">
                  <c:v>4.04124496912927</c:v>
                </c:pt>
                <c:pt idx="472">
                  <c:v>3.1395269350428698</c:v>
                </c:pt>
                <c:pt idx="473">
                  <c:v>2.5628188108032299</c:v>
                </c:pt>
                <c:pt idx="474">
                  <c:v>2.3790764968915301</c:v>
                </c:pt>
                <c:pt idx="475">
                  <c:v>4.3019964993547504</c:v>
                </c:pt>
                <c:pt idx="476">
                  <c:v>2.0947616690074802</c:v>
                </c:pt>
                <c:pt idx="477">
                  <c:v>4.0893308412359497</c:v>
                </c:pt>
                <c:pt idx="478">
                  <c:v>3.5160510174718298</c:v>
                </c:pt>
                <c:pt idx="479">
                  <c:v>1.8208106181524399</c:v>
                </c:pt>
                <c:pt idx="480">
                  <c:v>4.1831436617261204</c:v>
                </c:pt>
                <c:pt idx="481">
                  <c:v>3.39390278806937</c:v>
                </c:pt>
                <c:pt idx="482">
                  <c:v>4.4263640805293099</c:v>
                </c:pt>
                <c:pt idx="483">
                  <c:v>2.9052383614465702</c:v>
                </c:pt>
                <c:pt idx="484">
                  <c:v>2.7827578284994101</c:v>
                </c:pt>
                <c:pt idx="485">
                  <c:v>3.44701779279068</c:v>
                </c:pt>
                <c:pt idx="486">
                  <c:v>4.7122335785097604</c:v>
                </c:pt>
                <c:pt idx="487">
                  <c:v>1.2281124234144201</c:v>
                </c:pt>
                <c:pt idx="488">
                  <c:v>4.0190514268002104</c:v>
                </c:pt>
                <c:pt idx="489">
                  <c:v>1.70738972867573</c:v>
                </c:pt>
                <c:pt idx="490">
                  <c:v>3.1630919310737502</c:v>
                </c:pt>
                <c:pt idx="491">
                  <c:v>3.4470928961368901</c:v>
                </c:pt>
                <c:pt idx="492">
                  <c:v>2.2088136780055398</c:v>
                </c:pt>
                <c:pt idx="493">
                  <c:v>5.4123578395513698</c:v>
                </c:pt>
                <c:pt idx="494">
                  <c:v>2.7688519432630998</c:v>
                </c:pt>
                <c:pt idx="495">
                  <c:v>3.74657297310346</c:v>
                </c:pt>
                <c:pt idx="496">
                  <c:v>3.57652591525946</c:v>
                </c:pt>
                <c:pt idx="497">
                  <c:v>4.9582644726186897</c:v>
                </c:pt>
                <c:pt idx="498">
                  <c:v>2.3364846681128499</c:v>
                </c:pt>
                <c:pt idx="499">
                  <c:v>2.7351595670822699</c:v>
                </c:pt>
              </c:numCache>
            </c:numRef>
          </c:xVal>
          <c:yVal>
            <c:numRef>
              <c:f>'Correlation tests_HID'!$Z$1:$Z$500</c:f>
              <c:numCache>
                <c:formatCode>General</c:formatCode>
                <c:ptCount val="500"/>
                <c:pt idx="0">
                  <c:v>12.655651149166699</c:v>
                </c:pt>
                <c:pt idx="1">
                  <c:v>11.1094607286825</c:v>
                </c:pt>
                <c:pt idx="2">
                  <c:v>11.3302780577775</c:v>
                </c:pt>
                <c:pt idx="3">
                  <c:v>13.7175136651425</c:v>
                </c:pt>
                <c:pt idx="4">
                  <c:v>12.7951885510781</c:v>
                </c:pt>
                <c:pt idx="5">
                  <c:v>12.026925339755</c:v>
                </c:pt>
                <c:pt idx="6">
                  <c:v>11.366348309710499</c:v>
                </c:pt>
                <c:pt idx="7">
                  <c:v>12.351958973002899</c:v>
                </c:pt>
                <c:pt idx="8">
                  <c:v>13.3862352756764</c:v>
                </c:pt>
                <c:pt idx="9">
                  <c:v>11.8141282949721</c:v>
                </c:pt>
                <c:pt idx="10">
                  <c:v>13.338975447662101</c:v>
                </c:pt>
                <c:pt idx="11">
                  <c:v>11.5847829995352</c:v>
                </c:pt>
                <c:pt idx="12">
                  <c:v>10.961298400154</c:v>
                </c:pt>
                <c:pt idx="13">
                  <c:v>12.959226091609301</c:v>
                </c:pt>
                <c:pt idx="14">
                  <c:v>13.1487256920565</c:v>
                </c:pt>
                <c:pt idx="15">
                  <c:v>12.636606052000101</c:v>
                </c:pt>
                <c:pt idx="16">
                  <c:v>11.733861690857299</c:v>
                </c:pt>
                <c:pt idx="17">
                  <c:v>12.0131946940144</c:v>
                </c:pt>
                <c:pt idx="18">
                  <c:v>14.715387544156499</c:v>
                </c:pt>
                <c:pt idx="19">
                  <c:v>13.989592555825199</c:v>
                </c:pt>
                <c:pt idx="20">
                  <c:v>11.365492025516099</c:v>
                </c:pt>
                <c:pt idx="21">
                  <c:v>12.877983696256299</c:v>
                </c:pt>
                <c:pt idx="22">
                  <c:v>13.378562784168899</c:v>
                </c:pt>
                <c:pt idx="23">
                  <c:v>11.657575922065501</c:v>
                </c:pt>
                <c:pt idx="24">
                  <c:v>12.893669504071701</c:v>
                </c:pt>
                <c:pt idx="25">
                  <c:v>11.765812645482301</c:v>
                </c:pt>
                <c:pt idx="26">
                  <c:v>12.783891784274999</c:v>
                </c:pt>
                <c:pt idx="27">
                  <c:v>13.007819424388501</c:v>
                </c:pt>
                <c:pt idx="28">
                  <c:v>11.982044994015601</c:v>
                </c:pt>
                <c:pt idx="29">
                  <c:v>11.9650200029978</c:v>
                </c:pt>
                <c:pt idx="30">
                  <c:v>12.305417813429401</c:v>
                </c:pt>
                <c:pt idx="31">
                  <c:v>10.8691638141303</c:v>
                </c:pt>
                <c:pt idx="32">
                  <c:v>13.3874921055796</c:v>
                </c:pt>
                <c:pt idx="33">
                  <c:v>13.104507242875799</c:v>
                </c:pt>
                <c:pt idx="34">
                  <c:v>11.6348932525504</c:v>
                </c:pt>
                <c:pt idx="35">
                  <c:v>11.936386499892199</c:v>
                </c:pt>
                <c:pt idx="36">
                  <c:v>11.7550237030538</c:v>
                </c:pt>
                <c:pt idx="37">
                  <c:v>11.9844175236349</c:v>
                </c:pt>
                <c:pt idx="38">
                  <c:v>9.9549759691744093</c:v>
                </c:pt>
                <c:pt idx="39">
                  <c:v>12.489013215743601</c:v>
                </c:pt>
                <c:pt idx="40">
                  <c:v>11.7331062203834</c:v>
                </c:pt>
                <c:pt idx="41">
                  <c:v>10.6345613179202</c:v>
                </c:pt>
                <c:pt idx="42">
                  <c:v>12.507525374016</c:v>
                </c:pt>
                <c:pt idx="43">
                  <c:v>11.5298782057649</c:v>
                </c:pt>
                <c:pt idx="44">
                  <c:v>13.414934735851601</c:v>
                </c:pt>
                <c:pt idx="45">
                  <c:v>12.170525424959299</c:v>
                </c:pt>
                <c:pt idx="46">
                  <c:v>13.146551432907</c:v>
                </c:pt>
                <c:pt idx="47">
                  <c:v>12.988510147185201</c:v>
                </c:pt>
                <c:pt idx="48">
                  <c:v>11.864126358942499</c:v>
                </c:pt>
                <c:pt idx="49">
                  <c:v>11.3980641900968</c:v>
                </c:pt>
                <c:pt idx="50">
                  <c:v>13.858062462131199</c:v>
                </c:pt>
                <c:pt idx="51">
                  <c:v>10.9567909677916</c:v>
                </c:pt>
                <c:pt idx="52">
                  <c:v>10.3201162550591</c:v>
                </c:pt>
                <c:pt idx="53">
                  <c:v>9.9845143965464604</c:v>
                </c:pt>
                <c:pt idx="54">
                  <c:v>12.6451951408435</c:v>
                </c:pt>
                <c:pt idx="55">
                  <c:v>11.588655423353</c:v>
                </c:pt>
                <c:pt idx="56">
                  <c:v>13.7615328471156</c:v>
                </c:pt>
                <c:pt idx="57">
                  <c:v>10.568294685632701</c:v>
                </c:pt>
                <c:pt idx="58">
                  <c:v>11.832286222863599</c:v>
                </c:pt>
                <c:pt idx="59">
                  <c:v>12.0641566321993</c:v>
                </c:pt>
                <c:pt idx="60">
                  <c:v>12.495591602384801</c:v>
                </c:pt>
                <c:pt idx="61">
                  <c:v>9.6073146875191604</c:v>
                </c:pt>
                <c:pt idx="62">
                  <c:v>13.7286271774298</c:v>
                </c:pt>
                <c:pt idx="63">
                  <c:v>11.670065919118899</c:v>
                </c:pt>
                <c:pt idx="64">
                  <c:v>13.2763130081753</c:v>
                </c:pt>
                <c:pt idx="65">
                  <c:v>15.1269942887924</c:v>
                </c:pt>
                <c:pt idx="66">
                  <c:v>12.695789749023101</c:v>
                </c:pt>
                <c:pt idx="67">
                  <c:v>11.8354760876142</c:v>
                </c:pt>
                <c:pt idx="68">
                  <c:v>11.3062323446735</c:v>
                </c:pt>
                <c:pt idx="69">
                  <c:v>11.187538910878599</c:v>
                </c:pt>
                <c:pt idx="70">
                  <c:v>11.8874941339716</c:v>
                </c:pt>
                <c:pt idx="71">
                  <c:v>12.2289347111239</c:v>
                </c:pt>
                <c:pt idx="72">
                  <c:v>10.674653472691899</c:v>
                </c:pt>
                <c:pt idx="73">
                  <c:v>12.817113090284201</c:v>
                </c:pt>
                <c:pt idx="74">
                  <c:v>13.5878060830337</c:v>
                </c:pt>
                <c:pt idx="75">
                  <c:v>12.2380573499862</c:v>
                </c:pt>
                <c:pt idx="76">
                  <c:v>11.551821166219399</c:v>
                </c:pt>
                <c:pt idx="77">
                  <c:v>11.4333799333344</c:v>
                </c:pt>
                <c:pt idx="78">
                  <c:v>10.8895668634279</c:v>
                </c:pt>
                <c:pt idx="79">
                  <c:v>11.9288420938662</c:v>
                </c:pt>
                <c:pt idx="80">
                  <c:v>12.5956713050725</c:v>
                </c:pt>
                <c:pt idx="81">
                  <c:v>10.9472585841851</c:v>
                </c:pt>
                <c:pt idx="82">
                  <c:v>13.898081993497</c:v>
                </c:pt>
                <c:pt idx="83">
                  <c:v>10.8755595481892</c:v>
                </c:pt>
                <c:pt idx="84">
                  <c:v>10.3380726950385</c:v>
                </c:pt>
                <c:pt idx="85">
                  <c:v>11.6346682179424</c:v>
                </c:pt>
                <c:pt idx="86">
                  <c:v>12.517666287393</c:v>
                </c:pt>
                <c:pt idx="87">
                  <c:v>10.607723870858999</c:v>
                </c:pt>
                <c:pt idx="88">
                  <c:v>12.828893395018699</c:v>
                </c:pt>
                <c:pt idx="89">
                  <c:v>12.0688160796917</c:v>
                </c:pt>
                <c:pt idx="90">
                  <c:v>12.530357373542801</c:v>
                </c:pt>
                <c:pt idx="91">
                  <c:v>13.5162842969628</c:v>
                </c:pt>
                <c:pt idx="92">
                  <c:v>11.662263431208199</c:v>
                </c:pt>
                <c:pt idx="93">
                  <c:v>13.664747875183499</c:v>
                </c:pt>
                <c:pt idx="94">
                  <c:v>11.830231094878901</c:v>
                </c:pt>
                <c:pt idx="95">
                  <c:v>13.291143045352801</c:v>
                </c:pt>
                <c:pt idx="96">
                  <c:v>11.942340869536</c:v>
                </c:pt>
                <c:pt idx="97">
                  <c:v>13.349912944366499</c:v>
                </c:pt>
                <c:pt idx="98">
                  <c:v>12.0201120912087</c:v>
                </c:pt>
                <c:pt idx="99">
                  <c:v>12.084091730811</c:v>
                </c:pt>
                <c:pt idx="100">
                  <c:v>13.410759184940501</c:v>
                </c:pt>
                <c:pt idx="101">
                  <c:v>11.2819310741036</c:v>
                </c:pt>
                <c:pt idx="102">
                  <c:v>11.4489015355137</c:v>
                </c:pt>
                <c:pt idx="103">
                  <c:v>12.5954203463805</c:v>
                </c:pt>
                <c:pt idx="104">
                  <c:v>10.994223919350899</c:v>
                </c:pt>
                <c:pt idx="105">
                  <c:v>13.0855057600608</c:v>
                </c:pt>
                <c:pt idx="106">
                  <c:v>12.190474287309</c:v>
                </c:pt>
                <c:pt idx="107">
                  <c:v>10.7191497406283</c:v>
                </c:pt>
                <c:pt idx="108">
                  <c:v>12.9315502716479</c:v>
                </c:pt>
                <c:pt idx="109">
                  <c:v>13.452128959435599</c:v>
                </c:pt>
                <c:pt idx="110">
                  <c:v>12.1493754915782</c:v>
                </c:pt>
                <c:pt idx="111">
                  <c:v>12.1783313339962</c:v>
                </c:pt>
                <c:pt idx="112">
                  <c:v>11.0104821324</c:v>
                </c:pt>
                <c:pt idx="113">
                  <c:v>11.6025321934861</c:v>
                </c:pt>
                <c:pt idx="114">
                  <c:v>12.7322115884566</c:v>
                </c:pt>
                <c:pt idx="115">
                  <c:v>11.223368888365099</c:v>
                </c:pt>
                <c:pt idx="116">
                  <c:v>12.0110218765745</c:v>
                </c:pt>
                <c:pt idx="117">
                  <c:v>11.725910097840901</c:v>
                </c:pt>
                <c:pt idx="118">
                  <c:v>12.089309572437299</c:v>
                </c:pt>
                <c:pt idx="119">
                  <c:v>13.0686385841824</c:v>
                </c:pt>
                <c:pt idx="120">
                  <c:v>12.854990366564</c:v>
                </c:pt>
                <c:pt idx="121">
                  <c:v>11.564022368065499</c:v>
                </c:pt>
                <c:pt idx="122">
                  <c:v>11.1133298974043</c:v>
                </c:pt>
                <c:pt idx="123">
                  <c:v>12.8098834733781</c:v>
                </c:pt>
                <c:pt idx="124">
                  <c:v>11.7611723254831</c:v>
                </c:pt>
                <c:pt idx="125">
                  <c:v>12.579894173617999</c:v>
                </c:pt>
                <c:pt idx="126">
                  <c:v>11.9579230645541</c:v>
                </c:pt>
                <c:pt idx="127">
                  <c:v>10.651793783474099</c:v>
                </c:pt>
                <c:pt idx="128">
                  <c:v>12.7520766109646</c:v>
                </c:pt>
                <c:pt idx="129">
                  <c:v>11.540832436151</c:v>
                </c:pt>
                <c:pt idx="130">
                  <c:v>11.92439492328</c:v>
                </c:pt>
                <c:pt idx="131">
                  <c:v>12.424130411439499</c:v>
                </c:pt>
                <c:pt idx="132">
                  <c:v>11.810586764578099</c:v>
                </c:pt>
                <c:pt idx="133">
                  <c:v>12.759168978762</c:v>
                </c:pt>
                <c:pt idx="134">
                  <c:v>11.851890834942701</c:v>
                </c:pt>
                <c:pt idx="135">
                  <c:v>12.7036879288687</c:v>
                </c:pt>
                <c:pt idx="136">
                  <c:v>12.215252424902401</c:v>
                </c:pt>
                <c:pt idx="137">
                  <c:v>11.2814450035671</c:v>
                </c:pt>
                <c:pt idx="138">
                  <c:v>10.735362917985</c:v>
                </c:pt>
                <c:pt idx="139">
                  <c:v>10.9631317760548</c:v>
                </c:pt>
                <c:pt idx="140">
                  <c:v>11.7350945490137</c:v>
                </c:pt>
                <c:pt idx="141">
                  <c:v>12.418961981004999</c:v>
                </c:pt>
                <c:pt idx="142">
                  <c:v>10.5373075378408</c:v>
                </c:pt>
                <c:pt idx="143">
                  <c:v>11.919242397939099</c:v>
                </c:pt>
                <c:pt idx="144">
                  <c:v>11.911415556879801</c:v>
                </c:pt>
                <c:pt idx="145">
                  <c:v>12.488067002053</c:v>
                </c:pt>
                <c:pt idx="146">
                  <c:v>12.380694979552899</c:v>
                </c:pt>
                <c:pt idx="147">
                  <c:v>10.480506832694401</c:v>
                </c:pt>
                <c:pt idx="148">
                  <c:v>12.2965176807337</c:v>
                </c:pt>
                <c:pt idx="149">
                  <c:v>10.8616041991289</c:v>
                </c:pt>
                <c:pt idx="150">
                  <c:v>10.7163551400615</c:v>
                </c:pt>
                <c:pt idx="151">
                  <c:v>12.3871841735548</c:v>
                </c:pt>
                <c:pt idx="152">
                  <c:v>10.984835888186099</c:v>
                </c:pt>
                <c:pt idx="153">
                  <c:v>12.965761479512199</c:v>
                </c:pt>
                <c:pt idx="154">
                  <c:v>12.050267234380501</c:v>
                </c:pt>
                <c:pt idx="155">
                  <c:v>13.4577249405123</c:v>
                </c:pt>
                <c:pt idx="156">
                  <c:v>12.4430478904398</c:v>
                </c:pt>
                <c:pt idx="157">
                  <c:v>12.2072984910507</c:v>
                </c:pt>
                <c:pt idx="158">
                  <c:v>11.5863195291812</c:v>
                </c:pt>
                <c:pt idx="159">
                  <c:v>11.3780870877733</c:v>
                </c:pt>
                <c:pt idx="160">
                  <c:v>12.364341604455101</c:v>
                </c:pt>
                <c:pt idx="161">
                  <c:v>12.399436075146999</c:v>
                </c:pt>
                <c:pt idx="162">
                  <c:v>12.5424810507863</c:v>
                </c:pt>
                <c:pt idx="163">
                  <c:v>13.2804322429221</c:v>
                </c:pt>
                <c:pt idx="164">
                  <c:v>11.795886676889101</c:v>
                </c:pt>
                <c:pt idx="165">
                  <c:v>12.7180391745256</c:v>
                </c:pt>
                <c:pt idx="166">
                  <c:v>12.0396478407872</c:v>
                </c:pt>
                <c:pt idx="167">
                  <c:v>12.474455453922801</c:v>
                </c:pt>
                <c:pt idx="168">
                  <c:v>13.160020040286</c:v>
                </c:pt>
                <c:pt idx="169">
                  <c:v>11.052323653306599</c:v>
                </c:pt>
                <c:pt idx="170">
                  <c:v>10.6367610836965</c:v>
                </c:pt>
                <c:pt idx="171">
                  <c:v>13.4434059851462</c:v>
                </c:pt>
                <c:pt idx="172">
                  <c:v>13.2830328683256</c:v>
                </c:pt>
                <c:pt idx="173">
                  <c:v>11.747731701242101</c:v>
                </c:pt>
                <c:pt idx="174">
                  <c:v>10.8596085331527</c:v>
                </c:pt>
                <c:pt idx="175">
                  <c:v>11.691686125826299</c:v>
                </c:pt>
                <c:pt idx="176">
                  <c:v>11.548761439776699</c:v>
                </c:pt>
                <c:pt idx="177">
                  <c:v>11.7240022317912</c:v>
                </c:pt>
                <c:pt idx="178">
                  <c:v>12.178573080885799</c:v>
                </c:pt>
                <c:pt idx="179">
                  <c:v>12.3198450620666</c:v>
                </c:pt>
                <c:pt idx="180">
                  <c:v>11.084360836740499</c:v>
                </c:pt>
                <c:pt idx="181">
                  <c:v>13.1777745337738</c:v>
                </c:pt>
                <c:pt idx="182">
                  <c:v>12.832802836968099</c:v>
                </c:pt>
                <c:pt idx="183">
                  <c:v>11.509047996817101</c:v>
                </c:pt>
                <c:pt idx="184">
                  <c:v>11.857663444725</c:v>
                </c:pt>
                <c:pt idx="185">
                  <c:v>12.293365838346601</c:v>
                </c:pt>
                <c:pt idx="186">
                  <c:v>10.933252278547</c:v>
                </c:pt>
                <c:pt idx="187">
                  <c:v>13.3328392844563</c:v>
                </c:pt>
                <c:pt idx="188">
                  <c:v>10.9025562270197</c:v>
                </c:pt>
                <c:pt idx="189">
                  <c:v>12.2769817127419</c:v>
                </c:pt>
                <c:pt idx="190">
                  <c:v>12.0388082398665</c:v>
                </c:pt>
                <c:pt idx="191">
                  <c:v>11.724473856834599</c:v>
                </c:pt>
                <c:pt idx="192">
                  <c:v>11.202669899735501</c:v>
                </c:pt>
                <c:pt idx="193">
                  <c:v>13.3780633288936</c:v>
                </c:pt>
                <c:pt idx="194">
                  <c:v>11.388612618641</c:v>
                </c:pt>
                <c:pt idx="195">
                  <c:v>10.771074062599499</c:v>
                </c:pt>
                <c:pt idx="196">
                  <c:v>11.818571762285</c:v>
                </c:pt>
                <c:pt idx="197">
                  <c:v>13.8087986751059</c:v>
                </c:pt>
                <c:pt idx="198">
                  <c:v>11.659832840871401</c:v>
                </c:pt>
                <c:pt idx="199">
                  <c:v>13.100109538542799</c:v>
                </c:pt>
                <c:pt idx="200">
                  <c:v>13.067895684999501</c:v>
                </c:pt>
                <c:pt idx="201">
                  <c:v>12.4943229332693</c:v>
                </c:pt>
                <c:pt idx="202">
                  <c:v>11.3400359319788</c:v>
                </c:pt>
                <c:pt idx="203">
                  <c:v>11.199660962300401</c:v>
                </c:pt>
                <c:pt idx="204">
                  <c:v>11.3324877780941</c:v>
                </c:pt>
                <c:pt idx="205">
                  <c:v>13.919494396088099</c:v>
                </c:pt>
                <c:pt idx="206">
                  <c:v>11.031358340409099</c:v>
                </c:pt>
                <c:pt idx="207">
                  <c:v>11.084584086421801</c:v>
                </c:pt>
                <c:pt idx="208">
                  <c:v>10.5426454239831</c:v>
                </c:pt>
                <c:pt idx="209">
                  <c:v>11.7977955148802</c:v>
                </c:pt>
                <c:pt idx="210">
                  <c:v>12.4426165482946</c:v>
                </c:pt>
                <c:pt idx="211">
                  <c:v>12.104542428062601</c:v>
                </c:pt>
                <c:pt idx="212">
                  <c:v>12.378490222808599</c:v>
                </c:pt>
                <c:pt idx="213">
                  <c:v>13.7224536762299</c:v>
                </c:pt>
                <c:pt idx="214">
                  <c:v>12.7259093235939</c:v>
                </c:pt>
                <c:pt idx="215">
                  <c:v>13.6851188996235</c:v>
                </c:pt>
                <c:pt idx="216">
                  <c:v>10.012583366223</c:v>
                </c:pt>
                <c:pt idx="217">
                  <c:v>11.435533874300299</c:v>
                </c:pt>
                <c:pt idx="218">
                  <c:v>12.3546070817598</c:v>
                </c:pt>
                <c:pt idx="219">
                  <c:v>10.7485336554157</c:v>
                </c:pt>
                <c:pt idx="220">
                  <c:v>11.5918716651222</c:v>
                </c:pt>
                <c:pt idx="221">
                  <c:v>11.236506758754</c:v>
                </c:pt>
                <c:pt idx="222">
                  <c:v>11.109456333168399</c:v>
                </c:pt>
                <c:pt idx="223">
                  <c:v>12.1149449551949</c:v>
                </c:pt>
                <c:pt idx="224">
                  <c:v>11.866481205181699</c:v>
                </c:pt>
                <c:pt idx="225">
                  <c:v>10.2565490312879</c:v>
                </c:pt>
                <c:pt idx="226">
                  <c:v>12.1685964728605</c:v>
                </c:pt>
                <c:pt idx="227">
                  <c:v>13.085356892368701</c:v>
                </c:pt>
                <c:pt idx="228">
                  <c:v>13.0133756273496</c:v>
                </c:pt>
                <c:pt idx="229">
                  <c:v>10.983976727794399</c:v>
                </c:pt>
                <c:pt idx="230">
                  <c:v>13.1051585223072</c:v>
                </c:pt>
                <c:pt idx="231">
                  <c:v>12.1447485367048</c:v>
                </c:pt>
                <c:pt idx="232">
                  <c:v>13.909915511029</c:v>
                </c:pt>
                <c:pt idx="233">
                  <c:v>11.395209434440799</c:v>
                </c:pt>
                <c:pt idx="234">
                  <c:v>13.0335661826871</c:v>
                </c:pt>
                <c:pt idx="235">
                  <c:v>11.6227771730311</c:v>
                </c:pt>
                <c:pt idx="236">
                  <c:v>12.6007504015639</c:v>
                </c:pt>
                <c:pt idx="237">
                  <c:v>13.1879109851593</c:v>
                </c:pt>
                <c:pt idx="238">
                  <c:v>13.2667603529444</c:v>
                </c:pt>
                <c:pt idx="239">
                  <c:v>11.752343171850001</c:v>
                </c:pt>
                <c:pt idx="240">
                  <c:v>11.568116342098399</c:v>
                </c:pt>
                <c:pt idx="241">
                  <c:v>12.6385721221921</c:v>
                </c:pt>
                <c:pt idx="242">
                  <c:v>11.3886445751714</c:v>
                </c:pt>
                <c:pt idx="243">
                  <c:v>11.8229832983239</c:v>
                </c:pt>
                <c:pt idx="244">
                  <c:v>12.7256773672229</c:v>
                </c:pt>
                <c:pt idx="245">
                  <c:v>11.2011597660031</c:v>
                </c:pt>
                <c:pt idx="246">
                  <c:v>11.347263611462701</c:v>
                </c:pt>
                <c:pt idx="247">
                  <c:v>14.220979108167301</c:v>
                </c:pt>
                <c:pt idx="248">
                  <c:v>11.5462757595103</c:v>
                </c:pt>
                <c:pt idx="249">
                  <c:v>11.917636183101401</c:v>
                </c:pt>
                <c:pt idx="250">
                  <c:v>12.276056984463199</c:v>
                </c:pt>
                <c:pt idx="251">
                  <c:v>10.131712461927201</c:v>
                </c:pt>
                <c:pt idx="252">
                  <c:v>12.026942222615601</c:v>
                </c:pt>
                <c:pt idx="253">
                  <c:v>13.172287495262999</c:v>
                </c:pt>
                <c:pt idx="254">
                  <c:v>12.3262913854768</c:v>
                </c:pt>
                <c:pt idx="255">
                  <c:v>13.891313421778399</c:v>
                </c:pt>
                <c:pt idx="256">
                  <c:v>12.9309285413082</c:v>
                </c:pt>
                <c:pt idx="257">
                  <c:v>11.379257182400201</c:v>
                </c:pt>
                <c:pt idx="258">
                  <c:v>14.069382336483899</c:v>
                </c:pt>
                <c:pt idx="259">
                  <c:v>10.804890557641601</c:v>
                </c:pt>
                <c:pt idx="260">
                  <c:v>14.4264910504226</c:v>
                </c:pt>
                <c:pt idx="261">
                  <c:v>13.041244588162201</c:v>
                </c:pt>
                <c:pt idx="262">
                  <c:v>11.7397437961659</c:v>
                </c:pt>
                <c:pt idx="263">
                  <c:v>12.491058738018801</c:v>
                </c:pt>
                <c:pt idx="264">
                  <c:v>12.8923745136536</c:v>
                </c:pt>
                <c:pt idx="265">
                  <c:v>11.6688665145538</c:v>
                </c:pt>
                <c:pt idx="266">
                  <c:v>11.777772039564899</c:v>
                </c:pt>
                <c:pt idx="267">
                  <c:v>12.1387938771216</c:v>
                </c:pt>
                <c:pt idx="268">
                  <c:v>12.222967446546001</c:v>
                </c:pt>
                <c:pt idx="269">
                  <c:v>13.402331896928199</c:v>
                </c:pt>
                <c:pt idx="270">
                  <c:v>12.956276605432199</c:v>
                </c:pt>
                <c:pt idx="271">
                  <c:v>12.8841246213447</c:v>
                </c:pt>
                <c:pt idx="272">
                  <c:v>13.325469096138599</c:v>
                </c:pt>
                <c:pt idx="273">
                  <c:v>12.1585852338794</c:v>
                </c:pt>
                <c:pt idx="274">
                  <c:v>11.226545663510599</c:v>
                </c:pt>
                <c:pt idx="275">
                  <c:v>12.4611354350067</c:v>
                </c:pt>
                <c:pt idx="276">
                  <c:v>9.8461249087362308</c:v>
                </c:pt>
                <c:pt idx="277">
                  <c:v>13.3254121859822</c:v>
                </c:pt>
                <c:pt idx="278">
                  <c:v>13.6772458415237</c:v>
                </c:pt>
                <c:pt idx="279">
                  <c:v>11.644969546399301</c:v>
                </c:pt>
                <c:pt idx="280">
                  <c:v>13.485008988077</c:v>
                </c:pt>
                <c:pt idx="281">
                  <c:v>11.6209965075752</c:v>
                </c:pt>
                <c:pt idx="282">
                  <c:v>13.014459152355199</c:v>
                </c:pt>
                <c:pt idx="283">
                  <c:v>11.466984219092801</c:v>
                </c:pt>
                <c:pt idx="284">
                  <c:v>11.684904192367499</c:v>
                </c:pt>
                <c:pt idx="285">
                  <c:v>12.093966355379401</c:v>
                </c:pt>
                <c:pt idx="286">
                  <c:v>14.3256549433092</c:v>
                </c:pt>
                <c:pt idx="287">
                  <c:v>12.9148466345891</c:v>
                </c:pt>
                <c:pt idx="288">
                  <c:v>9.8244017703894002</c:v>
                </c:pt>
                <c:pt idx="289">
                  <c:v>12.8077518332347</c:v>
                </c:pt>
                <c:pt idx="290">
                  <c:v>13.0582779271432</c:v>
                </c:pt>
                <c:pt idx="291">
                  <c:v>10.534553499461</c:v>
                </c:pt>
                <c:pt idx="292">
                  <c:v>11.1434330779436</c:v>
                </c:pt>
                <c:pt idx="293">
                  <c:v>10.9828055346628</c:v>
                </c:pt>
                <c:pt idx="294">
                  <c:v>11.1539660548773</c:v>
                </c:pt>
                <c:pt idx="295">
                  <c:v>11.9471753239417</c:v>
                </c:pt>
                <c:pt idx="296">
                  <c:v>11.470565004665801</c:v>
                </c:pt>
                <c:pt idx="297">
                  <c:v>11.037850413655899</c:v>
                </c:pt>
                <c:pt idx="298">
                  <c:v>11.1673568974972</c:v>
                </c:pt>
                <c:pt idx="299">
                  <c:v>11.562936246652599</c:v>
                </c:pt>
                <c:pt idx="300">
                  <c:v>12.2277282796866</c:v>
                </c:pt>
                <c:pt idx="301">
                  <c:v>13.1868128730011</c:v>
                </c:pt>
                <c:pt idx="302">
                  <c:v>13.394451788942</c:v>
                </c:pt>
                <c:pt idx="303">
                  <c:v>11.8513987430731</c:v>
                </c:pt>
                <c:pt idx="304">
                  <c:v>12.2665038389475</c:v>
                </c:pt>
                <c:pt idx="305">
                  <c:v>13.4592222898324</c:v>
                </c:pt>
                <c:pt idx="306">
                  <c:v>11.792971821961499</c:v>
                </c:pt>
                <c:pt idx="307">
                  <c:v>10.9857401523543</c:v>
                </c:pt>
                <c:pt idx="308">
                  <c:v>12.637557159364199</c:v>
                </c:pt>
                <c:pt idx="309">
                  <c:v>8.5081521760326009</c:v>
                </c:pt>
                <c:pt idx="310">
                  <c:v>11.6565920338517</c:v>
                </c:pt>
                <c:pt idx="311">
                  <c:v>11.9668980767806</c:v>
                </c:pt>
                <c:pt idx="312">
                  <c:v>11.8029857776031</c:v>
                </c:pt>
                <c:pt idx="313">
                  <c:v>12.677401437121</c:v>
                </c:pt>
                <c:pt idx="314">
                  <c:v>13.032534975943101</c:v>
                </c:pt>
                <c:pt idx="315">
                  <c:v>12.4476174540569</c:v>
                </c:pt>
                <c:pt idx="316">
                  <c:v>12.235659245108501</c:v>
                </c:pt>
                <c:pt idx="317">
                  <c:v>10.9731620843173</c:v>
                </c:pt>
                <c:pt idx="318">
                  <c:v>13.665769794267799</c:v>
                </c:pt>
                <c:pt idx="319">
                  <c:v>13.391120179234001</c:v>
                </c:pt>
                <c:pt idx="320">
                  <c:v>12.9683256109806</c:v>
                </c:pt>
                <c:pt idx="321">
                  <c:v>12.968893130527</c:v>
                </c:pt>
                <c:pt idx="322">
                  <c:v>10.732131340303599</c:v>
                </c:pt>
                <c:pt idx="323">
                  <c:v>10.9523533804586</c:v>
                </c:pt>
                <c:pt idx="324">
                  <c:v>12.608888793700199</c:v>
                </c:pt>
                <c:pt idx="325">
                  <c:v>13.0395110252849</c:v>
                </c:pt>
                <c:pt idx="326">
                  <c:v>10.9996836610859</c:v>
                </c:pt>
                <c:pt idx="327">
                  <c:v>13.2789562285977</c:v>
                </c:pt>
                <c:pt idx="328">
                  <c:v>10.627949226156201</c:v>
                </c:pt>
                <c:pt idx="329">
                  <c:v>13.1851811673684</c:v>
                </c:pt>
                <c:pt idx="330">
                  <c:v>11.351049011250799</c:v>
                </c:pt>
                <c:pt idx="331">
                  <c:v>12.9548114549379</c:v>
                </c:pt>
                <c:pt idx="332">
                  <c:v>11.737040635272299</c:v>
                </c:pt>
                <c:pt idx="333">
                  <c:v>11.887345302061799</c:v>
                </c:pt>
                <c:pt idx="334">
                  <c:v>10.757130926114399</c:v>
                </c:pt>
                <c:pt idx="335">
                  <c:v>11.612650769570299</c:v>
                </c:pt>
                <c:pt idx="336">
                  <c:v>11.9790614839153</c:v>
                </c:pt>
                <c:pt idx="337">
                  <c:v>12.4611474446654</c:v>
                </c:pt>
                <c:pt idx="338">
                  <c:v>10.0794634519524</c:v>
                </c:pt>
                <c:pt idx="339">
                  <c:v>12.5892405610615</c:v>
                </c:pt>
                <c:pt idx="340">
                  <c:v>14.288014590766201</c:v>
                </c:pt>
                <c:pt idx="341">
                  <c:v>11.9171156955877</c:v>
                </c:pt>
                <c:pt idx="342">
                  <c:v>11.4096446163656</c:v>
                </c:pt>
                <c:pt idx="343">
                  <c:v>12.815392648610301</c:v>
                </c:pt>
                <c:pt idx="344">
                  <c:v>11.6732292541012</c:v>
                </c:pt>
                <c:pt idx="345">
                  <c:v>10.6105365197074</c:v>
                </c:pt>
                <c:pt idx="346">
                  <c:v>12.5065481903279</c:v>
                </c:pt>
                <c:pt idx="347">
                  <c:v>11.304462307422799</c:v>
                </c:pt>
                <c:pt idx="348">
                  <c:v>10.8869211809516</c:v>
                </c:pt>
                <c:pt idx="349">
                  <c:v>12.0958894850934</c:v>
                </c:pt>
                <c:pt idx="350">
                  <c:v>12.692661429739299</c:v>
                </c:pt>
                <c:pt idx="351">
                  <c:v>11.3867755512806</c:v>
                </c:pt>
                <c:pt idx="352">
                  <c:v>10.728418539377801</c:v>
                </c:pt>
                <c:pt idx="353">
                  <c:v>11.936895159842001</c:v>
                </c:pt>
                <c:pt idx="354">
                  <c:v>12.717995102313999</c:v>
                </c:pt>
                <c:pt idx="355">
                  <c:v>10.9698028741062</c:v>
                </c:pt>
                <c:pt idx="356">
                  <c:v>13.420545742201099</c:v>
                </c:pt>
                <c:pt idx="357">
                  <c:v>11.854681921102101</c:v>
                </c:pt>
                <c:pt idx="358">
                  <c:v>11.918859709324501</c:v>
                </c:pt>
                <c:pt idx="359">
                  <c:v>13.149669557991301</c:v>
                </c:pt>
                <c:pt idx="360">
                  <c:v>12.685393899848</c:v>
                </c:pt>
                <c:pt idx="361">
                  <c:v>10.347876945661501</c:v>
                </c:pt>
                <c:pt idx="362">
                  <c:v>9.3162892043738204</c:v>
                </c:pt>
                <c:pt idx="363">
                  <c:v>12.581547729914501</c:v>
                </c:pt>
                <c:pt idx="364">
                  <c:v>11.764447589452899</c:v>
                </c:pt>
                <c:pt idx="365">
                  <c:v>12.6442021188636</c:v>
                </c:pt>
                <c:pt idx="366">
                  <c:v>11.8321122314837</c:v>
                </c:pt>
                <c:pt idx="367">
                  <c:v>10.4412350616032</c:v>
                </c:pt>
                <c:pt idx="368">
                  <c:v>12.729719510423299</c:v>
                </c:pt>
                <c:pt idx="369">
                  <c:v>9.4777776079597196</c:v>
                </c:pt>
                <c:pt idx="370">
                  <c:v>10.163179060052499</c:v>
                </c:pt>
                <c:pt idx="371">
                  <c:v>11.608997936221501</c:v>
                </c:pt>
                <c:pt idx="372">
                  <c:v>11.268259230573999</c:v>
                </c:pt>
                <c:pt idx="373">
                  <c:v>11.163159542913199</c:v>
                </c:pt>
                <c:pt idx="374">
                  <c:v>10.101632204781</c:v>
                </c:pt>
                <c:pt idx="375">
                  <c:v>12.761531278201</c:v>
                </c:pt>
                <c:pt idx="376">
                  <c:v>12.055340161330101</c:v>
                </c:pt>
                <c:pt idx="377">
                  <c:v>11.935934966559101</c:v>
                </c:pt>
                <c:pt idx="378">
                  <c:v>12.451200012438299</c:v>
                </c:pt>
                <c:pt idx="379">
                  <c:v>12.284467067067199</c:v>
                </c:pt>
                <c:pt idx="380">
                  <c:v>12.782171794760099</c:v>
                </c:pt>
                <c:pt idx="381">
                  <c:v>12.960307128914399</c:v>
                </c:pt>
                <c:pt idx="382">
                  <c:v>9.9539950060598308</c:v>
                </c:pt>
                <c:pt idx="383">
                  <c:v>13.130021664776599</c:v>
                </c:pt>
                <c:pt idx="384">
                  <c:v>11.520566788562199</c:v>
                </c:pt>
                <c:pt idx="385">
                  <c:v>10.972554314292401</c:v>
                </c:pt>
                <c:pt idx="386">
                  <c:v>13.5319134618593</c:v>
                </c:pt>
                <c:pt idx="387">
                  <c:v>12.039502370469901</c:v>
                </c:pt>
                <c:pt idx="388">
                  <c:v>10.9420696210176</c:v>
                </c:pt>
                <c:pt idx="389">
                  <c:v>12.6641926225156</c:v>
                </c:pt>
                <c:pt idx="390">
                  <c:v>11.730661394277799</c:v>
                </c:pt>
                <c:pt idx="391">
                  <c:v>11.918670307379299</c:v>
                </c:pt>
                <c:pt idx="392">
                  <c:v>11.5149490665748</c:v>
                </c:pt>
                <c:pt idx="393">
                  <c:v>12.4181132022316</c:v>
                </c:pt>
                <c:pt idx="394">
                  <c:v>13.887275413385501</c:v>
                </c:pt>
                <c:pt idx="395">
                  <c:v>12.8464990674743</c:v>
                </c:pt>
                <c:pt idx="396">
                  <c:v>10.889828283005</c:v>
                </c:pt>
                <c:pt idx="397">
                  <c:v>12.9145700943279</c:v>
                </c:pt>
                <c:pt idx="398">
                  <c:v>11.5685266417447</c:v>
                </c:pt>
                <c:pt idx="399">
                  <c:v>11.9717507865705</c:v>
                </c:pt>
                <c:pt idx="400">
                  <c:v>13.0786924395364</c:v>
                </c:pt>
                <c:pt idx="401">
                  <c:v>11.9564264848541</c:v>
                </c:pt>
                <c:pt idx="402">
                  <c:v>13.2527370941842</c:v>
                </c:pt>
                <c:pt idx="403">
                  <c:v>13.093537281194999</c:v>
                </c:pt>
                <c:pt idx="404">
                  <c:v>12.527471744522799</c:v>
                </c:pt>
                <c:pt idx="405">
                  <c:v>11.235968954252501</c:v>
                </c:pt>
                <c:pt idx="406">
                  <c:v>12.0748301679573</c:v>
                </c:pt>
                <c:pt idx="407">
                  <c:v>12.0453319796993</c:v>
                </c:pt>
                <c:pt idx="408">
                  <c:v>11.230743306760999</c:v>
                </c:pt>
                <c:pt idx="409">
                  <c:v>11.9078440997791</c:v>
                </c:pt>
                <c:pt idx="410">
                  <c:v>13.052210385161301</c:v>
                </c:pt>
                <c:pt idx="411">
                  <c:v>13.004362005673</c:v>
                </c:pt>
                <c:pt idx="412">
                  <c:v>11.523522681069</c:v>
                </c:pt>
                <c:pt idx="413">
                  <c:v>10.3147179218938</c:v>
                </c:pt>
                <c:pt idx="414">
                  <c:v>12.4331285297334</c:v>
                </c:pt>
                <c:pt idx="415">
                  <c:v>10.7451885541828</c:v>
                </c:pt>
                <c:pt idx="416">
                  <c:v>11.016755636715001</c:v>
                </c:pt>
                <c:pt idx="417">
                  <c:v>12.216854693359799</c:v>
                </c:pt>
                <c:pt idx="418">
                  <c:v>12.3291470214188</c:v>
                </c:pt>
                <c:pt idx="419">
                  <c:v>10.806966067774701</c:v>
                </c:pt>
                <c:pt idx="420">
                  <c:v>12.135101396955699</c:v>
                </c:pt>
                <c:pt idx="421">
                  <c:v>12.941555729902401</c:v>
                </c:pt>
                <c:pt idx="422">
                  <c:v>13.300299363336499</c:v>
                </c:pt>
                <c:pt idx="423">
                  <c:v>10.3984577130856</c:v>
                </c:pt>
                <c:pt idx="424">
                  <c:v>11.887800415780999</c:v>
                </c:pt>
                <c:pt idx="425">
                  <c:v>11.5914397031365</c:v>
                </c:pt>
                <c:pt idx="426">
                  <c:v>13.2714750425246</c:v>
                </c:pt>
                <c:pt idx="427">
                  <c:v>12.988220598633101</c:v>
                </c:pt>
                <c:pt idx="428">
                  <c:v>14.0398672625219</c:v>
                </c:pt>
                <c:pt idx="429">
                  <c:v>11.906507762219899</c:v>
                </c:pt>
                <c:pt idx="430">
                  <c:v>11.1371403023106</c:v>
                </c:pt>
                <c:pt idx="431">
                  <c:v>12.9026648891039</c:v>
                </c:pt>
                <c:pt idx="432">
                  <c:v>12.386516256494801</c:v>
                </c:pt>
                <c:pt idx="433">
                  <c:v>11.822721745594301</c:v>
                </c:pt>
                <c:pt idx="434">
                  <c:v>10.985763785121501</c:v>
                </c:pt>
                <c:pt idx="435">
                  <c:v>14.132893457553299</c:v>
                </c:pt>
                <c:pt idx="436">
                  <c:v>11.9122104799005</c:v>
                </c:pt>
                <c:pt idx="437">
                  <c:v>11.481587147836199</c:v>
                </c:pt>
                <c:pt idx="438">
                  <c:v>10.047314735071099</c:v>
                </c:pt>
                <c:pt idx="439">
                  <c:v>12.428736927868201</c:v>
                </c:pt>
                <c:pt idx="440">
                  <c:v>11.9659802667924</c:v>
                </c:pt>
                <c:pt idx="441">
                  <c:v>11.1213660605094</c:v>
                </c:pt>
                <c:pt idx="442">
                  <c:v>8.6683495171013192</c:v>
                </c:pt>
                <c:pt idx="443">
                  <c:v>12.5042198076752</c:v>
                </c:pt>
                <c:pt idx="444">
                  <c:v>12.1325091116415</c:v>
                </c:pt>
                <c:pt idx="445">
                  <c:v>11.732991461588</c:v>
                </c:pt>
                <c:pt idx="446">
                  <c:v>11.946590884981701</c:v>
                </c:pt>
                <c:pt idx="447">
                  <c:v>12.5561076169381</c:v>
                </c:pt>
                <c:pt idx="448">
                  <c:v>12.480701517118099</c:v>
                </c:pt>
                <c:pt idx="449">
                  <c:v>12.5941940661911</c:v>
                </c:pt>
                <c:pt idx="450">
                  <c:v>10.9468419395868</c:v>
                </c:pt>
                <c:pt idx="451">
                  <c:v>11.484198693786</c:v>
                </c:pt>
                <c:pt idx="452">
                  <c:v>11.120870867123701</c:v>
                </c:pt>
                <c:pt idx="453">
                  <c:v>10.971392430875399</c:v>
                </c:pt>
                <c:pt idx="454">
                  <c:v>11.588948579712399</c:v>
                </c:pt>
                <c:pt idx="455">
                  <c:v>10.7066415213077</c:v>
                </c:pt>
                <c:pt idx="456">
                  <c:v>11.076259340929701</c:v>
                </c:pt>
                <c:pt idx="457">
                  <c:v>12.9532625421917</c:v>
                </c:pt>
                <c:pt idx="458">
                  <c:v>10.5724666001061</c:v>
                </c:pt>
                <c:pt idx="459">
                  <c:v>11.658036814224101</c:v>
                </c:pt>
                <c:pt idx="460">
                  <c:v>13.5925126579462</c:v>
                </c:pt>
                <c:pt idx="461">
                  <c:v>11.371767361248899</c:v>
                </c:pt>
                <c:pt idx="462">
                  <c:v>11.233414953540899</c:v>
                </c:pt>
                <c:pt idx="463">
                  <c:v>10.290350765056401</c:v>
                </c:pt>
                <c:pt idx="464">
                  <c:v>14.121783839255301</c:v>
                </c:pt>
                <c:pt idx="465">
                  <c:v>12.415541963333601</c:v>
                </c:pt>
                <c:pt idx="466">
                  <c:v>10.7702489174433</c:v>
                </c:pt>
                <c:pt idx="467">
                  <c:v>12.664390524735101</c:v>
                </c:pt>
                <c:pt idx="468">
                  <c:v>12.6678088753872</c:v>
                </c:pt>
                <c:pt idx="469">
                  <c:v>13.9701810741304</c:v>
                </c:pt>
                <c:pt idx="470">
                  <c:v>11.509253453525</c:v>
                </c:pt>
                <c:pt idx="471">
                  <c:v>11.405770450141</c:v>
                </c:pt>
                <c:pt idx="472">
                  <c:v>12.2637176760343</c:v>
                </c:pt>
                <c:pt idx="473">
                  <c:v>12.710701300459201</c:v>
                </c:pt>
                <c:pt idx="474">
                  <c:v>13.4715776719489</c:v>
                </c:pt>
                <c:pt idx="475">
                  <c:v>11.1868087186437</c:v>
                </c:pt>
                <c:pt idx="476">
                  <c:v>11.246812606011501</c:v>
                </c:pt>
                <c:pt idx="477">
                  <c:v>12.357638107209</c:v>
                </c:pt>
                <c:pt idx="478">
                  <c:v>11.7643259586581</c:v>
                </c:pt>
                <c:pt idx="479">
                  <c:v>11.7618838036817</c:v>
                </c:pt>
                <c:pt idx="480">
                  <c:v>11.5503001108659</c:v>
                </c:pt>
                <c:pt idx="481">
                  <c:v>12.4826699249705</c:v>
                </c:pt>
                <c:pt idx="482">
                  <c:v>11.7313642940774</c:v>
                </c:pt>
                <c:pt idx="483">
                  <c:v>12.2140737458662</c:v>
                </c:pt>
                <c:pt idx="484">
                  <c:v>11.903756682535899</c:v>
                </c:pt>
                <c:pt idx="485">
                  <c:v>12.222483941893699</c:v>
                </c:pt>
                <c:pt idx="486">
                  <c:v>12.005916370756101</c:v>
                </c:pt>
                <c:pt idx="487">
                  <c:v>11.9137451528387</c:v>
                </c:pt>
                <c:pt idx="488">
                  <c:v>12.125401967944301</c:v>
                </c:pt>
                <c:pt idx="489">
                  <c:v>11.305551430414701</c:v>
                </c:pt>
                <c:pt idx="490">
                  <c:v>11.6089970708754</c:v>
                </c:pt>
                <c:pt idx="491">
                  <c:v>11.693058197072601</c:v>
                </c:pt>
                <c:pt idx="492">
                  <c:v>11.2015698846844</c:v>
                </c:pt>
                <c:pt idx="493">
                  <c:v>12.6254326420539</c:v>
                </c:pt>
                <c:pt idx="494">
                  <c:v>13.3506316844593</c:v>
                </c:pt>
                <c:pt idx="495">
                  <c:v>13.566159613087599</c:v>
                </c:pt>
                <c:pt idx="496">
                  <c:v>11.6957362934813</c:v>
                </c:pt>
                <c:pt idx="497">
                  <c:v>11.499409061002</c:v>
                </c:pt>
                <c:pt idx="498">
                  <c:v>12.391422991118301</c:v>
                </c:pt>
                <c:pt idx="499">
                  <c:v>12.418808324753901</c:v>
                </c:pt>
              </c:numCache>
            </c:numRef>
          </c:yVal>
          <c:smooth val="0"/>
          <c:extLst>
            <c:ext xmlns:c16="http://schemas.microsoft.com/office/drawing/2014/chart" uri="{C3380CC4-5D6E-409C-BE32-E72D297353CC}">
              <c16:uniqueId val="{00000000-ED54-4F76-BD8F-5876C7002301}"/>
            </c:ext>
          </c:extLst>
        </c:ser>
        <c:dLbls>
          <c:showLegendKey val="0"/>
          <c:showVal val="0"/>
          <c:showCatName val="0"/>
          <c:showSerName val="0"/>
          <c:showPercent val="0"/>
          <c:showBubbleSize val="0"/>
        </c:dLbls>
        <c:axId val="1788677535"/>
        <c:axId val="83162784"/>
      </c:scatterChart>
      <c:valAx>
        <c:axId val="1788677535"/>
        <c:scaling>
          <c:orientation val="minMax"/>
          <c:max val="10"/>
          <c:min val="0"/>
        </c:scaling>
        <c:delete val="0"/>
        <c:axPos val="b"/>
        <c:numFmt formatCode="General" sourceLinked="0"/>
        <c:majorTickMark val="cross"/>
        <c:minorTickMark val="none"/>
        <c:tickLblPos val="nextTo"/>
        <c:txPr>
          <a:bodyPr rot="0" vert="horz"/>
          <a:lstStyle/>
          <a:p>
            <a:pPr>
              <a:defRPr sz="700"/>
            </a:pPr>
            <a:endParaRPr lang="en-NG"/>
          </a:p>
        </c:txPr>
        <c:crossAx val="83162784"/>
        <c:crosses val="autoZero"/>
        <c:crossBetween val="midCat"/>
      </c:valAx>
      <c:valAx>
        <c:axId val="83162784"/>
        <c:scaling>
          <c:orientation val="minMax"/>
          <c:max val="20"/>
          <c:min val="0"/>
        </c:scaling>
        <c:delete val="0"/>
        <c:axPos val="l"/>
        <c:numFmt formatCode="General" sourceLinked="0"/>
        <c:majorTickMark val="cross"/>
        <c:minorTickMark val="none"/>
        <c:tickLblPos val="nextTo"/>
        <c:txPr>
          <a:bodyPr/>
          <a:lstStyle/>
          <a:p>
            <a:pPr>
              <a:defRPr sz="700"/>
            </a:pPr>
            <a:endParaRPr lang="en-NG"/>
          </a:p>
        </c:txPr>
        <c:crossAx val="1788677535"/>
        <c:crosses val="autoZero"/>
        <c:crossBetween val="midCat"/>
      </c:valAx>
      <c:spPr>
        <a:ln>
          <a:solidFill>
            <a:srgbClr val="C0C0C0"/>
          </a:solidFill>
          <a:prstDash val="solid"/>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w="6350">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25021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0162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49883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0232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77415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41BCC-AD73-4203-A5A6-E62EB28B0FE6}"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64708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D41BCC-AD73-4203-A5A6-E62EB28B0FE6}"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52734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60620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67384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3975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2413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1627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7190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2156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277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963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4348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D41BCC-AD73-4203-A5A6-E62EB28B0FE6}" type="datetimeFigureOut">
              <a:rPr lang="en-US" smtClean="0"/>
              <a:pPr/>
              <a:t>5/30/2023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209950982"/>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18" Type="http://schemas.openxmlformats.org/officeDocument/2006/relationships/chart" Target="../charts/chart16.xml"/><Relationship Id="rId26" Type="http://schemas.openxmlformats.org/officeDocument/2006/relationships/chart" Target="../charts/chart24.xml"/><Relationship Id="rId3" Type="http://schemas.openxmlformats.org/officeDocument/2006/relationships/chart" Target="../charts/chart1.xml"/><Relationship Id="rId21" Type="http://schemas.openxmlformats.org/officeDocument/2006/relationships/chart" Target="../charts/chart19.xml"/><Relationship Id="rId7" Type="http://schemas.openxmlformats.org/officeDocument/2006/relationships/chart" Target="../charts/chart5.xml"/><Relationship Id="rId12" Type="http://schemas.openxmlformats.org/officeDocument/2006/relationships/chart" Target="../charts/chart10.xml"/><Relationship Id="rId17" Type="http://schemas.openxmlformats.org/officeDocument/2006/relationships/chart" Target="../charts/chart15.xml"/><Relationship Id="rId25" Type="http://schemas.openxmlformats.org/officeDocument/2006/relationships/chart" Target="../charts/chart23.xml"/><Relationship Id="rId2" Type="http://schemas.openxmlformats.org/officeDocument/2006/relationships/image" Target="../media/image1.jpeg"/><Relationship Id="rId16" Type="http://schemas.openxmlformats.org/officeDocument/2006/relationships/chart" Target="../charts/chart14.xml"/><Relationship Id="rId20" Type="http://schemas.openxmlformats.org/officeDocument/2006/relationships/chart" Target="../charts/chart18.xml"/><Relationship Id="rId1" Type="http://schemas.openxmlformats.org/officeDocument/2006/relationships/slideLayout" Target="../slideLayouts/slideLayout7.xml"/><Relationship Id="rId6" Type="http://schemas.openxmlformats.org/officeDocument/2006/relationships/chart" Target="../charts/chart4.xml"/><Relationship Id="rId11" Type="http://schemas.openxmlformats.org/officeDocument/2006/relationships/chart" Target="../charts/chart9.xml"/><Relationship Id="rId24" Type="http://schemas.openxmlformats.org/officeDocument/2006/relationships/chart" Target="../charts/chart22.xml"/><Relationship Id="rId5" Type="http://schemas.openxmlformats.org/officeDocument/2006/relationships/chart" Target="../charts/chart3.xml"/><Relationship Id="rId15" Type="http://schemas.openxmlformats.org/officeDocument/2006/relationships/chart" Target="../charts/chart13.xml"/><Relationship Id="rId23" Type="http://schemas.openxmlformats.org/officeDocument/2006/relationships/chart" Target="../charts/chart21.xml"/><Relationship Id="rId10" Type="http://schemas.openxmlformats.org/officeDocument/2006/relationships/chart" Target="../charts/chart8.xml"/><Relationship Id="rId19" Type="http://schemas.openxmlformats.org/officeDocument/2006/relationships/chart" Target="../charts/chart17.xml"/><Relationship Id="rId4" Type="http://schemas.openxmlformats.org/officeDocument/2006/relationships/chart" Target="../charts/chart2.xml"/><Relationship Id="rId9" Type="http://schemas.openxmlformats.org/officeDocument/2006/relationships/chart" Target="../charts/chart7.xml"/><Relationship Id="rId14" Type="http://schemas.openxmlformats.org/officeDocument/2006/relationships/chart" Target="../charts/chart12.xml"/><Relationship Id="rId22" Type="http://schemas.openxmlformats.org/officeDocument/2006/relationships/chart" Target="../charts/chart20.xml"/><Relationship Id="rId27" Type="http://schemas.openxmlformats.org/officeDocument/2006/relationships/chart" Target="../charts/char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Pastel colors in gradient surface design">
            <a:extLst>
              <a:ext uri="{FF2B5EF4-FFF2-40B4-BE49-F238E27FC236}">
                <a16:creationId xmlns:a16="http://schemas.microsoft.com/office/drawing/2014/main" id="{0EEDAEE6-4776-2AB2-8D10-D603CF714AF5}"/>
              </a:ext>
            </a:extLst>
          </p:cNvPr>
          <p:cNvPicPr>
            <a:picLocks noChangeAspect="1"/>
          </p:cNvPicPr>
          <p:nvPr/>
        </p:nvPicPr>
        <p:blipFill rotWithShape="1">
          <a:blip r:embed="rId3">
            <a:alphaModFix amt="35000"/>
            <a:grayscl/>
          </a:blip>
          <a:srcRect t="7865" b="7865"/>
          <a:stretch/>
        </p:blipFill>
        <p:spPr>
          <a:xfrm>
            <a:off x="20" y="10"/>
            <a:ext cx="12191980" cy="6857990"/>
          </a:xfrm>
          <a:prstGeom prst="rect">
            <a:avLst/>
          </a:prstGeom>
          <a:noFill/>
        </p:spPr>
      </p:pic>
      <p:sp>
        <p:nvSpPr>
          <p:cNvPr id="72" name="Rectangle 71">
            <a:extLst>
              <a:ext uri="{FF2B5EF4-FFF2-40B4-BE49-F238E27FC236}">
                <a16:creationId xmlns:a16="http://schemas.microsoft.com/office/drawing/2014/main" id="{EAA9DABB-FAB7-490B-99BE-E8B1BB76C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28CEA62C-A611-74F8-6C01-9CAE5EA62D52}"/>
              </a:ext>
            </a:extLst>
          </p:cNvPr>
          <p:cNvSpPr>
            <a:spLocks noGrp="1"/>
          </p:cNvSpPr>
          <p:nvPr>
            <p:ph type="ctrTitle"/>
          </p:nvPr>
        </p:nvSpPr>
        <p:spPr>
          <a:xfrm>
            <a:off x="1595269" y="1122363"/>
            <a:ext cx="9001462" cy="2387600"/>
          </a:xfrm>
        </p:spPr>
        <p:txBody>
          <a:bodyPr>
            <a:normAutofit/>
          </a:bodyPr>
          <a:lstStyle/>
          <a:p>
            <a:r>
              <a:rPr lang="en-US" dirty="0"/>
              <a:t>E-commerce predictive analysis</a:t>
            </a:r>
            <a:endParaRPr lang="en-NG" dirty="0"/>
          </a:p>
        </p:txBody>
      </p:sp>
      <p:sp>
        <p:nvSpPr>
          <p:cNvPr id="61" name="Subtitle 2">
            <a:extLst>
              <a:ext uri="{FF2B5EF4-FFF2-40B4-BE49-F238E27FC236}">
                <a16:creationId xmlns:a16="http://schemas.microsoft.com/office/drawing/2014/main" id="{31112654-CCBC-4926-978F-3C603A88ECF8}"/>
              </a:ext>
            </a:extLst>
          </p:cNvPr>
          <p:cNvSpPr>
            <a:spLocks noGrp="1"/>
          </p:cNvSpPr>
          <p:nvPr>
            <p:ph type="subTitle" idx="1"/>
          </p:nvPr>
        </p:nvSpPr>
        <p:spPr>
          <a:xfrm>
            <a:off x="1595269" y="3602038"/>
            <a:ext cx="9001462" cy="1655762"/>
          </a:xfrm>
        </p:spPr>
        <p:txBody>
          <a:bodyPr>
            <a:normAutofit/>
          </a:bodyPr>
          <a:lstStyle/>
          <a:p>
            <a:r>
              <a:rPr lang="en-US" dirty="0"/>
              <a:t>Linear regression</a:t>
            </a:r>
            <a:endParaRPr lang="en-US" dirty="0">
              <a:effectLst>
                <a:outerShdw blurRad="38100" dist="38100" dir="2700000" algn="tl">
                  <a:srgbClr val="000000">
                    <a:alpha val="43137"/>
                  </a:srgbClr>
                </a:outerShdw>
              </a:effectLst>
            </a:endParaRPr>
          </a:p>
        </p:txBody>
      </p:sp>
      <p:sp>
        <p:nvSpPr>
          <p:cNvPr id="65" name="Footer Placeholder 4">
            <a:extLst>
              <a:ext uri="{FF2B5EF4-FFF2-40B4-BE49-F238E27FC236}">
                <a16:creationId xmlns:a16="http://schemas.microsoft.com/office/drawing/2014/main" id="{A730E17C-2354-4000-87C9-31FF6B379BAF}"/>
              </a:ext>
            </a:extLst>
          </p:cNvPr>
          <p:cNvSpPr>
            <a:spLocks noGrp="1"/>
          </p:cNvSpPr>
          <p:nvPr>
            <p:ph type="ftr" sz="quarter" idx="11"/>
          </p:nvPr>
        </p:nvSpPr>
        <p:spPr>
          <a:xfrm>
            <a:off x="913794" y="5883275"/>
            <a:ext cx="6672865" cy="365125"/>
          </a:xfrm>
        </p:spPr>
        <p:txBody>
          <a:bodyPr>
            <a:normAutofit/>
          </a:bodyPr>
          <a:lstStyle/>
          <a:p>
            <a:pPr>
              <a:spcAft>
                <a:spcPts val="600"/>
              </a:spcAft>
            </a:pPr>
            <a:r>
              <a:rPr lang="en-US" dirty="0">
                <a:effectLst>
                  <a:outerShdw blurRad="38100" dist="38100" dir="2700000" algn="tl">
                    <a:srgbClr val="000000">
                      <a:alpha val="43137"/>
                    </a:srgbClr>
                  </a:outerShdw>
                </a:effectLst>
              </a:rPr>
              <a:t>Sample Footer Text</a:t>
            </a:r>
          </a:p>
        </p:txBody>
      </p:sp>
      <p:sp>
        <p:nvSpPr>
          <p:cNvPr id="63" name="Date Placeholder 3">
            <a:extLst>
              <a:ext uri="{FF2B5EF4-FFF2-40B4-BE49-F238E27FC236}">
                <a16:creationId xmlns:a16="http://schemas.microsoft.com/office/drawing/2014/main" id="{12315142-A00B-443A-951A-2F238D35A2C0}"/>
              </a:ext>
            </a:extLst>
          </p:cNvPr>
          <p:cNvSpPr>
            <a:spLocks noGrp="1"/>
          </p:cNvSpPr>
          <p:nvPr>
            <p:ph type="dt" sz="half" idx="10"/>
          </p:nvPr>
        </p:nvSpPr>
        <p:spPr>
          <a:xfrm>
            <a:off x="7678736" y="5883275"/>
            <a:ext cx="2743200" cy="365125"/>
          </a:xfrm>
        </p:spPr>
        <p:txBody>
          <a:bodyPr>
            <a:normAutofit/>
          </a:bodyPr>
          <a:lstStyle/>
          <a:p>
            <a:pPr>
              <a:spcAft>
                <a:spcPts val="600"/>
              </a:spcAft>
            </a:pPr>
            <a:fld id="{A572F30E-CB01-4F82-A2A7-84B9C8E28A00}" type="datetime1">
              <a:rPr lang="en-US" smtClean="0">
                <a:effectLst>
                  <a:outerShdw blurRad="38100" dist="38100" dir="2700000" algn="tl">
                    <a:srgbClr val="000000">
                      <a:alpha val="43137"/>
                    </a:srgbClr>
                  </a:outerShdw>
                </a:effectLst>
              </a:rPr>
              <a:pPr>
                <a:spcAft>
                  <a:spcPts val="600"/>
                </a:spcAft>
              </a:pPr>
              <a:t>5/30/2023</a:t>
            </a:fld>
            <a:endParaRPr lang="en-US">
              <a:effectLst>
                <a:outerShdw blurRad="38100" dist="38100" dir="2700000" algn="tl">
                  <a:srgbClr val="000000">
                    <a:alpha val="43137"/>
                  </a:srgbClr>
                </a:outerShdw>
              </a:effectLst>
            </a:endParaRPr>
          </a:p>
        </p:txBody>
      </p:sp>
      <p:sp>
        <p:nvSpPr>
          <p:cNvPr id="67" name="Slide Number Placeholder 5">
            <a:extLst>
              <a:ext uri="{FF2B5EF4-FFF2-40B4-BE49-F238E27FC236}">
                <a16:creationId xmlns:a16="http://schemas.microsoft.com/office/drawing/2014/main" id="{5567017F-B060-413D-AE1E-4429A5231435}"/>
              </a:ext>
            </a:extLst>
          </p:cNvPr>
          <p:cNvSpPr>
            <a:spLocks noGrp="1"/>
          </p:cNvSpPr>
          <p:nvPr>
            <p:ph type="sldNum" sz="quarter" idx="12"/>
          </p:nvPr>
        </p:nvSpPr>
        <p:spPr>
          <a:xfrm>
            <a:off x="10514011" y="5883275"/>
            <a:ext cx="753545" cy="365125"/>
          </a:xfrm>
        </p:spPr>
        <p:txBody>
          <a:bodyPr>
            <a:normAutofit/>
          </a:bodyPr>
          <a:lstStyle/>
          <a:p>
            <a:pPr>
              <a:spcAft>
                <a:spcPts val="600"/>
              </a:spcAft>
            </a:pPr>
            <a:fld id="{866D3D91-8BA7-4CF5-A573-BEB5E87A9131}" type="slidenum">
              <a:rPr lang="en-US" smtClean="0">
                <a:effectLst>
                  <a:outerShdw blurRad="38100" dist="38100" dir="2700000" algn="tl">
                    <a:srgbClr val="000000">
                      <a:alpha val="43137"/>
                    </a:srgbClr>
                  </a:outerShdw>
                </a:effectLst>
              </a:rPr>
              <a:pPr>
                <a:spcAft>
                  <a:spcPts val="600"/>
                </a:spcAft>
              </a:pPr>
              <a:t>1</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512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BB26-28B9-0390-AAC8-61B5F040D9EA}"/>
              </a:ext>
            </a:extLst>
          </p:cNvPr>
          <p:cNvSpPr>
            <a:spLocks noGrp="1"/>
          </p:cNvSpPr>
          <p:nvPr>
            <p:ph type="title"/>
          </p:nvPr>
        </p:nvSpPr>
        <p:spPr/>
        <p:txBody>
          <a:bodyPr/>
          <a:lstStyle/>
          <a:p>
            <a:r>
              <a:rPr lang="en-US" dirty="0"/>
              <a:t>Introduction</a:t>
            </a:r>
            <a:endParaRPr lang="en-NG" dirty="0"/>
          </a:p>
        </p:txBody>
      </p:sp>
      <p:sp>
        <p:nvSpPr>
          <p:cNvPr id="3" name="TextBox 2">
            <a:extLst>
              <a:ext uri="{FF2B5EF4-FFF2-40B4-BE49-F238E27FC236}">
                <a16:creationId xmlns:a16="http://schemas.microsoft.com/office/drawing/2014/main" id="{34CA3E4E-B2ED-0D3D-5605-377349A0C3F5}"/>
              </a:ext>
            </a:extLst>
          </p:cNvPr>
          <p:cNvSpPr txBox="1"/>
          <p:nvPr/>
        </p:nvSpPr>
        <p:spPr>
          <a:xfrm>
            <a:off x="1203158" y="2518611"/>
            <a:ext cx="10064398" cy="1477328"/>
          </a:xfrm>
          <a:prstGeom prst="rect">
            <a:avLst/>
          </a:prstGeom>
          <a:noFill/>
        </p:spPr>
        <p:txBody>
          <a:bodyPr wrap="square" rtlCol="0">
            <a:spAutoFit/>
          </a:bodyPr>
          <a:lstStyle/>
          <a:p>
            <a:r>
              <a:rPr lang="en-US" dirty="0"/>
              <a:t>An analysis was conducted for an online clothing store. The aim of this endeavor is to help the organization decide whether to expend effort improving the mobile app shopping experience or website shopping experience.</a:t>
            </a:r>
          </a:p>
          <a:p>
            <a:endParaRPr lang="en-US" dirty="0"/>
          </a:p>
          <a:p>
            <a:r>
              <a:rPr lang="en-US" dirty="0"/>
              <a:t>The dataset was obtained from Kaggle and is 500 observations.</a:t>
            </a:r>
          </a:p>
        </p:txBody>
      </p:sp>
    </p:spTree>
    <p:extLst>
      <p:ext uri="{BB962C8B-B14F-4D97-AF65-F5344CB8AC3E}">
        <p14:creationId xmlns:p14="http://schemas.microsoft.com/office/powerpoint/2010/main" val="221474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09D1-3C08-EB48-B6DD-5591694A0DC7}"/>
              </a:ext>
            </a:extLst>
          </p:cNvPr>
          <p:cNvSpPr>
            <a:spLocks noGrp="1"/>
          </p:cNvSpPr>
          <p:nvPr>
            <p:ph type="title"/>
          </p:nvPr>
        </p:nvSpPr>
        <p:spPr>
          <a:xfrm>
            <a:off x="848969" y="4048913"/>
            <a:ext cx="10494062" cy="1270535"/>
          </a:xfrm>
        </p:spPr>
        <p:txBody>
          <a:bodyPr vert="horz" lIns="91440" tIns="45720" rIns="91440" bIns="45720" rtlCol="0" anchor="b">
            <a:normAutofit/>
          </a:bodyPr>
          <a:lstStyle/>
          <a:p>
            <a:r>
              <a:rPr lang="en-US" sz="1800" dirty="0"/>
              <a:t>This table showed there is strong positive correlation between length of membership and yearly </a:t>
            </a:r>
            <a:r>
              <a:rPr lang="en-US" sz="1800"/>
              <a:t>amount spent</a:t>
            </a:r>
            <a:endParaRPr lang="en-US" sz="1800" dirty="0"/>
          </a:p>
        </p:txBody>
      </p:sp>
      <p:graphicFrame>
        <p:nvGraphicFramePr>
          <p:cNvPr id="5" name="Content Placeholder 4">
            <a:extLst>
              <a:ext uri="{FF2B5EF4-FFF2-40B4-BE49-F238E27FC236}">
                <a16:creationId xmlns:a16="http://schemas.microsoft.com/office/drawing/2014/main" id="{D5C9CFA2-BBD9-0B77-2286-44A578196FFC}"/>
              </a:ext>
            </a:extLst>
          </p:cNvPr>
          <p:cNvGraphicFramePr>
            <a:graphicFrameLocks noGrp="1"/>
          </p:cNvGraphicFramePr>
          <p:nvPr>
            <p:ph idx="1"/>
            <p:extLst>
              <p:ext uri="{D42A27DB-BD31-4B8C-83A1-F6EECF244321}">
                <p14:modId xmlns:p14="http://schemas.microsoft.com/office/powerpoint/2010/main" val="2530586312"/>
              </p:ext>
            </p:extLst>
          </p:nvPr>
        </p:nvGraphicFramePr>
        <p:xfrm>
          <a:off x="848968" y="609600"/>
          <a:ext cx="10494062" cy="3558728"/>
        </p:xfrm>
        <a:graphic>
          <a:graphicData uri="http://schemas.openxmlformats.org/drawingml/2006/table">
            <a:tbl>
              <a:tblPr firstRow="1" bandRow="1">
                <a:noFill/>
                <a:tableStyleId>{8EC20E35-A176-4012-BC5E-935CFFF8708E}</a:tableStyleId>
              </a:tblPr>
              <a:tblGrid>
                <a:gridCol w="1070009">
                  <a:extLst>
                    <a:ext uri="{9D8B030D-6E8A-4147-A177-3AD203B41FA5}">
                      <a16:colId xmlns:a16="http://schemas.microsoft.com/office/drawing/2014/main" val="1804714329"/>
                    </a:ext>
                  </a:extLst>
                </a:gridCol>
                <a:gridCol w="1774567">
                  <a:extLst>
                    <a:ext uri="{9D8B030D-6E8A-4147-A177-3AD203B41FA5}">
                      <a16:colId xmlns:a16="http://schemas.microsoft.com/office/drawing/2014/main" val="219764552"/>
                    </a:ext>
                  </a:extLst>
                </a:gridCol>
                <a:gridCol w="1487475">
                  <a:extLst>
                    <a:ext uri="{9D8B030D-6E8A-4147-A177-3AD203B41FA5}">
                      <a16:colId xmlns:a16="http://schemas.microsoft.com/office/drawing/2014/main" val="3322144670"/>
                    </a:ext>
                  </a:extLst>
                </a:gridCol>
                <a:gridCol w="953821">
                  <a:extLst>
                    <a:ext uri="{9D8B030D-6E8A-4147-A177-3AD203B41FA5}">
                      <a16:colId xmlns:a16="http://schemas.microsoft.com/office/drawing/2014/main" val="1798012638"/>
                    </a:ext>
                  </a:extLst>
                </a:gridCol>
                <a:gridCol w="1099056">
                  <a:extLst>
                    <a:ext uri="{9D8B030D-6E8A-4147-A177-3AD203B41FA5}">
                      <a16:colId xmlns:a16="http://schemas.microsoft.com/office/drawing/2014/main" val="1172542400"/>
                    </a:ext>
                  </a:extLst>
                </a:gridCol>
                <a:gridCol w="1423303">
                  <a:extLst>
                    <a:ext uri="{9D8B030D-6E8A-4147-A177-3AD203B41FA5}">
                      <a16:colId xmlns:a16="http://schemas.microsoft.com/office/drawing/2014/main" val="2987093458"/>
                    </a:ext>
                  </a:extLst>
                </a:gridCol>
                <a:gridCol w="1615822">
                  <a:extLst>
                    <a:ext uri="{9D8B030D-6E8A-4147-A177-3AD203B41FA5}">
                      <a16:colId xmlns:a16="http://schemas.microsoft.com/office/drawing/2014/main" val="2644300362"/>
                    </a:ext>
                  </a:extLst>
                </a:gridCol>
                <a:gridCol w="1070009">
                  <a:extLst>
                    <a:ext uri="{9D8B030D-6E8A-4147-A177-3AD203B41FA5}">
                      <a16:colId xmlns:a16="http://schemas.microsoft.com/office/drawing/2014/main" val="3738425389"/>
                    </a:ext>
                  </a:extLst>
                </a:gridCol>
              </a:tblGrid>
              <a:tr h="372131">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gridSpan="2">
                  <a:txBody>
                    <a:bodyPr/>
                    <a:lstStyle/>
                    <a:p>
                      <a:pPr algn="l" fontAlgn="b"/>
                      <a:r>
                        <a:rPr lang="en-US" sz="1400" b="1" u="none" strike="noStrike">
                          <a:solidFill>
                            <a:schemeClr val="tx1">
                              <a:lumMod val="75000"/>
                              <a:lumOff val="25000"/>
                            </a:schemeClr>
                          </a:solidFill>
                          <a:effectLst/>
                        </a:rPr>
                        <a:t>Correlation matrix:</a:t>
                      </a:r>
                      <a:endParaRPr lang="en-US"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NG"/>
                    </a:p>
                  </a:txBody>
                  <a:tcPr/>
                </a:tc>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449854005"/>
                  </a:ext>
                </a:extLst>
              </a:tr>
              <a:tr h="464015">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NG" sz="1400" u="none" strike="noStrike">
                          <a:solidFill>
                            <a:schemeClr val="tx1">
                              <a:lumMod val="75000"/>
                              <a:lumOff val="25000"/>
                            </a:schemeClr>
                          </a:solidFill>
                          <a:effectLst/>
                        </a:rPr>
                        <a:t> </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US" sz="1400" u="none" strike="noStrike">
                          <a:solidFill>
                            <a:schemeClr val="tx1">
                              <a:lumMod val="75000"/>
                              <a:lumOff val="25000"/>
                            </a:schemeClr>
                          </a:solidFill>
                          <a:effectLst/>
                        </a:rPr>
                        <a:t>Avg. Session Length</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US" sz="1400" u="none" strike="noStrike">
                          <a:solidFill>
                            <a:schemeClr val="tx1">
                              <a:lumMod val="75000"/>
                              <a:lumOff val="25000"/>
                            </a:schemeClr>
                          </a:solidFill>
                          <a:effectLst/>
                        </a:rPr>
                        <a:t>Time on App</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US" sz="1400" u="none" strike="noStrike">
                          <a:solidFill>
                            <a:schemeClr val="tx1">
                              <a:lumMod val="75000"/>
                              <a:lumOff val="25000"/>
                            </a:schemeClr>
                          </a:solidFill>
                          <a:effectLst/>
                        </a:rPr>
                        <a:t>Time on Website</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US" sz="1400" u="none" strike="noStrike">
                          <a:solidFill>
                            <a:schemeClr val="tx1">
                              <a:lumMod val="75000"/>
                              <a:lumOff val="25000"/>
                            </a:schemeClr>
                          </a:solidFill>
                          <a:effectLst/>
                        </a:rPr>
                        <a:t>Length of Membership</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b"/>
                      <a:r>
                        <a:rPr lang="en-US" sz="1400" u="none" strike="noStrike">
                          <a:solidFill>
                            <a:schemeClr val="tx1">
                              <a:lumMod val="75000"/>
                              <a:lumOff val="25000"/>
                            </a:schemeClr>
                          </a:solidFill>
                          <a:effectLst/>
                        </a:rPr>
                        <a:t>Yearly Amount Spent</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49600843"/>
                  </a:ext>
                </a:extLst>
              </a:tr>
              <a:tr h="464015">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400" u="none" strike="noStrike">
                          <a:solidFill>
                            <a:schemeClr val="tx1">
                              <a:lumMod val="75000"/>
                              <a:lumOff val="25000"/>
                            </a:schemeClr>
                          </a:solidFill>
                          <a:effectLst/>
                        </a:rPr>
                        <a:t>Avg. Session Length</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1</a:t>
                      </a:r>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-0.028</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-0.035</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0.060</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0.355</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67874149"/>
                  </a:ext>
                </a:extLst>
              </a:tr>
              <a:tr h="314703">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400" u="none" strike="noStrike">
                          <a:solidFill>
                            <a:schemeClr val="tx1">
                              <a:lumMod val="75000"/>
                              <a:lumOff val="25000"/>
                            </a:schemeClr>
                          </a:solidFill>
                          <a:effectLst/>
                        </a:rPr>
                        <a:t>Time on App</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-0.028</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1</a:t>
                      </a:r>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0.082</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0.029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0.499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57529499"/>
                  </a:ext>
                </a:extLst>
              </a:tr>
              <a:tr h="314703">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400" u="none" strike="noStrike">
                          <a:solidFill>
                            <a:schemeClr val="tx1">
                              <a:lumMod val="75000"/>
                              <a:lumOff val="25000"/>
                            </a:schemeClr>
                          </a:solidFill>
                          <a:effectLst/>
                        </a:rPr>
                        <a:t>Time on Website</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-0.035</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0.082</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1</a:t>
                      </a:r>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-0.048</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-0.003</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15762181"/>
                  </a:ext>
                </a:extLst>
              </a:tr>
              <a:tr h="464015">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400" u="none" strike="noStrike">
                          <a:solidFill>
                            <a:schemeClr val="tx1">
                              <a:lumMod val="75000"/>
                              <a:lumOff val="25000"/>
                            </a:schemeClr>
                          </a:solidFill>
                          <a:effectLst/>
                        </a:rPr>
                        <a:t>Length of Membership</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0.060</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0.029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-0.048</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1</a:t>
                      </a:r>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0.809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83834934"/>
                  </a:ext>
                </a:extLst>
              </a:tr>
              <a:tr h="464015">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400" u="none" strike="noStrike">
                          <a:solidFill>
                            <a:schemeClr val="tx1">
                              <a:lumMod val="75000"/>
                              <a:lumOff val="25000"/>
                            </a:schemeClr>
                          </a:solidFill>
                          <a:effectLst/>
                        </a:rPr>
                        <a:t>Yearly Amount Spent</a:t>
                      </a:r>
                      <a:endParaRPr lang="en-US"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0.355</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0.499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-0.003</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0.809</a:t>
                      </a:r>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NG" sz="1400" u="none" strike="noStrike">
                          <a:solidFill>
                            <a:schemeClr val="tx1">
                              <a:lumMod val="75000"/>
                              <a:lumOff val="25000"/>
                            </a:schemeClr>
                          </a:solidFill>
                          <a:effectLst/>
                        </a:rPr>
                        <a:t>1</a:t>
                      </a:r>
                      <a:endParaRPr lang="en-NG" sz="1400" b="1"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30133501"/>
                  </a:ext>
                </a:extLst>
              </a:tr>
              <a:tr h="336909">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endParaRPr lang="en-NG" sz="1400" b="0" i="0" u="none" strike="noStrike" dirty="0">
                        <a:solidFill>
                          <a:schemeClr val="tx1">
                            <a:lumMod val="75000"/>
                            <a:lumOff val="25000"/>
                          </a:schemeClr>
                        </a:solidFill>
                        <a:effectLst/>
                        <a:latin typeface="Calibri" panose="020F0502020204030204" pitchFamily="34" charset="0"/>
                      </a:endParaRPr>
                    </a:p>
                  </a:txBody>
                  <a:tcPr marL="119348" marR="89511" marT="59674" marB="59674"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480618220"/>
                  </a:ext>
                </a:extLst>
              </a:tr>
            </a:tbl>
          </a:graphicData>
        </a:graphic>
      </p:graphicFrame>
    </p:spTree>
    <p:extLst>
      <p:ext uri="{BB962C8B-B14F-4D97-AF65-F5344CB8AC3E}">
        <p14:creationId xmlns:p14="http://schemas.microsoft.com/office/powerpoint/2010/main" val="419396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EE3D81-D227-AA4F-763F-5CB7D04D1277}"/>
              </a:ext>
            </a:extLst>
          </p:cNvPr>
          <p:cNvGraphicFramePr>
            <a:graphicFrameLocks noGrp="1"/>
          </p:cNvGraphicFramePr>
          <p:nvPr>
            <p:extLst>
              <p:ext uri="{D42A27DB-BD31-4B8C-83A1-F6EECF244321}">
                <p14:modId xmlns:p14="http://schemas.microsoft.com/office/powerpoint/2010/main" val="899335753"/>
              </p:ext>
            </p:extLst>
          </p:nvPr>
        </p:nvGraphicFramePr>
        <p:xfrm>
          <a:off x="-192505" y="288758"/>
          <a:ext cx="8486272" cy="6380799"/>
        </p:xfrm>
        <a:graphic>
          <a:graphicData uri="http://schemas.openxmlformats.org/drawingml/2006/table">
            <a:tbl>
              <a:tblPr/>
              <a:tblGrid>
                <a:gridCol w="1169621">
                  <a:extLst>
                    <a:ext uri="{9D8B030D-6E8A-4147-A177-3AD203B41FA5}">
                      <a16:colId xmlns:a16="http://schemas.microsoft.com/office/drawing/2014/main" val="3625386462"/>
                    </a:ext>
                  </a:extLst>
                </a:gridCol>
                <a:gridCol w="1440275">
                  <a:extLst>
                    <a:ext uri="{9D8B030D-6E8A-4147-A177-3AD203B41FA5}">
                      <a16:colId xmlns:a16="http://schemas.microsoft.com/office/drawing/2014/main" val="2919774948"/>
                    </a:ext>
                  </a:extLst>
                </a:gridCol>
                <a:gridCol w="1041275">
                  <a:extLst>
                    <a:ext uri="{9D8B030D-6E8A-4147-A177-3AD203B41FA5}">
                      <a16:colId xmlns:a16="http://schemas.microsoft.com/office/drawing/2014/main" val="215063659"/>
                    </a:ext>
                  </a:extLst>
                </a:gridCol>
                <a:gridCol w="1041275">
                  <a:extLst>
                    <a:ext uri="{9D8B030D-6E8A-4147-A177-3AD203B41FA5}">
                      <a16:colId xmlns:a16="http://schemas.microsoft.com/office/drawing/2014/main" val="1342501466"/>
                    </a:ext>
                  </a:extLst>
                </a:gridCol>
                <a:gridCol w="1041275">
                  <a:extLst>
                    <a:ext uri="{9D8B030D-6E8A-4147-A177-3AD203B41FA5}">
                      <a16:colId xmlns:a16="http://schemas.microsoft.com/office/drawing/2014/main" val="1664101114"/>
                    </a:ext>
                  </a:extLst>
                </a:gridCol>
                <a:gridCol w="1440275">
                  <a:extLst>
                    <a:ext uri="{9D8B030D-6E8A-4147-A177-3AD203B41FA5}">
                      <a16:colId xmlns:a16="http://schemas.microsoft.com/office/drawing/2014/main" val="1703270723"/>
                    </a:ext>
                  </a:extLst>
                </a:gridCol>
                <a:gridCol w="1041275">
                  <a:extLst>
                    <a:ext uri="{9D8B030D-6E8A-4147-A177-3AD203B41FA5}">
                      <a16:colId xmlns:a16="http://schemas.microsoft.com/office/drawing/2014/main" val="574574976"/>
                    </a:ext>
                  </a:extLst>
                </a:gridCol>
                <a:gridCol w="271001">
                  <a:extLst>
                    <a:ext uri="{9D8B030D-6E8A-4147-A177-3AD203B41FA5}">
                      <a16:colId xmlns:a16="http://schemas.microsoft.com/office/drawing/2014/main" val="3051378153"/>
                    </a:ext>
                  </a:extLst>
                </a:gridCol>
              </a:tblGrid>
              <a:tr h="590712">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gridSpan="3">
                  <a:txBody>
                    <a:bodyPr/>
                    <a:lstStyle/>
                    <a:p>
                      <a:pPr algn="l" fontAlgn="b">
                        <a:spcBef>
                          <a:spcPts val="0"/>
                        </a:spcBef>
                        <a:spcAft>
                          <a:spcPts val="0"/>
                        </a:spcAft>
                      </a:pPr>
                      <a:r>
                        <a:rPr lang="en-US" sz="2800" b="0" i="0" u="none" strike="noStrike" dirty="0">
                          <a:solidFill>
                            <a:schemeClr val="tx1">
                              <a:lumMod val="75000"/>
                            </a:schemeClr>
                          </a:solidFill>
                          <a:effectLst/>
                          <a:latin typeface="Calibri" panose="020F0502020204030204" pitchFamily="34" charset="0"/>
                        </a:rPr>
                        <a:t>Correlation matrix (Pearson):</a:t>
                      </a:r>
                      <a:endParaRPr lang="en-US" sz="2800" b="0" i="0" u="none" strike="noStrike" dirty="0">
                        <a:solidFill>
                          <a:schemeClr val="tx1">
                            <a:lumMod val="75000"/>
                          </a:schemeClr>
                        </a:solidFill>
                        <a:effectLst/>
                        <a:latin typeface="Arial" panose="020B0604020202020204" pitchFamily="34" charset="0"/>
                      </a:endParaRPr>
                    </a:p>
                  </a:txBody>
                  <a:tcPr marL="176906" marR="176906" marT="88453" marB="88453">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NG"/>
                    </a:p>
                  </a:txBody>
                  <a:tcPr/>
                </a:tc>
                <a:tc hMerge="1">
                  <a:txBody>
                    <a:bodyPr/>
                    <a:lstStyle/>
                    <a:p>
                      <a:endParaRPr lang="en-NG"/>
                    </a:p>
                  </a:txBody>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798126292"/>
                  </a:ext>
                </a:extLst>
              </a:tr>
              <a:tr h="707527">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Variables</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Avg. Session Length</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Time on App</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Time on Website</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Length of Membership</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Yearly Amount Spent</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3225210620"/>
                  </a:ext>
                </a:extLst>
              </a:tr>
              <a:tr h="476126">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Avg. Session Length</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1</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-0.028</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-0.035</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NG" sz="2100" b="0" i="0" u="none" strike="noStrike" dirty="0">
                          <a:solidFill>
                            <a:schemeClr val="tx1">
                              <a:lumMod val="75000"/>
                            </a:schemeClr>
                          </a:solidFill>
                          <a:effectLst/>
                          <a:latin typeface="Calibri" panose="020F0502020204030204" pitchFamily="34" charset="0"/>
                        </a:rPr>
                        <a:t>0.060</a:t>
                      </a:r>
                      <a:endParaRPr lang="en-NG" sz="3500" b="0" i="0" u="none" strike="noStrike" dirty="0">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0.355</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291675116"/>
                  </a:ext>
                </a:extLst>
              </a:tr>
              <a:tr h="476126">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r>
                        <a:rPr lang="en-US" sz="2100" b="0" i="0" u="none" strike="noStrike" dirty="0">
                          <a:solidFill>
                            <a:schemeClr val="tx1">
                              <a:lumMod val="75000"/>
                            </a:schemeClr>
                          </a:solidFill>
                          <a:effectLst/>
                          <a:latin typeface="Calibri" panose="020F0502020204030204" pitchFamily="34" charset="0"/>
                        </a:rPr>
                        <a:t>Time on App</a:t>
                      </a:r>
                      <a:endParaRPr lang="en-US" sz="3500" b="0" i="0" u="none" strike="noStrike" dirty="0">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-0.028</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1</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0.082</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0.029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0.499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1568944204"/>
                  </a:ext>
                </a:extLst>
              </a:tr>
              <a:tr h="476126">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Time on Website</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-0.035</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0.082</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1</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-0.048</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-0.003</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699756443"/>
                  </a:ext>
                </a:extLst>
              </a:tr>
              <a:tr h="707527">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Length of Membership</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0.060</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0.029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-0.048</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1</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0.809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extLst>
                  <a:ext uri="{0D108BD9-81ED-4DB2-BD59-A6C34878D82A}">
                    <a16:rowId xmlns:a16="http://schemas.microsoft.com/office/drawing/2014/main" val="3770840468"/>
                  </a:ext>
                </a:extLst>
              </a:tr>
              <a:tr h="707527">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a:txBody>
                    <a:bodyPr/>
                    <a:lstStyle/>
                    <a:p>
                      <a:pPr algn="l" fontAlgn="b">
                        <a:spcBef>
                          <a:spcPts val="0"/>
                        </a:spcBef>
                        <a:spcAft>
                          <a:spcPts val="0"/>
                        </a:spcAft>
                      </a:pPr>
                      <a:r>
                        <a:rPr lang="en-US" sz="2100" b="0" i="0" u="none" strike="noStrike">
                          <a:solidFill>
                            <a:schemeClr val="tx1">
                              <a:lumMod val="75000"/>
                            </a:schemeClr>
                          </a:solidFill>
                          <a:effectLst/>
                          <a:latin typeface="Calibri" panose="020F0502020204030204" pitchFamily="34" charset="0"/>
                        </a:rPr>
                        <a:t>Yearly Amount Spent</a:t>
                      </a:r>
                      <a:endParaRPr lang="en-US"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0.355</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0.499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NG" sz="2100" b="0" i="0" u="none" strike="noStrike">
                          <a:solidFill>
                            <a:schemeClr val="tx1">
                              <a:lumMod val="75000"/>
                            </a:schemeClr>
                          </a:solidFill>
                          <a:effectLst/>
                          <a:latin typeface="Calibri" panose="020F0502020204030204" pitchFamily="34" charset="0"/>
                        </a:rPr>
                        <a:t>-0.003</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0.809</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NG" sz="2100" b="1" i="0" u="none" strike="noStrike">
                          <a:solidFill>
                            <a:schemeClr val="tx1">
                              <a:lumMod val="75000"/>
                            </a:schemeClr>
                          </a:solidFill>
                          <a:effectLst/>
                          <a:latin typeface="Calibri" panose="020F0502020204030204" pitchFamily="34" charset="0"/>
                        </a:rPr>
                        <a:t>1</a:t>
                      </a: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849127"/>
                  </a:ext>
                </a:extLst>
              </a:tr>
              <a:tr h="590712">
                <a:tc>
                  <a:txBody>
                    <a:bodyPr/>
                    <a:lstStyle/>
                    <a:p>
                      <a:pPr algn="l" fontAlgn="b">
                        <a:spcBef>
                          <a:spcPts val="0"/>
                        </a:spcBef>
                        <a:spcAft>
                          <a:spcPts val="0"/>
                        </a:spcAft>
                      </a:pPr>
                      <a:endParaRPr lang="en-NG" sz="3500" b="0" i="0" u="none" strike="noStrike">
                        <a:solidFill>
                          <a:schemeClr val="tx1">
                            <a:lumMod val="75000"/>
                          </a:schemeClr>
                        </a:solidFill>
                        <a:effectLst/>
                        <a:latin typeface="Arial" panose="020B0604020202020204" pitchFamily="34" charset="0"/>
                      </a:endParaRPr>
                    </a:p>
                  </a:txBody>
                  <a:tcPr marL="18428" marR="18428" marT="18428" marB="0" anchor="b">
                    <a:lnL>
                      <a:noFill/>
                    </a:lnL>
                    <a:lnR>
                      <a:noFill/>
                    </a:lnR>
                    <a:lnT>
                      <a:noFill/>
                    </a:lnT>
                    <a:lnB>
                      <a:noFill/>
                    </a:lnB>
                  </a:tcPr>
                </a:tc>
                <a:tc gridSpan="7">
                  <a:txBody>
                    <a:bodyPr/>
                    <a:lstStyle/>
                    <a:p>
                      <a:pPr algn="l" fontAlgn="b">
                        <a:spcBef>
                          <a:spcPts val="0"/>
                        </a:spcBef>
                        <a:spcAft>
                          <a:spcPts val="0"/>
                        </a:spcAft>
                      </a:pPr>
                      <a:r>
                        <a:rPr lang="en-US" sz="2100" b="0" i="1" u="none" strike="noStrike" dirty="0">
                          <a:solidFill>
                            <a:schemeClr val="tx1">
                              <a:lumMod val="75000"/>
                            </a:schemeClr>
                          </a:solidFill>
                          <a:effectLst/>
                          <a:latin typeface="Calibri" panose="020F0502020204030204" pitchFamily="34" charset="0"/>
                        </a:rPr>
                        <a:t>Values in bold are different from 0 with a significance level alpha=0.05</a:t>
                      </a:r>
                      <a:endParaRPr lang="en-US" sz="3500" b="0" i="0" u="none" strike="noStrike" dirty="0">
                        <a:solidFill>
                          <a:schemeClr val="tx1">
                            <a:lumMod val="75000"/>
                          </a:schemeClr>
                        </a:solidFill>
                        <a:effectLst/>
                        <a:latin typeface="Arial" panose="020B0604020202020204" pitchFamily="34" charset="0"/>
                      </a:endParaRPr>
                    </a:p>
                  </a:txBody>
                  <a:tcPr marL="176906" marR="176906" marT="88453" marB="88453">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3082625388"/>
                  </a:ext>
                </a:extLst>
              </a:tr>
            </a:tbl>
          </a:graphicData>
        </a:graphic>
      </p:graphicFrame>
    </p:spTree>
    <p:extLst>
      <p:ext uri="{BB962C8B-B14F-4D97-AF65-F5344CB8AC3E}">
        <p14:creationId xmlns:p14="http://schemas.microsoft.com/office/powerpoint/2010/main" val="21516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aphicFrame>
        <p:nvGraphicFramePr>
          <p:cNvPr id="43" name="Content Placeholder 8">
            <a:extLst>
              <a:ext uri="{FF2B5EF4-FFF2-40B4-BE49-F238E27FC236}">
                <a16:creationId xmlns:a16="http://schemas.microsoft.com/office/drawing/2014/main" id="{C3C778C4-228E-F8B2-DD2D-304ACE777288}"/>
              </a:ext>
            </a:extLst>
          </p:cNvPr>
          <p:cNvGraphicFramePr>
            <a:graphicFrameLocks/>
          </p:cNvGraphicFramePr>
          <p:nvPr>
            <p:extLst>
              <p:ext uri="{D42A27DB-BD31-4B8C-83A1-F6EECF244321}">
                <p14:modId xmlns:p14="http://schemas.microsoft.com/office/powerpoint/2010/main" val="3703711212"/>
              </p:ext>
            </p:extLst>
          </p:nvPr>
        </p:nvGraphicFramePr>
        <p:xfrm>
          <a:off x="913795" y="747110"/>
          <a:ext cx="10276724" cy="5593098"/>
        </p:xfrm>
        <a:graphic>
          <a:graphicData uri="http://schemas.openxmlformats.org/drawingml/2006/table">
            <a:tbl>
              <a:tblPr firstRow="1" bandRow="1">
                <a:noFill/>
                <a:tableStyleId>{5C22544A-7EE6-4342-B048-85BDC9FD1C3A}</a:tableStyleId>
              </a:tblPr>
              <a:tblGrid>
                <a:gridCol w="1552731">
                  <a:extLst>
                    <a:ext uri="{9D8B030D-6E8A-4147-A177-3AD203B41FA5}">
                      <a16:colId xmlns:a16="http://schemas.microsoft.com/office/drawing/2014/main" val="4109899430"/>
                    </a:ext>
                  </a:extLst>
                </a:gridCol>
                <a:gridCol w="1610801">
                  <a:extLst>
                    <a:ext uri="{9D8B030D-6E8A-4147-A177-3AD203B41FA5}">
                      <a16:colId xmlns:a16="http://schemas.microsoft.com/office/drawing/2014/main" val="3010388774"/>
                    </a:ext>
                  </a:extLst>
                </a:gridCol>
                <a:gridCol w="1308227">
                  <a:extLst>
                    <a:ext uri="{9D8B030D-6E8A-4147-A177-3AD203B41FA5}">
                      <a16:colId xmlns:a16="http://schemas.microsoft.com/office/drawing/2014/main" val="1717370618"/>
                    </a:ext>
                  </a:extLst>
                </a:gridCol>
                <a:gridCol w="1063275">
                  <a:extLst>
                    <a:ext uri="{9D8B030D-6E8A-4147-A177-3AD203B41FA5}">
                      <a16:colId xmlns:a16="http://schemas.microsoft.com/office/drawing/2014/main" val="3547867310"/>
                    </a:ext>
                  </a:extLst>
                </a:gridCol>
                <a:gridCol w="1219237">
                  <a:extLst>
                    <a:ext uri="{9D8B030D-6E8A-4147-A177-3AD203B41FA5}">
                      <a16:colId xmlns:a16="http://schemas.microsoft.com/office/drawing/2014/main" val="835706418"/>
                    </a:ext>
                  </a:extLst>
                </a:gridCol>
                <a:gridCol w="1267352">
                  <a:extLst>
                    <a:ext uri="{9D8B030D-6E8A-4147-A177-3AD203B41FA5}">
                      <a16:colId xmlns:a16="http://schemas.microsoft.com/office/drawing/2014/main" val="4171242937"/>
                    </a:ext>
                  </a:extLst>
                </a:gridCol>
                <a:gridCol w="1050001">
                  <a:extLst>
                    <a:ext uri="{9D8B030D-6E8A-4147-A177-3AD203B41FA5}">
                      <a16:colId xmlns:a16="http://schemas.microsoft.com/office/drawing/2014/main" val="3816938735"/>
                    </a:ext>
                  </a:extLst>
                </a:gridCol>
                <a:gridCol w="1205100">
                  <a:extLst>
                    <a:ext uri="{9D8B030D-6E8A-4147-A177-3AD203B41FA5}">
                      <a16:colId xmlns:a16="http://schemas.microsoft.com/office/drawing/2014/main" val="1778491593"/>
                    </a:ext>
                  </a:extLst>
                </a:gridCol>
              </a:tblGrid>
              <a:tr h="729848">
                <a:tc gridSpan="4">
                  <a:txBody>
                    <a:bodyPr/>
                    <a:lstStyle/>
                    <a:p>
                      <a:pPr algn="l" fontAlgn="b"/>
                      <a:r>
                        <a:rPr lang="en-US" sz="1700" b="0" u="none" strike="noStrike" cap="all" spc="150">
                          <a:solidFill>
                            <a:schemeClr val="lt1"/>
                          </a:solidFill>
                          <a:effectLst/>
                        </a:rPr>
                        <a:t>Summary statistics (Quantitative data):</a:t>
                      </a:r>
                      <a:endParaRPr lang="en-US" sz="1700" b="0" i="0" u="none" strike="noStrike" cap="all" spc="150">
                        <a:solidFill>
                          <a:schemeClr val="lt1"/>
                        </a:solidFill>
                        <a:effectLst/>
                        <a:latin typeface="Calibri" panose="020F0502020204030204" pitchFamily="34" charset="0"/>
                      </a:endParaRPr>
                    </a:p>
                  </a:txBody>
                  <a:tcPr marL="90961" marR="90961" marT="90961" marB="90961" anchor="b">
                    <a:lnL w="12700" cmpd="sng">
                      <a:noFill/>
                    </a:lnL>
                    <a:lnR w="12700" cmpd="sng">
                      <a:noFill/>
                    </a:lnR>
                    <a:lnT w="12700" cmpd="sng">
                      <a:noFill/>
                    </a:lnT>
                    <a:lnB w="38100" cmpd="sng">
                      <a:noFill/>
                    </a:lnB>
                    <a:solidFill>
                      <a:srgbClr val="505356"/>
                    </a:solidFill>
                  </a:tcPr>
                </a:tc>
                <a:tc hMerge="1">
                  <a:txBody>
                    <a:bodyPr/>
                    <a:lstStyle/>
                    <a:p>
                      <a:endParaRPr lang="en-NG"/>
                    </a:p>
                  </a:txBody>
                  <a:tcPr/>
                </a:tc>
                <a:tc hMerge="1">
                  <a:txBody>
                    <a:bodyPr/>
                    <a:lstStyle/>
                    <a:p>
                      <a:endParaRPr lang="en-NG"/>
                    </a:p>
                  </a:txBody>
                  <a:tcPr/>
                </a:tc>
                <a:tc hMerge="1">
                  <a:txBody>
                    <a:bodyPr/>
                    <a:lstStyle/>
                    <a:p>
                      <a:endParaRPr lang="en-NG"/>
                    </a:p>
                  </a:txBody>
                  <a:tcPr/>
                </a:tc>
                <a:tc>
                  <a:txBody>
                    <a:bodyPr/>
                    <a:lstStyle/>
                    <a:p>
                      <a:pPr algn="l" fontAlgn="b"/>
                      <a:endParaRPr lang="en-NG" sz="1700" b="0" i="0" u="none" strike="noStrike" cap="all" spc="150">
                        <a:solidFill>
                          <a:schemeClr val="lt1"/>
                        </a:solidFill>
                        <a:effectLst/>
                        <a:latin typeface="Calibri" panose="020F0502020204030204" pitchFamily="34" charset="0"/>
                      </a:endParaRPr>
                    </a:p>
                  </a:txBody>
                  <a:tcPr marL="90961" marR="90961" marT="90961" marB="90961" anchor="b">
                    <a:lnL w="12700" cmpd="sng">
                      <a:noFill/>
                    </a:lnL>
                    <a:lnR w="12700" cmpd="sng">
                      <a:noFill/>
                    </a:lnR>
                    <a:lnT w="12700" cmpd="sng">
                      <a:noFill/>
                    </a:lnT>
                    <a:lnB w="38100" cmpd="sng">
                      <a:noFill/>
                    </a:lnB>
                    <a:solidFill>
                      <a:srgbClr val="505356"/>
                    </a:solidFill>
                  </a:tcPr>
                </a:tc>
                <a:tc>
                  <a:txBody>
                    <a:bodyPr/>
                    <a:lstStyle/>
                    <a:p>
                      <a:pPr algn="l" fontAlgn="b"/>
                      <a:endParaRPr lang="en-NG" sz="1700" b="0" i="0" u="none" strike="noStrike" cap="all" spc="150">
                        <a:solidFill>
                          <a:schemeClr val="lt1"/>
                        </a:solidFill>
                        <a:effectLst/>
                        <a:latin typeface="Calibri" panose="020F0502020204030204" pitchFamily="34" charset="0"/>
                      </a:endParaRPr>
                    </a:p>
                  </a:txBody>
                  <a:tcPr marL="90961" marR="90961" marT="90961" marB="90961" anchor="b">
                    <a:lnL w="12700" cmpd="sng">
                      <a:noFill/>
                    </a:lnL>
                    <a:lnR w="12700" cmpd="sng">
                      <a:noFill/>
                    </a:lnR>
                    <a:lnT w="12700" cmpd="sng">
                      <a:noFill/>
                    </a:lnT>
                    <a:lnB w="38100" cmpd="sng">
                      <a:noFill/>
                    </a:lnB>
                    <a:solidFill>
                      <a:srgbClr val="505356"/>
                    </a:solidFill>
                  </a:tcPr>
                </a:tc>
                <a:tc>
                  <a:txBody>
                    <a:bodyPr/>
                    <a:lstStyle/>
                    <a:p>
                      <a:pPr algn="l" fontAlgn="b"/>
                      <a:endParaRPr lang="en-NG" sz="1700" b="0" i="0" u="none" strike="noStrike" cap="all" spc="150">
                        <a:solidFill>
                          <a:schemeClr val="lt1"/>
                        </a:solidFill>
                        <a:effectLst/>
                        <a:latin typeface="Calibri" panose="020F0502020204030204" pitchFamily="34" charset="0"/>
                      </a:endParaRPr>
                    </a:p>
                  </a:txBody>
                  <a:tcPr marL="90961" marR="90961" marT="90961" marB="90961" anchor="b">
                    <a:lnL w="12700" cmpd="sng">
                      <a:noFill/>
                    </a:lnL>
                    <a:lnR w="12700" cmpd="sng">
                      <a:noFill/>
                    </a:lnR>
                    <a:lnT w="12700" cmpd="sng">
                      <a:noFill/>
                    </a:lnT>
                    <a:lnB w="38100" cmpd="sng">
                      <a:noFill/>
                    </a:lnB>
                    <a:solidFill>
                      <a:srgbClr val="505356"/>
                    </a:solidFill>
                  </a:tcPr>
                </a:tc>
                <a:tc>
                  <a:txBody>
                    <a:bodyPr/>
                    <a:lstStyle/>
                    <a:p>
                      <a:pPr algn="l" fontAlgn="b"/>
                      <a:endParaRPr lang="en-NG" sz="1700" b="0" i="0" u="none" strike="noStrike" cap="all" spc="150">
                        <a:solidFill>
                          <a:schemeClr val="lt1"/>
                        </a:solidFill>
                        <a:effectLst/>
                        <a:latin typeface="Calibri" panose="020F0502020204030204" pitchFamily="34" charset="0"/>
                      </a:endParaRPr>
                    </a:p>
                  </a:txBody>
                  <a:tcPr marL="90961" marR="90961" marT="90961" marB="90961"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95192"/>
                  </a:ext>
                </a:extLst>
              </a:tr>
              <a:tr h="1239545">
                <a:tc>
                  <a:txBody>
                    <a:bodyPr/>
                    <a:lstStyle/>
                    <a:p>
                      <a:pPr algn="ctr" fontAlgn="b"/>
                      <a:r>
                        <a:rPr lang="en-US" sz="1700" u="none" strike="noStrike" cap="none" spc="0">
                          <a:solidFill>
                            <a:schemeClr val="tx1"/>
                          </a:solidFill>
                          <a:effectLst/>
                        </a:rPr>
                        <a:t>Variable</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Observations</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Obs. with missing data</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Obs. without missing data</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Minimum</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Maximum</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Mean</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700" u="none" strike="noStrike" cap="none" spc="0">
                          <a:solidFill>
                            <a:schemeClr val="tx1"/>
                          </a:solidFill>
                          <a:effectLst/>
                        </a:rPr>
                        <a:t>Std. deviation</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52738050"/>
                  </a:ext>
                </a:extLst>
              </a:tr>
              <a:tr h="729848">
                <a:tc>
                  <a:txBody>
                    <a:bodyPr/>
                    <a:lstStyle/>
                    <a:p>
                      <a:pPr algn="l" fontAlgn="b"/>
                      <a:r>
                        <a:rPr lang="en-US" sz="1700" u="none" strike="noStrike" cap="none" spc="0">
                          <a:solidFill>
                            <a:schemeClr val="tx1"/>
                          </a:solidFill>
                          <a:effectLst/>
                        </a:rPr>
                        <a:t>Avg. Session Length</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29.532</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36.140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33.053</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0.993</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23402274"/>
                  </a:ext>
                </a:extLst>
              </a:tr>
              <a:tr h="474999">
                <a:tc>
                  <a:txBody>
                    <a:bodyPr/>
                    <a:lstStyle/>
                    <a:p>
                      <a:pPr algn="l" fontAlgn="b"/>
                      <a:r>
                        <a:rPr lang="en-US" sz="1700" u="none" strike="noStrike" cap="none" spc="0">
                          <a:solidFill>
                            <a:schemeClr val="tx1"/>
                          </a:solidFill>
                          <a:effectLst/>
                        </a:rPr>
                        <a:t>Time on App</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8.508</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15.127</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12.052</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0.994</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48088774"/>
                  </a:ext>
                </a:extLst>
              </a:tr>
              <a:tr h="729848">
                <a:tc>
                  <a:txBody>
                    <a:bodyPr/>
                    <a:lstStyle/>
                    <a:p>
                      <a:pPr algn="l" fontAlgn="b"/>
                      <a:r>
                        <a:rPr lang="en-US" sz="1700" u="none" strike="noStrike" cap="none" spc="0">
                          <a:solidFill>
                            <a:schemeClr val="tx1"/>
                          </a:solidFill>
                          <a:effectLst/>
                        </a:rPr>
                        <a:t>Time on Website</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33.914</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40.005</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37.060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1.010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60427795"/>
                  </a:ext>
                </a:extLst>
              </a:tr>
              <a:tr h="729848">
                <a:tc>
                  <a:txBody>
                    <a:bodyPr/>
                    <a:lstStyle/>
                    <a:p>
                      <a:pPr algn="l" fontAlgn="b"/>
                      <a:r>
                        <a:rPr lang="en-US" sz="1700" u="none" strike="noStrike" cap="none" spc="0">
                          <a:solidFill>
                            <a:schemeClr val="tx1"/>
                          </a:solidFill>
                          <a:effectLst/>
                        </a:rPr>
                        <a:t>Length of Membership</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0.270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6.923</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3.533</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NG" sz="1700" u="none" strike="noStrike" cap="none" spc="0">
                          <a:solidFill>
                            <a:schemeClr val="tx1"/>
                          </a:solidFill>
                          <a:effectLst/>
                        </a:rPr>
                        <a:t>0.999</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21522689"/>
                  </a:ext>
                </a:extLst>
              </a:tr>
              <a:tr h="729848">
                <a:tc>
                  <a:txBody>
                    <a:bodyPr/>
                    <a:lstStyle/>
                    <a:p>
                      <a:pPr algn="l" fontAlgn="b"/>
                      <a:r>
                        <a:rPr lang="en-US" sz="1700" u="none" strike="noStrike" cap="none" spc="0">
                          <a:solidFill>
                            <a:schemeClr val="tx1"/>
                          </a:solidFill>
                          <a:effectLst/>
                        </a:rPr>
                        <a:t>Yearly Amount Spent</a:t>
                      </a:r>
                      <a:endParaRPr lang="en-US"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500</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256.671</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765.518</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499.314</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NG" sz="1700" u="none" strike="noStrike" cap="none" spc="0">
                          <a:solidFill>
                            <a:schemeClr val="tx1"/>
                          </a:solidFill>
                          <a:effectLst/>
                        </a:rPr>
                        <a:t>79.315</a:t>
                      </a:r>
                      <a:endParaRPr lang="en-NG" sz="1700" b="0" i="0" u="none" strike="noStrike" cap="none" spc="0">
                        <a:solidFill>
                          <a:schemeClr val="tx1"/>
                        </a:solidFill>
                        <a:effectLst/>
                        <a:latin typeface="Calibri" panose="020F0502020204030204" pitchFamily="34" charset="0"/>
                      </a:endParaRPr>
                    </a:p>
                  </a:txBody>
                  <a:tcPr marL="90961" marR="90961" marT="90961" marB="9096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99951274"/>
                  </a:ext>
                </a:extLst>
              </a:tr>
            </a:tbl>
          </a:graphicData>
        </a:graphic>
      </p:graphicFrame>
    </p:spTree>
    <p:extLst>
      <p:ext uri="{BB962C8B-B14F-4D97-AF65-F5344CB8AC3E}">
        <p14:creationId xmlns:p14="http://schemas.microsoft.com/office/powerpoint/2010/main" val="146245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pSp>
        <p:nvGrpSpPr>
          <p:cNvPr id="144" name="Group 143">
            <a:extLst>
              <a:ext uri="{FF2B5EF4-FFF2-40B4-BE49-F238E27FC236}">
                <a16:creationId xmlns:a16="http://schemas.microsoft.com/office/drawing/2014/main" id="{A09DC95B-B2AD-094A-33CF-19FBCB3A8A73}"/>
              </a:ext>
            </a:extLst>
          </p:cNvPr>
          <p:cNvGrpSpPr/>
          <p:nvPr/>
        </p:nvGrpSpPr>
        <p:grpSpPr>
          <a:xfrm>
            <a:off x="1138989" y="643466"/>
            <a:ext cx="6432885" cy="5571067"/>
            <a:chOff x="0" y="0"/>
            <a:chExt cx="6927850" cy="6959600"/>
          </a:xfrm>
        </p:grpSpPr>
        <p:grpSp>
          <p:nvGrpSpPr>
            <p:cNvPr id="145" name="Group 144">
              <a:extLst>
                <a:ext uri="{FF2B5EF4-FFF2-40B4-BE49-F238E27FC236}">
                  <a16:creationId xmlns:a16="http://schemas.microsoft.com/office/drawing/2014/main" id="{2EEFB434-0CE4-0DD0-1576-A668AFE882DE}"/>
                </a:ext>
              </a:extLst>
            </p:cNvPr>
            <p:cNvGrpSpPr/>
            <p:nvPr/>
          </p:nvGrpSpPr>
          <p:grpSpPr>
            <a:xfrm>
              <a:off x="0" y="0"/>
              <a:ext cx="6927850" cy="6946900"/>
              <a:chOff x="0" y="0"/>
              <a:chExt cx="6927850" cy="6946900"/>
            </a:xfrm>
          </p:grpSpPr>
          <p:graphicFrame>
            <p:nvGraphicFramePr>
              <p:cNvPr id="147" name="Chart 146">
                <a:extLst>
                  <a:ext uri="{FF2B5EF4-FFF2-40B4-BE49-F238E27FC236}">
                    <a16:creationId xmlns:a16="http://schemas.microsoft.com/office/drawing/2014/main" id="{BECDE38C-26AB-A621-6582-E9990351DFFA}"/>
                  </a:ext>
                </a:extLst>
              </p:cNvPr>
              <p:cNvGraphicFramePr/>
              <p:nvPr>
                <p:extLst>
                  <p:ext uri="{D42A27DB-BD31-4B8C-83A1-F6EECF244321}">
                    <p14:modId xmlns:p14="http://schemas.microsoft.com/office/powerpoint/2010/main" val="1605387101"/>
                  </p:ext>
                </p:extLst>
              </p:nvPr>
            </p:nvGraphicFramePr>
            <p:xfrm>
              <a:off x="0" y="9525"/>
              <a:ext cx="1524000" cy="151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8" name="Chart 147">
                <a:extLst>
                  <a:ext uri="{FF2B5EF4-FFF2-40B4-BE49-F238E27FC236}">
                    <a16:creationId xmlns:a16="http://schemas.microsoft.com/office/drawing/2014/main" id="{0252F156-677A-3C47-1A4B-E2CBA316B855}"/>
                  </a:ext>
                </a:extLst>
              </p:cNvPr>
              <p:cNvGraphicFramePr/>
              <p:nvPr>
                <p:extLst>
                  <p:ext uri="{D42A27DB-BD31-4B8C-83A1-F6EECF244321}">
                    <p14:modId xmlns:p14="http://schemas.microsoft.com/office/powerpoint/2010/main" val="1607121176"/>
                  </p:ext>
                </p:extLst>
              </p:nvPr>
            </p:nvGraphicFramePr>
            <p:xfrm>
              <a:off x="1543050" y="0"/>
              <a:ext cx="1320800" cy="1511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9" name="Chart 148">
                <a:extLst>
                  <a:ext uri="{FF2B5EF4-FFF2-40B4-BE49-F238E27FC236}">
                    <a16:creationId xmlns:a16="http://schemas.microsoft.com/office/drawing/2014/main" id="{834C0FC2-B33A-88F8-33F5-4A43210C1C21}"/>
                  </a:ext>
                </a:extLst>
              </p:cNvPr>
              <p:cNvGraphicFramePr/>
              <p:nvPr>
                <p:extLst>
                  <p:ext uri="{D42A27DB-BD31-4B8C-83A1-F6EECF244321}">
                    <p14:modId xmlns:p14="http://schemas.microsoft.com/office/powerpoint/2010/main" val="4194775981"/>
                  </p:ext>
                </p:extLst>
              </p:nvPr>
            </p:nvGraphicFramePr>
            <p:xfrm>
              <a:off x="2863850" y="0"/>
              <a:ext cx="1320800" cy="1511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0" name="Chart 149">
                <a:extLst>
                  <a:ext uri="{FF2B5EF4-FFF2-40B4-BE49-F238E27FC236}">
                    <a16:creationId xmlns:a16="http://schemas.microsoft.com/office/drawing/2014/main" id="{C10EE843-3F15-2A74-A95F-35B907BF23F0}"/>
                  </a:ext>
                </a:extLst>
              </p:cNvPr>
              <p:cNvGraphicFramePr/>
              <p:nvPr>
                <p:extLst>
                  <p:ext uri="{D42A27DB-BD31-4B8C-83A1-F6EECF244321}">
                    <p14:modId xmlns:p14="http://schemas.microsoft.com/office/powerpoint/2010/main" val="2414096863"/>
                  </p:ext>
                </p:extLst>
              </p:nvPr>
            </p:nvGraphicFramePr>
            <p:xfrm>
              <a:off x="4184650" y="0"/>
              <a:ext cx="1320800" cy="15113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1" name="Chart 150">
                <a:extLst>
                  <a:ext uri="{FF2B5EF4-FFF2-40B4-BE49-F238E27FC236}">
                    <a16:creationId xmlns:a16="http://schemas.microsoft.com/office/drawing/2014/main" id="{D7D45D10-B46E-D12E-BCEC-D69A5C10EC35}"/>
                  </a:ext>
                </a:extLst>
              </p:cNvPr>
              <p:cNvGraphicFramePr/>
              <p:nvPr>
                <p:extLst>
                  <p:ext uri="{D42A27DB-BD31-4B8C-83A1-F6EECF244321}">
                    <p14:modId xmlns:p14="http://schemas.microsoft.com/office/powerpoint/2010/main" val="2766948058"/>
                  </p:ext>
                </p:extLst>
              </p:nvPr>
            </p:nvGraphicFramePr>
            <p:xfrm>
              <a:off x="5505450" y="0"/>
              <a:ext cx="1422400" cy="15113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2" name="Chart 151">
                <a:extLst>
                  <a:ext uri="{FF2B5EF4-FFF2-40B4-BE49-F238E27FC236}">
                    <a16:creationId xmlns:a16="http://schemas.microsoft.com/office/drawing/2014/main" id="{D140E16B-FCB6-A5C9-C80C-D3B2B20AC579}"/>
                  </a:ext>
                </a:extLst>
              </p:cNvPr>
              <p:cNvGraphicFramePr/>
              <p:nvPr>
                <p:extLst>
                  <p:ext uri="{D42A27DB-BD31-4B8C-83A1-F6EECF244321}">
                    <p14:modId xmlns:p14="http://schemas.microsoft.com/office/powerpoint/2010/main" val="121812545"/>
                  </p:ext>
                </p:extLst>
              </p:nvPr>
            </p:nvGraphicFramePr>
            <p:xfrm>
              <a:off x="19050" y="1511300"/>
              <a:ext cx="1524000" cy="13081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3" name="Chart 152">
                <a:extLst>
                  <a:ext uri="{FF2B5EF4-FFF2-40B4-BE49-F238E27FC236}">
                    <a16:creationId xmlns:a16="http://schemas.microsoft.com/office/drawing/2014/main" id="{B051F599-ABAE-62D3-DBA3-485084F08C5E}"/>
                  </a:ext>
                </a:extLst>
              </p:cNvPr>
              <p:cNvGraphicFramePr/>
              <p:nvPr>
                <p:extLst>
                  <p:ext uri="{D42A27DB-BD31-4B8C-83A1-F6EECF244321}">
                    <p14:modId xmlns:p14="http://schemas.microsoft.com/office/powerpoint/2010/main" val="1554084539"/>
                  </p:ext>
                </p:extLst>
              </p:nvPr>
            </p:nvGraphicFramePr>
            <p:xfrm>
              <a:off x="1543050" y="1511300"/>
              <a:ext cx="1320800" cy="13081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54" name="Chart 153">
                <a:extLst>
                  <a:ext uri="{FF2B5EF4-FFF2-40B4-BE49-F238E27FC236}">
                    <a16:creationId xmlns:a16="http://schemas.microsoft.com/office/drawing/2014/main" id="{A62F105A-0A2A-C518-776F-2301D8DC27DD}"/>
                  </a:ext>
                </a:extLst>
              </p:cNvPr>
              <p:cNvGraphicFramePr/>
              <p:nvPr>
                <p:extLst>
                  <p:ext uri="{D42A27DB-BD31-4B8C-83A1-F6EECF244321}">
                    <p14:modId xmlns:p14="http://schemas.microsoft.com/office/powerpoint/2010/main" val="3017372372"/>
                  </p:ext>
                </p:extLst>
              </p:nvPr>
            </p:nvGraphicFramePr>
            <p:xfrm>
              <a:off x="2863850" y="1511300"/>
              <a:ext cx="1320800" cy="13081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55" name="Chart 154">
                <a:extLst>
                  <a:ext uri="{FF2B5EF4-FFF2-40B4-BE49-F238E27FC236}">
                    <a16:creationId xmlns:a16="http://schemas.microsoft.com/office/drawing/2014/main" id="{0276E39A-3319-83A6-6BC2-4D13870FA466}"/>
                  </a:ext>
                </a:extLst>
              </p:cNvPr>
              <p:cNvGraphicFramePr/>
              <p:nvPr>
                <p:extLst>
                  <p:ext uri="{D42A27DB-BD31-4B8C-83A1-F6EECF244321}">
                    <p14:modId xmlns:p14="http://schemas.microsoft.com/office/powerpoint/2010/main" val="2825489336"/>
                  </p:ext>
                </p:extLst>
              </p:nvPr>
            </p:nvGraphicFramePr>
            <p:xfrm>
              <a:off x="4184650" y="1511300"/>
              <a:ext cx="1320800" cy="13081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56" name="Chart 155">
                <a:extLst>
                  <a:ext uri="{FF2B5EF4-FFF2-40B4-BE49-F238E27FC236}">
                    <a16:creationId xmlns:a16="http://schemas.microsoft.com/office/drawing/2014/main" id="{71C0721E-4EC7-87F6-6209-010CAAB63A39}"/>
                  </a:ext>
                </a:extLst>
              </p:cNvPr>
              <p:cNvGraphicFramePr/>
              <p:nvPr>
                <p:extLst>
                  <p:ext uri="{D42A27DB-BD31-4B8C-83A1-F6EECF244321}">
                    <p14:modId xmlns:p14="http://schemas.microsoft.com/office/powerpoint/2010/main" val="4243319846"/>
                  </p:ext>
                </p:extLst>
              </p:nvPr>
            </p:nvGraphicFramePr>
            <p:xfrm>
              <a:off x="5505450" y="1511300"/>
              <a:ext cx="1422400" cy="13081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57" name="Chart 156">
                <a:extLst>
                  <a:ext uri="{FF2B5EF4-FFF2-40B4-BE49-F238E27FC236}">
                    <a16:creationId xmlns:a16="http://schemas.microsoft.com/office/drawing/2014/main" id="{9549D928-D944-9CA9-22FD-89F309EDF238}"/>
                  </a:ext>
                </a:extLst>
              </p:cNvPr>
              <p:cNvGraphicFramePr/>
              <p:nvPr>
                <p:extLst>
                  <p:ext uri="{D42A27DB-BD31-4B8C-83A1-F6EECF244321}">
                    <p14:modId xmlns:p14="http://schemas.microsoft.com/office/powerpoint/2010/main" val="4158205218"/>
                  </p:ext>
                </p:extLst>
              </p:nvPr>
            </p:nvGraphicFramePr>
            <p:xfrm>
              <a:off x="19050" y="2819400"/>
              <a:ext cx="1524000" cy="13081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58" name="Chart 157">
                <a:extLst>
                  <a:ext uri="{FF2B5EF4-FFF2-40B4-BE49-F238E27FC236}">
                    <a16:creationId xmlns:a16="http://schemas.microsoft.com/office/drawing/2014/main" id="{200F65AA-CB0F-A537-83E0-412809CE84E6}"/>
                  </a:ext>
                </a:extLst>
              </p:cNvPr>
              <p:cNvGraphicFramePr/>
              <p:nvPr>
                <p:extLst>
                  <p:ext uri="{D42A27DB-BD31-4B8C-83A1-F6EECF244321}">
                    <p14:modId xmlns:p14="http://schemas.microsoft.com/office/powerpoint/2010/main" val="621855061"/>
                  </p:ext>
                </p:extLst>
              </p:nvPr>
            </p:nvGraphicFramePr>
            <p:xfrm>
              <a:off x="1543050" y="2819400"/>
              <a:ext cx="1320800" cy="13081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59" name="Chart 158">
                <a:extLst>
                  <a:ext uri="{FF2B5EF4-FFF2-40B4-BE49-F238E27FC236}">
                    <a16:creationId xmlns:a16="http://schemas.microsoft.com/office/drawing/2014/main" id="{459E4BD7-BFCC-73D7-5D83-DEE723B041AE}"/>
                  </a:ext>
                </a:extLst>
              </p:cNvPr>
              <p:cNvGraphicFramePr/>
              <p:nvPr>
                <p:extLst>
                  <p:ext uri="{D42A27DB-BD31-4B8C-83A1-F6EECF244321}">
                    <p14:modId xmlns:p14="http://schemas.microsoft.com/office/powerpoint/2010/main" val="747944839"/>
                  </p:ext>
                </p:extLst>
              </p:nvPr>
            </p:nvGraphicFramePr>
            <p:xfrm>
              <a:off x="2863850" y="2819400"/>
              <a:ext cx="1320800" cy="13081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60" name="Chart 159">
                <a:extLst>
                  <a:ext uri="{FF2B5EF4-FFF2-40B4-BE49-F238E27FC236}">
                    <a16:creationId xmlns:a16="http://schemas.microsoft.com/office/drawing/2014/main" id="{18EC82B0-4B27-7A2E-76DD-5863C0CE5203}"/>
                  </a:ext>
                </a:extLst>
              </p:cNvPr>
              <p:cNvGraphicFramePr/>
              <p:nvPr>
                <p:extLst>
                  <p:ext uri="{D42A27DB-BD31-4B8C-83A1-F6EECF244321}">
                    <p14:modId xmlns:p14="http://schemas.microsoft.com/office/powerpoint/2010/main" val="2450831635"/>
                  </p:ext>
                </p:extLst>
              </p:nvPr>
            </p:nvGraphicFramePr>
            <p:xfrm>
              <a:off x="4184650" y="2819400"/>
              <a:ext cx="1320800" cy="13081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61" name="Chart 160">
                <a:extLst>
                  <a:ext uri="{FF2B5EF4-FFF2-40B4-BE49-F238E27FC236}">
                    <a16:creationId xmlns:a16="http://schemas.microsoft.com/office/drawing/2014/main" id="{5E8020E8-120A-0155-7880-91E415A71B7D}"/>
                  </a:ext>
                </a:extLst>
              </p:cNvPr>
              <p:cNvGraphicFramePr/>
              <p:nvPr>
                <p:extLst>
                  <p:ext uri="{D42A27DB-BD31-4B8C-83A1-F6EECF244321}">
                    <p14:modId xmlns:p14="http://schemas.microsoft.com/office/powerpoint/2010/main" val="430916347"/>
                  </p:ext>
                </p:extLst>
              </p:nvPr>
            </p:nvGraphicFramePr>
            <p:xfrm>
              <a:off x="5505450" y="2819400"/>
              <a:ext cx="1422400" cy="13081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162" name="Chart 161">
                <a:extLst>
                  <a:ext uri="{FF2B5EF4-FFF2-40B4-BE49-F238E27FC236}">
                    <a16:creationId xmlns:a16="http://schemas.microsoft.com/office/drawing/2014/main" id="{E17C079D-ABFC-9F96-8FA1-9C8B9F67F474}"/>
                  </a:ext>
                </a:extLst>
              </p:cNvPr>
              <p:cNvGraphicFramePr/>
              <p:nvPr>
                <p:extLst>
                  <p:ext uri="{D42A27DB-BD31-4B8C-83A1-F6EECF244321}">
                    <p14:modId xmlns:p14="http://schemas.microsoft.com/office/powerpoint/2010/main" val="922198235"/>
                  </p:ext>
                </p:extLst>
              </p:nvPr>
            </p:nvGraphicFramePr>
            <p:xfrm>
              <a:off x="19050" y="4127500"/>
              <a:ext cx="1524000" cy="130810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63" name="Chart 162">
                <a:extLst>
                  <a:ext uri="{FF2B5EF4-FFF2-40B4-BE49-F238E27FC236}">
                    <a16:creationId xmlns:a16="http://schemas.microsoft.com/office/drawing/2014/main" id="{F7054098-EE38-B609-DF19-BEECB5863464}"/>
                  </a:ext>
                </a:extLst>
              </p:cNvPr>
              <p:cNvGraphicFramePr/>
              <p:nvPr>
                <p:extLst>
                  <p:ext uri="{D42A27DB-BD31-4B8C-83A1-F6EECF244321}">
                    <p14:modId xmlns:p14="http://schemas.microsoft.com/office/powerpoint/2010/main" val="1570598186"/>
                  </p:ext>
                </p:extLst>
              </p:nvPr>
            </p:nvGraphicFramePr>
            <p:xfrm>
              <a:off x="1543050" y="4127500"/>
              <a:ext cx="1320800" cy="130810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64" name="Chart 163">
                <a:extLst>
                  <a:ext uri="{FF2B5EF4-FFF2-40B4-BE49-F238E27FC236}">
                    <a16:creationId xmlns:a16="http://schemas.microsoft.com/office/drawing/2014/main" id="{C1946E13-444E-13B6-2A34-0596F7AF4098}"/>
                  </a:ext>
                </a:extLst>
              </p:cNvPr>
              <p:cNvGraphicFramePr/>
              <p:nvPr>
                <p:extLst>
                  <p:ext uri="{D42A27DB-BD31-4B8C-83A1-F6EECF244321}">
                    <p14:modId xmlns:p14="http://schemas.microsoft.com/office/powerpoint/2010/main" val="1942429607"/>
                  </p:ext>
                </p:extLst>
              </p:nvPr>
            </p:nvGraphicFramePr>
            <p:xfrm>
              <a:off x="2863850" y="4127500"/>
              <a:ext cx="1320800" cy="130810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165" name="Chart 164">
                <a:extLst>
                  <a:ext uri="{FF2B5EF4-FFF2-40B4-BE49-F238E27FC236}">
                    <a16:creationId xmlns:a16="http://schemas.microsoft.com/office/drawing/2014/main" id="{5B4988D2-3343-6FAF-A494-64E4E8F144F5}"/>
                  </a:ext>
                </a:extLst>
              </p:cNvPr>
              <p:cNvGraphicFramePr/>
              <p:nvPr>
                <p:extLst>
                  <p:ext uri="{D42A27DB-BD31-4B8C-83A1-F6EECF244321}">
                    <p14:modId xmlns:p14="http://schemas.microsoft.com/office/powerpoint/2010/main" val="144441180"/>
                  </p:ext>
                </p:extLst>
              </p:nvPr>
            </p:nvGraphicFramePr>
            <p:xfrm>
              <a:off x="4184650" y="4127500"/>
              <a:ext cx="1320800" cy="1308100"/>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166" name="Chart 165">
                <a:extLst>
                  <a:ext uri="{FF2B5EF4-FFF2-40B4-BE49-F238E27FC236}">
                    <a16:creationId xmlns:a16="http://schemas.microsoft.com/office/drawing/2014/main" id="{C3C6D440-B2BD-6672-F69F-4A411C34D73C}"/>
                  </a:ext>
                </a:extLst>
              </p:cNvPr>
              <p:cNvGraphicFramePr/>
              <p:nvPr>
                <p:extLst>
                  <p:ext uri="{D42A27DB-BD31-4B8C-83A1-F6EECF244321}">
                    <p14:modId xmlns:p14="http://schemas.microsoft.com/office/powerpoint/2010/main" val="3734953021"/>
                  </p:ext>
                </p:extLst>
              </p:nvPr>
            </p:nvGraphicFramePr>
            <p:xfrm>
              <a:off x="5505450" y="4127500"/>
              <a:ext cx="1422400" cy="130810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167" name="Chart 166">
                <a:extLst>
                  <a:ext uri="{FF2B5EF4-FFF2-40B4-BE49-F238E27FC236}">
                    <a16:creationId xmlns:a16="http://schemas.microsoft.com/office/drawing/2014/main" id="{2E9A85C2-49EC-25F0-6F4B-5C13FE0FAF80}"/>
                  </a:ext>
                </a:extLst>
              </p:cNvPr>
              <p:cNvGraphicFramePr/>
              <p:nvPr>
                <p:extLst>
                  <p:ext uri="{D42A27DB-BD31-4B8C-83A1-F6EECF244321}">
                    <p14:modId xmlns:p14="http://schemas.microsoft.com/office/powerpoint/2010/main" val="306321657"/>
                  </p:ext>
                </p:extLst>
              </p:nvPr>
            </p:nvGraphicFramePr>
            <p:xfrm>
              <a:off x="19050" y="5435600"/>
              <a:ext cx="1524000" cy="151130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168" name="Chart 167">
                <a:extLst>
                  <a:ext uri="{FF2B5EF4-FFF2-40B4-BE49-F238E27FC236}">
                    <a16:creationId xmlns:a16="http://schemas.microsoft.com/office/drawing/2014/main" id="{3DA7FA02-5768-49FA-5366-8340EBBED06E}"/>
                  </a:ext>
                </a:extLst>
              </p:cNvPr>
              <p:cNvGraphicFramePr/>
              <p:nvPr>
                <p:extLst>
                  <p:ext uri="{D42A27DB-BD31-4B8C-83A1-F6EECF244321}">
                    <p14:modId xmlns:p14="http://schemas.microsoft.com/office/powerpoint/2010/main" val="3092684480"/>
                  </p:ext>
                </p:extLst>
              </p:nvPr>
            </p:nvGraphicFramePr>
            <p:xfrm>
              <a:off x="1543050" y="5435600"/>
              <a:ext cx="1320800" cy="1511300"/>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169" name="Chart 168">
                <a:extLst>
                  <a:ext uri="{FF2B5EF4-FFF2-40B4-BE49-F238E27FC236}">
                    <a16:creationId xmlns:a16="http://schemas.microsoft.com/office/drawing/2014/main" id="{7E89A800-591B-1145-7C97-53A3C4A37AB5}"/>
                  </a:ext>
                </a:extLst>
              </p:cNvPr>
              <p:cNvGraphicFramePr/>
              <p:nvPr>
                <p:extLst>
                  <p:ext uri="{D42A27DB-BD31-4B8C-83A1-F6EECF244321}">
                    <p14:modId xmlns:p14="http://schemas.microsoft.com/office/powerpoint/2010/main" val="2888748321"/>
                  </p:ext>
                </p:extLst>
              </p:nvPr>
            </p:nvGraphicFramePr>
            <p:xfrm>
              <a:off x="2863850" y="5435600"/>
              <a:ext cx="1320800" cy="151130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170" name="Chart 169">
                <a:extLst>
                  <a:ext uri="{FF2B5EF4-FFF2-40B4-BE49-F238E27FC236}">
                    <a16:creationId xmlns:a16="http://schemas.microsoft.com/office/drawing/2014/main" id="{560F5F4D-DC6F-3965-67D7-4D427DB505EF}"/>
                  </a:ext>
                </a:extLst>
              </p:cNvPr>
              <p:cNvGraphicFramePr/>
              <p:nvPr>
                <p:extLst>
                  <p:ext uri="{D42A27DB-BD31-4B8C-83A1-F6EECF244321}">
                    <p14:modId xmlns:p14="http://schemas.microsoft.com/office/powerpoint/2010/main" val="2664648996"/>
                  </p:ext>
                </p:extLst>
              </p:nvPr>
            </p:nvGraphicFramePr>
            <p:xfrm>
              <a:off x="4184650" y="5435600"/>
              <a:ext cx="1320800" cy="1511300"/>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171" name="Chart 170">
                <a:extLst>
                  <a:ext uri="{FF2B5EF4-FFF2-40B4-BE49-F238E27FC236}">
                    <a16:creationId xmlns:a16="http://schemas.microsoft.com/office/drawing/2014/main" id="{8772ACD8-EEC0-16C8-0923-5FA6A5C03FEB}"/>
                  </a:ext>
                </a:extLst>
              </p:cNvPr>
              <p:cNvGraphicFramePr/>
              <p:nvPr>
                <p:extLst>
                  <p:ext uri="{D42A27DB-BD31-4B8C-83A1-F6EECF244321}">
                    <p14:modId xmlns:p14="http://schemas.microsoft.com/office/powerpoint/2010/main" val="1383726036"/>
                  </p:ext>
                </p:extLst>
              </p:nvPr>
            </p:nvGraphicFramePr>
            <p:xfrm>
              <a:off x="5505450" y="5435600"/>
              <a:ext cx="1422400" cy="1511300"/>
            </p:xfrm>
            <a:graphic>
              <a:graphicData uri="http://schemas.openxmlformats.org/drawingml/2006/chart">
                <c:chart xmlns:c="http://schemas.openxmlformats.org/drawingml/2006/chart" xmlns:r="http://schemas.openxmlformats.org/officeDocument/2006/relationships" r:id="rId27"/>
              </a:graphicData>
            </a:graphic>
          </p:graphicFrame>
        </p:grpSp>
        <p:sp>
          <p:nvSpPr>
            <p:cNvPr id="146" name="Rectangle 145">
              <a:extLst>
                <a:ext uri="{FF2B5EF4-FFF2-40B4-BE49-F238E27FC236}">
                  <a16:creationId xmlns:a16="http://schemas.microsoft.com/office/drawing/2014/main" id="{580576E1-0402-AC03-F910-6E0470EFE073}"/>
                </a:ext>
              </a:extLst>
            </p:cNvPr>
            <p:cNvSpPr/>
            <p:nvPr/>
          </p:nvSpPr>
          <p:spPr>
            <a:xfrm>
              <a:off x="19050" y="0"/>
              <a:ext cx="6908800" cy="6959600"/>
            </a:xfrm>
            <a:prstGeom prst="rect">
              <a:avLst/>
            </a:prstGeom>
            <a:noFill/>
            <a:ln w="6350" cap="flat" cmpd="sng" algn="ctr">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NG" sz="1100">
                <a:solidFill>
                  <a:schemeClr val="tx1"/>
                </a:solidFill>
              </a:endParaRPr>
            </a:p>
          </p:txBody>
        </p:sp>
      </p:grpSp>
    </p:spTree>
    <p:extLst>
      <p:ext uri="{BB962C8B-B14F-4D97-AF65-F5344CB8AC3E}">
        <p14:creationId xmlns:p14="http://schemas.microsoft.com/office/powerpoint/2010/main" val="15906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87F-54E3-5B66-6A01-E13E49010C92}"/>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3CC84410-9E22-E5D5-88BE-1F00E73D5E60}"/>
              </a:ext>
            </a:extLst>
          </p:cNvPr>
          <p:cNvSpPr>
            <a:spLocks noGrp="1"/>
          </p:cNvSpPr>
          <p:nvPr>
            <p:ph idx="1"/>
          </p:nvPr>
        </p:nvSpPr>
        <p:spPr/>
        <p:txBody>
          <a:bodyPr/>
          <a:lstStyle/>
          <a:p>
            <a:endParaRPr lang="en-NG" dirty="0"/>
          </a:p>
        </p:txBody>
      </p:sp>
      <p:sp>
        <p:nvSpPr>
          <p:cNvPr id="4" name="Text Placeholder 3">
            <a:extLst>
              <a:ext uri="{FF2B5EF4-FFF2-40B4-BE49-F238E27FC236}">
                <a16:creationId xmlns:a16="http://schemas.microsoft.com/office/drawing/2014/main" id="{2BC72AD5-353E-221B-E537-1E21D2000E46}"/>
              </a:ext>
            </a:extLst>
          </p:cNvPr>
          <p:cNvSpPr>
            <a:spLocks noGrp="1"/>
          </p:cNvSpPr>
          <p:nvPr>
            <p:ph type="body" sz="half" idx="2"/>
          </p:nvPr>
        </p:nvSpPr>
        <p:spPr/>
        <p:txBody>
          <a:bodyPr/>
          <a:lstStyle/>
          <a:p>
            <a:endParaRPr lang="en-NG"/>
          </a:p>
        </p:txBody>
      </p:sp>
    </p:spTree>
    <p:extLst>
      <p:ext uri="{BB962C8B-B14F-4D97-AF65-F5344CB8AC3E}">
        <p14:creationId xmlns:p14="http://schemas.microsoft.com/office/powerpoint/2010/main" val="762151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112</TotalTime>
  <Words>351</Words>
  <Application>Microsoft Office PowerPoint</Application>
  <PresentationFormat>Widescreen</PresentationFormat>
  <Paragraphs>149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Rockwell</vt:lpstr>
      <vt:lpstr>Damask</vt:lpstr>
      <vt:lpstr>E-commerce predictive analysis</vt:lpstr>
      <vt:lpstr>Introduction</vt:lpstr>
      <vt:lpstr>This table showed there is strong positive correlation between length of membership and yearly amount spent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predictive analysis</dc:title>
  <dc:creator>Evangel George</dc:creator>
  <cp:lastModifiedBy>Evangel George</cp:lastModifiedBy>
  <cp:revision>1</cp:revision>
  <dcterms:created xsi:type="dcterms:W3CDTF">2023-05-30T11:30:14Z</dcterms:created>
  <dcterms:modified xsi:type="dcterms:W3CDTF">2023-05-30T13:22:46Z</dcterms:modified>
</cp:coreProperties>
</file>