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9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0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1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2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7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51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53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4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47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49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0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1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85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57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58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59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0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7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7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4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5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3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64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65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6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80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1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556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sz="2000" lang="en-US">
                <a:solidFill>
                  <a:srgbClr val="1482AB"/>
                </a:solidFill>
              </a:rPr>
              <a:t>E</a:t>
            </a:r>
            <a:r>
              <a:rPr b="1" sz="2000" lang="en-US">
                <a:solidFill>
                  <a:srgbClr val="1482AB"/>
                </a:solidFill>
              </a:rPr>
              <a:t>V</a:t>
            </a:r>
            <a:r>
              <a:rPr b="1" sz="2000" lang="en-US">
                <a:solidFill>
                  <a:srgbClr val="1482AB"/>
                </a:solidFill>
              </a:rPr>
              <a:t>A</a:t>
            </a:r>
            <a:r>
              <a:rPr b="1" sz="2000" lang="en-US">
                <a:solidFill>
                  <a:srgbClr val="1482AB"/>
                </a:solidFill>
              </a:rPr>
              <a:t>N</a:t>
            </a:r>
            <a:r>
              <a:rPr b="1" sz="2000" lang="en-US">
                <a:solidFill>
                  <a:srgbClr val="1482AB"/>
                </a:solidFill>
              </a:rPr>
              <a:t>G</a:t>
            </a:r>
            <a:r>
              <a:rPr b="1" sz="2000" lang="en-US">
                <a:solidFill>
                  <a:srgbClr val="1482AB"/>
                </a:solidFill>
              </a:rPr>
              <a:t>E</a:t>
            </a:r>
            <a:r>
              <a:rPr b="1" sz="2000" lang="en-US">
                <a:solidFill>
                  <a:srgbClr val="1482AB"/>
                </a:solidFill>
              </a:rPr>
              <a:t>L</a:t>
            </a:r>
            <a:r>
              <a:rPr b="1" sz="2000" lang="en-US">
                <a:solidFill>
                  <a:srgbClr val="1482AB"/>
                </a:solidFill>
              </a:rPr>
              <a:t>I</a:t>
            </a:r>
            <a:r>
              <a:rPr b="1" sz="2000" lang="en-US">
                <a:solidFill>
                  <a:srgbClr val="1482AB"/>
                </a:solidFill>
              </a:rPr>
              <a:t>N</a:t>
            </a:r>
            <a:r>
              <a:rPr b="1" sz="2000" lang="en-US">
                <a:solidFill>
                  <a:srgbClr val="1482AB"/>
                </a:solidFill>
              </a:rPr>
              <a:t> </a:t>
            </a:r>
            <a:r>
              <a:rPr b="1" sz="2000" lang="en-US">
                <a:solidFill>
                  <a:srgbClr val="1482AB"/>
                </a:solidFill>
              </a:rPr>
              <a:t>J</a:t>
            </a:r>
            <a:r>
              <a:rPr b="1" sz="2000" lang="en-US">
                <a:solidFill>
                  <a:srgbClr val="1482AB"/>
                </a:solidFill>
              </a:rPr>
              <a:t>E</a:t>
            </a:r>
            <a:r>
              <a:rPr b="1" sz="2000" lang="en-US">
                <a:solidFill>
                  <a:srgbClr val="1482AB"/>
                </a:solidFill>
              </a:rPr>
              <a:t>N</a:t>
            </a:r>
            <a:r>
              <a:rPr b="1" sz="2000" lang="en-US">
                <a:solidFill>
                  <a:srgbClr val="1482AB"/>
                </a:solidFill>
              </a:rPr>
              <a:t>U</a:t>
            </a:r>
            <a:r>
              <a:rPr b="1" sz="2000" lang="en-US">
                <a:solidFill>
                  <a:srgbClr val="1482AB"/>
                </a:solidFill>
              </a:rPr>
              <a:t>C</a:t>
            </a:r>
            <a:r>
              <a:rPr b="1" sz="2000" lang="en-US">
                <a:solidFill>
                  <a:srgbClr val="1482AB"/>
                </a:solidFill>
              </a:rPr>
              <a:t>I</a:t>
            </a:r>
            <a:r>
              <a:rPr b="1" sz="2000" lang="en-US">
                <a:solidFill>
                  <a:srgbClr val="1482AB"/>
                </a:solidFill>
              </a:rPr>
              <a:t>A</a:t>
            </a:r>
            <a:r>
              <a:rPr b="1" sz="2000" lang="en-US">
                <a:solidFill>
                  <a:srgbClr val="1482AB"/>
                </a:solidFill>
              </a:rPr>
              <a:t>.</a:t>
            </a:r>
            <a:r>
              <a:rPr b="1" sz="2000" lang="en-US">
                <a:solidFill>
                  <a:srgbClr val="1482AB"/>
                </a:solidFill>
              </a:rPr>
              <a:t>K</a:t>
            </a:r>
            <a:r>
              <a:rPr b="1" sz="2000" lang="en-US">
                <a:solidFill>
                  <a:srgbClr val="1482AB"/>
                </a:solidFill>
              </a:rPr>
              <a:t>-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AERONAUTICAL ENGINEERING</a:t>
            </a:r>
            <a:endParaRPr b="0" cap="none" sz="1800" i="0" strike="noStrike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CPH2285</dc:creator>
  <dcterms:created xsi:type="dcterms:W3CDTF">2024-04-03T06:35:31Z</dcterms:created>
  <dcterms:modified xsi:type="dcterms:W3CDTF">2024-04-03T06:35:31Z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123be5c758794a8c98126a7c60052f61</vt:lpwstr>
  </property>
</Properties>
</file>