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70" r:id="rId6"/>
    <p:sldId id="271" r:id="rId7"/>
    <p:sldId id="272" r:id="rId8"/>
    <p:sldId id="273" r:id="rId9"/>
    <p:sldId id="263" r:id="rId10"/>
    <p:sldId id="27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Desktop\Employee_monthly_salary%20%20Evangelin%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[Employee_monthly_salary  Evangelin project.xlsx]pivot table!PivotTable2</c:name>
    <c:fmtId val="22"/>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spPr>
          <a:pattFill prst="ltUpDiag">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1"/>
            </a:solidFill>
            <a:ln w="9525">
              <a:solidFill>
                <a:schemeClr val="lt1"/>
              </a:solidFill>
            </a:ln>
            <a:effectLst/>
          </c:spPr>
        </c:marker>
      </c:pivotFmt>
      <c:pivotFmt>
        <c:idx val="13"/>
        <c:spPr>
          <a:pattFill prst="ltUpDiag">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2"/>
            </a:solidFill>
            <a:ln w="9525">
              <a:solidFill>
                <a:schemeClr val="lt1"/>
              </a:solidFill>
            </a:ln>
            <a:effectLst/>
          </c:spPr>
        </c:marker>
      </c:pivotFmt>
      <c:pivotFmt>
        <c:idx val="14"/>
        <c:spPr>
          <a:pattFill prst="ltUpDiag">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3"/>
            </a:solidFill>
            <a:ln w="9525">
              <a:solidFill>
                <a:schemeClr val="lt1"/>
              </a:solidFill>
            </a:ln>
            <a:effectLst/>
          </c:spPr>
        </c:marker>
      </c:pivotFmt>
      <c:pivotFmt>
        <c:idx val="15"/>
        <c:spPr>
          <a:pattFill prst="ltUpDiag">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6"/>
        <c:spPr>
          <a:pattFill prst="ltUpDiag">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7"/>
        <c:spPr>
          <a:pattFill prst="ltUpDiag">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8"/>
        <c:spPr>
          <a:pattFill prst="ltUpDiag">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9"/>
        <c:spPr>
          <a:pattFill prst="ltUpDiag">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20"/>
        <c:spPr>
          <a:pattFill prst="ltUpDiag">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manualLayout>
          <c:layoutTarget val="inner"/>
          <c:xMode val="edge"/>
          <c:yMode val="edge"/>
          <c:x val="9.4568340247791594E-2"/>
          <c:y val="5.3333333333333337E-2"/>
          <c:w val="0.72996246436937318"/>
          <c:h val="0.56672257217847766"/>
        </c:manualLayout>
      </c:layout>
      <c:areaChart>
        <c:grouping val="standard"/>
        <c:varyColors val="0"/>
        <c:ser>
          <c:idx val="0"/>
          <c:order val="0"/>
          <c:tx>
            <c:strRef>
              <c:f>'pivot table'!$B$3</c:f>
              <c:strCache>
                <c:ptCount val="1"/>
                <c:pt idx="0">
                  <c:v>Sum of Gross pay</c:v>
                </c:pt>
              </c:strCache>
            </c:strRef>
          </c:tx>
          <c:spPr>
            <a:pattFill prst="ltUpDiag">
              <a:fgClr>
                <a:schemeClr val="accent1"/>
              </a:fgClr>
              <a:bgClr>
                <a:schemeClr val="accent1">
                  <a:lumMod val="20000"/>
                  <a:lumOff val="80000"/>
                </a:schemeClr>
              </a:bgClr>
            </a:pattFill>
            <a:ln>
              <a:noFill/>
            </a:ln>
            <a:effectLst>
              <a:innerShdw blurRad="114300">
                <a:schemeClr val="accent1"/>
              </a:innerShdw>
            </a:effectLst>
          </c:spPr>
          <c:cat>
            <c:strRef>
              <c:f>'pivot table'!$A$4:$A$1806</c:f>
              <c:strCache>
                <c:ptCount val="1802"/>
                <c:pt idx="0">
                  <c:v>Aaron Hanna</c:v>
                </c:pt>
                <c:pt idx="1">
                  <c:v>Aaron Reyes</c:v>
                </c:pt>
                <c:pt idx="2">
                  <c:v>Abdul Becker</c:v>
                </c:pt>
                <c:pt idx="3">
                  <c:v>Abdul Watkins</c:v>
                </c:pt>
                <c:pt idx="4">
                  <c:v>Abe Esparza</c:v>
                </c:pt>
                <c:pt idx="5">
                  <c:v>Abe George</c:v>
                </c:pt>
                <c:pt idx="6">
                  <c:v>Abel Moreno</c:v>
                </c:pt>
                <c:pt idx="7">
                  <c:v>Abigail Frederick</c:v>
                </c:pt>
                <c:pt idx="8">
                  <c:v>Abigail Price</c:v>
                </c:pt>
                <c:pt idx="9">
                  <c:v>Abraham Haas</c:v>
                </c:pt>
                <c:pt idx="10">
                  <c:v>Abram Huynh</c:v>
                </c:pt>
                <c:pt idx="11">
                  <c:v>Abram Mckenzie</c:v>
                </c:pt>
                <c:pt idx="12">
                  <c:v>Adalberto Hayden</c:v>
                </c:pt>
                <c:pt idx="13">
                  <c:v>Adalberto Lloyd</c:v>
                </c:pt>
                <c:pt idx="14">
                  <c:v>Adalberto Zavala</c:v>
                </c:pt>
                <c:pt idx="15">
                  <c:v>Adan Baxter</c:v>
                </c:pt>
                <c:pt idx="16">
                  <c:v>Adolfo Riley</c:v>
                </c:pt>
                <c:pt idx="17">
                  <c:v>Adolph Fitzpatrick</c:v>
                </c:pt>
                <c:pt idx="18">
                  <c:v>Adrian Schaefer</c:v>
                </c:pt>
                <c:pt idx="19">
                  <c:v>Adrian Villanueva</c:v>
                </c:pt>
                <c:pt idx="20">
                  <c:v>Adrienne Vasquez</c:v>
                </c:pt>
                <c:pt idx="21">
                  <c:v>Agnes Holloway</c:v>
                </c:pt>
                <c:pt idx="22">
                  <c:v>Agustin Proctor</c:v>
                </c:pt>
                <c:pt idx="23">
                  <c:v>Ahmad Gross</c:v>
                </c:pt>
                <c:pt idx="24">
                  <c:v>Ahmed Bates</c:v>
                </c:pt>
                <c:pt idx="25">
                  <c:v>Aida Rocha</c:v>
                </c:pt>
                <c:pt idx="26">
                  <c:v>Aileen Gardner</c:v>
                </c:pt>
                <c:pt idx="27">
                  <c:v>Al Hawkins</c:v>
                </c:pt>
                <c:pt idx="28">
                  <c:v>Alan Clark</c:v>
                </c:pt>
                <c:pt idx="29">
                  <c:v>Alan Leblanc</c:v>
                </c:pt>
                <c:pt idx="30">
                  <c:v>Alan Morris</c:v>
                </c:pt>
                <c:pt idx="31">
                  <c:v>Albert Velazquez</c:v>
                </c:pt>
                <c:pt idx="32">
                  <c:v>Alden Tucker</c:v>
                </c:pt>
                <c:pt idx="33">
                  <c:v>Aldo Barajas</c:v>
                </c:pt>
                <c:pt idx="34">
                  <c:v>Aldo Daniel</c:v>
                </c:pt>
                <c:pt idx="35">
                  <c:v>Alec Ingram</c:v>
                </c:pt>
                <c:pt idx="36">
                  <c:v>Alejandro Cantrell</c:v>
                </c:pt>
                <c:pt idx="37">
                  <c:v>Alejandro Schneider</c:v>
                </c:pt>
                <c:pt idx="38">
                  <c:v>Alexander Galvan</c:v>
                </c:pt>
                <c:pt idx="39">
                  <c:v>Alexander Nolan</c:v>
                </c:pt>
                <c:pt idx="40">
                  <c:v>Alfonso Oneal</c:v>
                </c:pt>
                <c:pt idx="41">
                  <c:v>Alfonzo Kennedy</c:v>
                </c:pt>
                <c:pt idx="42">
                  <c:v>Alfred Hickman</c:v>
                </c:pt>
                <c:pt idx="43">
                  <c:v>Alfreda Gill</c:v>
                </c:pt>
                <c:pt idx="44">
                  <c:v>Alfredo Alexander</c:v>
                </c:pt>
                <c:pt idx="45">
                  <c:v>Alfredo Hodges</c:v>
                </c:pt>
                <c:pt idx="46">
                  <c:v>Alfredo Reese</c:v>
                </c:pt>
                <c:pt idx="47">
                  <c:v>Aline Kirk</c:v>
                </c:pt>
                <c:pt idx="48">
                  <c:v>Alison Orozco</c:v>
                </c:pt>
                <c:pt idx="49">
                  <c:v>Alissa Pacheco</c:v>
                </c:pt>
                <c:pt idx="50">
                  <c:v>Allan Carr</c:v>
                </c:pt>
                <c:pt idx="51">
                  <c:v>Allan Shah</c:v>
                </c:pt>
                <c:pt idx="52">
                  <c:v>Allan Wilkins</c:v>
                </c:pt>
                <c:pt idx="53">
                  <c:v>Allison Houston</c:v>
                </c:pt>
                <c:pt idx="54">
                  <c:v>Alonso Abbott</c:v>
                </c:pt>
                <c:pt idx="55">
                  <c:v>Alonzo Morse</c:v>
                </c:pt>
                <c:pt idx="56">
                  <c:v>Alphonso Andrews</c:v>
                </c:pt>
                <c:pt idx="57">
                  <c:v>Alton Travis</c:v>
                </c:pt>
                <c:pt idx="58">
                  <c:v>Alvaro Franklin</c:v>
                </c:pt>
                <c:pt idx="59">
                  <c:v>Alyson Cook</c:v>
                </c:pt>
                <c:pt idx="60">
                  <c:v>Amelia Duran</c:v>
                </c:pt>
                <c:pt idx="61">
                  <c:v>Amy Mcconnell</c:v>
                </c:pt>
                <c:pt idx="62">
                  <c:v>Anderson Larson</c:v>
                </c:pt>
                <c:pt idx="63">
                  <c:v>Anderson Rollins</c:v>
                </c:pt>
                <c:pt idx="64">
                  <c:v>Andre Malone</c:v>
                </c:pt>
                <c:pt idx="65">
                  <c:v>Andre Moses</c:v>
                </c:pt>
                <c:pt idx="66">
                  <c:v>Andreas Caldwell</c:v>
                </c:pt>
                <c:pt idx="67">
                  <c:v>Andreas Padilla</c:v>
                </c:pt>
                <c:pt idx="68">
                  <c:v>Angel Powell</c:v>
                </c:pt>
                <c:pt idx="69">
                  <c:v>Angela Mckenzie</c:v>
                </c:pt>
                <c:pt idx="70">
                  <c:v>Angeline Freeman</c:v>
                </c:pt>
                <c:pt idx="71">
                  <c:v>Angelo Lynch</c:v>
                </c:pt>
                <c:pt idx="72">
                  <c:v>Angie Norton</c:v>
                </c:pt>
                <c:pt idx="73">
                  <c:v>Anibal Douglas</c:v>
                </c:pt>
                <c:pt idx="74">
                  <c:v>Anibal Pham</c:v>
                </c:pt>
                <c:pt idx="75">
                  <c:v>Anibal Velazquez</c:v>
                </c:pt>
                <c:pt idx="76">
                  <c:v>Annie Maynard</c:v>
                </c:pt>
                <c:pt idx="77">
                  <c:v>Annie Norris</c:v>
                </c:pt>
                <c:pt idx="78">
                  <c:v>Annmarie Garcia</c:v>
                </c:pt>
                <c:pt idx="79">
                  <c:v>Annmarie Ortega</c:v>
                </c:pt>
                <c:pt idx="80">
                  <c:v>Annmarie Ruiz</c:v>
                </c:pt>
                <c:pt idx="81">
                  <c:v>Anthony Simon</c:v>
                </c:pt>
                <c:pt idx="82">
                  <c:v>Antione Osborne</c:v>
                </c:pt>
                <c:pt idx="83">
                  <c:v>Antione Vaughan</c:v>
                </c:pt>
                <c:pt idx="84">
                  <c:v>Antoine Cordova</c:v>
                </c:pt>
                <c:pt idx="85">
                  <c:v>Antoinette Mcguire</c:v>
                </c:pt>
                <c:pt idx="86">
                  <c:v>Anton Wang</c:v>
                </c:pt>
                <c:pt idx="87">
                  <c:v>Antone Santos</c:v>
                </c:pt>
                <c:pt idx="88">
                  <c:v>Antonia Carey</c:v>
                </c:pt>
                <c:pt idx="89">
                  <c:v>Antonia Mclean</c:v>
                </c:pt>
                <c:pt idx="90">
                  <c:v>Antonio Flynn</c:v>
                </c:pt>
                <c:pt idx="91">
                  <c:v>Antwan Zimmerman</c:v>
                </c:pt>
                <c:pt idx="92">
                  <c:v>April Ali</c:v>
                </c:pt>
                <c:pt idx="93">
                  <c:v>Archie Carey</c:v>
                </c:pt>
                <c:pt idx="94">
                  <c:v>Arden Farley</c:v>
                </c:pt>
                <c:pt idx="95">
                  <c:v>Arden Gaines</c:v>
                </c:pt>
                <c:pt idx="96">
                  <c:v>Arlen Fox</c:v>
                </c:pt>
                <c:pt idx="97">
                  <c:v>Arline Bryan</c:v>
                </c:pt>
                <c:pt idx="98">
                  <c:v>Arline Navarro</c:v>
                </c:pt>
                <c:pt idx="99">
                  <c:v>Armand Avery</c:v>
                </c:pt>
                <c:pt idx="100">
                  <c:v>Armand Davis</c:v>
                </c:pt>
                <c:pt idx="101">
                  <c:v>Armand Meadows</c:v>
                </c:pt>
                <c:pt idx="102">
                  <c:v>Armando Nash</c:v>
                </c:pt>
                <c:pt idx="103">
                  <c:v>Armando Velasquez</c:v>
                </c:pt>
                <c:pt idx="104">
                  <c:v>Arnoldo Lawrence</c:v>
                </c:pt>
                <c:pt idx="105">
                  <c:v>Arnoldo Mack</c:v>
                </c:pt>
                <c:pt idx="106">
                  <c:v>Arnoldo Simon</c:v>
                </c:pt>
                <c:pt idx="107">
                  <c:v>Arnulfo Snow</c:v>
                </c:pt>
                <c:pt idx="108">
                  <c:v>Arron Figueroa</c:v>
                </c:pt>
                <c:pt idx="109">
                  <c:v>Art Serrano</c:v>
                </c:pt>
                <c:pt idx="110">
                  <c:v>Art Trujillo</c:v>
                </c:pt>
                <c:pt idx="111">
                  <c:v>Art Wells</c:v>
                </c:pt>
                <c:pt idx="112">
                  <c:v>Arthur Conner</c:v>
                </c:pt>
                <c:pt idx="113">
                  <c:v>Arturo Saunders</c:v>
                </c:pt>
                <c:pt idx="114">
                  <c:v>Asa Evans</c:v>
                </c:pt>
                <c:pt idx="115">
                  <c:v>Asa Mcdowell</c:v>
                </c:pt>
                <c:pt idx="116">
                  <c:v>Ashlee Cochran</c:v>
                </c:pt>
                <c:pt idx="117">
                  <c:v>Ashlee Rose</c:v>
                </c:pt>
                <c:pt idx="118">
                  <c:v>Ashley Morales</c:v>
                </c:pt>
                <c:pt idx="119">
                  <c:v>Audrey Newton</c:v>
                </c:pt>
                <c:pt idx="120">
                  <c:v>Audrey Oneal</c:v>
                </c:pt>
                <c:pt idx="121">
                  <c:v>Augusta Crane</c:v>
                </c:pt>
                <c:pt idx="122">
                  <c:v>Augusta Sutton</c:v>
                </c:pt>
                <c:pt idx="123">
                  <c:v>Augusta Zimmerman</c:v>
                </c:pt>
                <c:pt idx="124">
                  <c:v>Augustus Gardner</c:v>
                </c:pt>
                <c:pt idx="125">
                  <c:v>Aurelia Phillips</c:v>
                </c:pt>
                <c:pt idx="126">
                  <c:v>Aurelio Gregory</c:v>
                </c:pt>
                <c:pt idx="127">
                  <c:v>Aurelio Powell</c:v>
                </c:pt>
                <c:pt idx="128">
                  <c:v>Avery Barber</c:v>
                </c:pt>
                <c:pt idx="129">
                  <c:v>Avery Chan</c:v>
                </c:pt>
                <c:pt idx="130">
                  <c:v>Barbra Sosa</c:v>
                </c:pt>
                <c:pt idx="131">
                  <c:v>Barney Hopkins</c:v>
                </c:pt>
                <c:pt idx="132">
                  <c:v>Bart Huerta</c:v>
                </c:pt>
                <c:pt idx="133">
                  <c:v>Bart Tapia</c:v>
                </c:pt>
                <c:pt idx="134">
                  <c:v>Barton Estrada</c:v>
                </c:pt>
                <c:pt idx="135">
                  <c:v>Barton Lin</c:v>
                </c:pt>
                <c:pt idx="136">
                  <c:v>Basil Edwards</c:v>
                </c:pt>
                <c:pt idx="137">
                  <c:v>Basil Neal</c:v>
                </c:pt>
                <c:pt idx="138">
                  <c:v>Beatrice Patterson</c:v>
                </c:pt>
                <c:pt idx="139">
                  <c:v>Beatriz Kirby</c:v>
                </c:pt>
                <c:pt idx="140">
                  <c:v>Beau Bryant</c:v>
                </c:pt>
                <c:pt idx="141">
                  <c:v>Belinda Moran</c:v>
                </c:pt>
                <c:pt idx="142">
                  <c:v>Ben Lopez</c:v>
                </c:pt>
                <c:pt idx="143">
                  <c:v>Benita Bolton</c:v>
                </c:pt>
                <c:pt idx="144">
                  <c:v>Benito Mckinney</c:v>
                </c:pt>
                <c:pt idx="145">
                  <c:v>Benito Owen</c:v>
                </c:pt>
                <c:pt idx="146">
                  <c:v>Benjamin Hess</c:v>
                </c:pt>
                <c:pt idx="147">
                  <c:v>Benjamin James</c:v>
                </c:pt>
                <c:pt idx="148">
                  <c:v>Bernie Cisneros</c:v>
                </c:pt>
                <c:pt idx="149">
                  <c:v>Bernie Greene</c:v>
                </c:pt>
                <c:pt idx="150">
                  <c:v>Berry Trevino</c:v>
                </c:pt>
                <c:pt idx="151">
                  <c:v>Bert Fleming</c:v>
                </c:pt>
                <c:pt idx="152">
                  <c:v>Bessie Brennan</c:v>
                </c:pt>
                <c:pt idx="153">
                  <c:v>Bessie Summers</c:v>
                </c:pt>
                <c:pt idx="154">
                  <c:v>Beth Lyons</c:v>
                </c:pt>
                <c:pt idx="155">
                  <c:v>Bethany Arellano</c:v>
                </c:pt>
                <c:pt idx="156">
                  <c:v>Bettie Barber</c:v>
                </c:pt>
                <c:pt idx="157">
                  <c:v>Betty Tanner</c:v>
                </c:pt>
                <c:pt idx="158">
                  <c:v>Bettye Carlson</c:v>
                </c:pt>
                <c:pt idx="159">
                  <c:v>Bill Murillo</c:v>
                </c:pt>
                <c:pt idx="160">
                  <c:v>Billy Galloway</c:v>
                </c:pt>
                <c:pt idx="161">
                  <c:v>Billy Jefferson</c:v>
                </c:pt>
                <c:pt idx="162">
                  <c:v>Blair Bernard</c:v>
                </c:pt>
                <c:pt idx="163">
                  <c:v>Blake Choi</c:v>
                </c:pt>
                <c:pt idx="164">
                  <c:v>Blake Hall</c:v>
                </c:pt>
                <c:pt idx="165">
                  <c:v>Blanche Villanueva</c:v>
                </c:pt>
                <c:pt idx="166">
                  <c:v>Bo Shepherd</c:v>
                </c:pt>
                <c:pt idx="167">
                  <c:v>Bo Vance</c:v>
                </c:pt>
                <c:pt idx="168">
                  <c:v>Bob Duran</c:v>
                </c:pt>
                <c:pt idx="169">
                  <c:v>Bobby Horton</c:v>
                </c:pt>
                <c:pt idx="170">
                  <c:v>Bonnie Odonnell</c:v>
                </c:pt>
                <c:pt idx="171">
                  <c:v>Booker Hensley</c:v>
                </c:pt>
                <c:pt idx="172">
                  <c:v>Booker Hodge</c:v>
                </c:pt>
                <c:pt idx="173">
                  <c:v>Boris Gibson</c:v>
                </c:pt>
                <c:pt idx="174">
                  <c:v>Brad Klein</c:v>
                </c:pt>
                <c:pt idx="175">
                  <c:v>Bradley Jarvis</c:v>
                </c:pt>
                <c:pt idx="176">
                  <c:v>Brady Calhoun</c:v>
                </c:pt>
                <c:pt idx="177">
                  <c:v>Brandon Pearson</c:v>
                </c:pt>
                <c:pt idx="178">
                  <c:v>Brant Salinas</c:v>
                </c:pt>
                <c:pt idx="179">
                  <c:v>Brent Cannon</c:v>
                </c:pt>
                <c:pt idx="180">
                  <c:v>Brenton Frank</c:v>
                </c:pt>
                <c:pt idx="181">
                  <c:v>Bret Jennings</c:v>
                </c:pt>
                <c:pt idx="182">
                  <c:v>Bret Li</c:v>
                </c:pt>
                <c:pt idx="183">
                  <c:v>Bret Rubio</c:v>
                </c:pt>
                <c:pt idx="184">
                  <c:v>Brett Mayo</c:v>
                </c:pt>
                <c:pt idx="185">
                  <c:v>Brett Rose</c:v>
                </c:pt>
                <c:pt idx="186">
                  <c:v>Brian Nguyen</c:v>
                </c:pt>
                <c:pt idx="187">
                  <c:v>Brian Trevino</c:v>
                </c:pt>
                <c:pt idx="188">
                  <c:v>Brice Downs</c:v>
                </c:pt>
                <c:pt idx="189">
                  <c:v>Bridget Sexton</c:v>
                </c:pt>
                <c:pt idx="190">
                  <c:v>Bridgette Todd</c:v>
                </c:pt>
                <c:pt idx="191">
                  <c:v>Brigitte Gordon</c:v>
                </c:pt>
                <c:pt idx="192">
                  <c:v>Britt Stevenson</c:v>
                </c:pt>
                <c:pt idx="193">
                  <c:v>Brittney Mann</c:v>
                </c:pt>
                <c:pt idx="194">
                  <c:v>Brock Dorsey</c:v>
                </c:pt>
                <c:pt idx="195">
                  <c:v>Broderick Bailey</c:v>
                </c:pt>
                <c:pt idx="196">
                  <c:v>Brooke Joyce</c:v>
                </c:pt>
                <c:pt idx="197">
                  <c:v>Bruce Bradshaw</c:v>
                </c:pt>
                <c:pt idx="198">
                  <c:v>Bruce Ruiz</c:v>
                </c:pt>
                <c:pt idx="199">
                  <c:v>Bruce Stout</c:v>
                </c:pt>
                <c:pt idx="200">
                  <c:v>Bruno Stuart</c:v>
                </c:pt>
                <c:pt idx="201">
                  <c:v>Bryant Bolton</c:v>
                </c:pt>
                <c:pt idx="202">
                  <c:v>Buford Guerra</c:v>
                </c:pt>
                <c:pt idx="203">
                  <c:v>Buford Mcguire</c:v>
                </c:pt>
                <c:pt idx="204">
                  <c:v>Burt Vincent</c:v>
                </c:pt>
                <c:pt idx="205">
                  <c:v>Burton Glover</c:v>
                </c:pt>
                <c:pt idx="206">
                  <c:v>Buster Avila</c:v>
                </c:pt>
                <c:pt idx="207">
                  <c:v>Byron Brady</c:v>
                </c:pt>
                <c:pt idx="208">
                  <c:v>Caleb Holloway</c:v>
                </c:pt>
                <c:pt idx="209">
                  <c:v>Caleb Rivera</c:v>
                </c:pt>
                <c:pt idx="210">
                  <c:v>Callie Melendez</c:v>
                </c:pt>
                <c:pt idx="211">
                  <c:v>Calvin Gonzales</c:v>
                </c:pt>
                <c:pt idx="212">
                  <c:v>Calvin Jacobs</c:v>
                </c:pt>
                <c:pt idx="213">
                  <c:v>Cameron Brennan</c:v>
                </c:pt>
                <c:pt idx="214">
                  <c:v>Cameron Cross</c:v>
                </c:pt>
                <c:pt idx="215">
                  <c:v>Cameron Durham</c:v>
                </c:pt>
                <c:pt idx="216">
                  <c:v>Candy Goodwin</c:v>
                </c:pt>
                <c:pt idx="217">
                  <c:v>Carissa Cummings</c:v>
                </c:pt>
                <c:pt idx="218">
                  <c:v>Carl Crawford</c:v>
                </c:pt>
                <c:pt idx="219">
                  <c:v>Carl Finley</c:v>
                </c:pt>
                <c:pt idx="220">
                  <c:v>Carl Waters</c:v>
                </c:pt>
                <c:pt idx="221">
                  <c:v>Carlene Gordon</c:v>
                </c:pt>
                <c:pt idx="222">
                  <c:v>Carlene Osborne</c:v>
                </c:pt>
                <c:pt idx="223">
                  <c:v>Carlo Robinson</c:v>
                </c:pt>
                <c:pt idx="224">
                  <c:v>Carlos Reilly</c:v>
                </c:pt>
                <c:pt idx="225">
                  <c:v>Carlton Ochoa</c:v>
                </c:pt>
                <c:pt idx="226">
                  <c:v>Carlton Prince</c:v>
                </c:pt>
                <c:pt idx="227">
                  <c:v>Carmela Hatfield</c:v>
                </c:pt>
                <c:pt idx="228">
                  <c:v>Carmine Evans</c:v>
                </c:pt>
                <c:pt idx="229">
                  <c:v>Carol Perez</c:v>
                </c:pt>
                <c:pt idx="230">
                  <c:v>Caroline Allison</c:v>
                </c:pt>
                <c:pt idx="231">
                  <c:v>Carolyn Zuniga</c:v>
                </c:pt>
                <c:pt idx="232">
                  <c:v>Carrol Serrano</c:v>
                </c:pt>
                <c:pt idx="233">
                  <c:v>Carroll Mercado</c:v>
                </c:pt>
                <c:pt idx="234">
                  <c:v>Carroll Moran</c:v>
                </c:pt>
                <c:pt idx="235">
                  <c:v>Carson Maddox</c:v>
                </c:pt>
                <c:pt idx="236">
                  <c:v>Carter Irwin</c:v>
                </c:pt>
                <c:pt idx="237">
                  <c:v>Carter Waller</c:v>
                </c:pt>
                <c:pt idx="238">
                  <c:v>Casandra Cochran</c:v>
                </c:pt>
                <c:pt idx="239">
                  <c:v>Casandra Tapia</c:v>
                </c:pt>
                <c:pt idx="240">
                  <c:v>Casey Mclaughlin</c:v>
                </c:pt>
                <c:pt idx="241">
                  <c:v>Casey Poole</c:v>
                </c:pt>
                <c:pt idx="242">
                  <c:v>Casey Sherman</c:v>
                </c:pt>
                <c:pt idx="243">
                  <c:v>Cassie Aguirre</c:v>
                </c:pt>
                <c:pt idx="244">
                  <c:v>Catalina Tran</c:v>
                </c:pt>
                <c:pt idx="245">
                  <c:v>Cathleen Rosales</c:v>
                </c:pt>
                <c:pt idx="246">
                  <c:v>Cathy Stevens</c:v>
                </c:pt>
                <c:pt idx="247">
                  <c:v>Cecelia Lynn</c:v>
                </c:pt>
                <c:pt idx="248">
                  <c:v>Cecil Alexander</c:v>
                </c:pt>
                <c:pt idx="249">
                  <c:v>Cecil Tran</c:v>
                </c:pt>
                <c:pt idx="250">
                  <c:v>Cecile Ferrell</c:v>
                </c:pt>
                <c:pt idx="251">
                  <c:v>Cecile Morgan</c:v>
                </c:pt>
                <c:pt idx="252">
                  <c:v>Cedric Archer</c:v>
                </c:pt>
                <c:pt idx="253">
                  <c:v>Cedric Mckinney</c:v>
                </c:pt>
                <c:pt idx="254">
                  <c:v>Cedrick Booth</c:v>
                </c:pt>
                <c:pt idx="255">
                  <c:v>Cedrick Sampson</c:v>
                </c:pt>
                <c:pt idx="256">
                  <c:v>Celeste Moran</c:v>
                </c:pt>
                <c:pt idx="257">
                  <c:v>Celeste Stanton</c:v>
                </c:pt>
                <c:pt idx="258">
                  <c:v>Celia Lambert</c:v>
                </c:pt>
                <c:pt idx="259">
                  <c:v>Celina Larsen</c:v>
                </c:pt>
                <c:pt idx="260">
                  <c:v>Cesar Nixon</c:v>
                </c:pt>
                <c:pt idx="261">
                  <c:v>Chadwick Mcclure</c:v>
                </c:pt>
                <c:pt idx="262">
                  <c:v>Chang Small</c:v>
                </c:pt>
                <c:pt idx="263">
                  <c:v>Charles Black</c:v>
                </c:pt>
                <c:pt idx="264">
                  <c:v>Charley Simmons</c:v>
                </c:pt>
                <c:pt idx="265">
                  <c:v>Chas Petersen</c:v>
                </c:pt>
                <c:pt idx="266">
                  <c:v>Chase Fernandez</c:v>
                </c:pt>
                <c:pt idx="267">
                  <c:v>Chase Harvey</c:v>
                </c:pt>
                <c:pt idx="268">
                  <c:v>Chase Hobbs</c:v>
                </c:pt>
                <c:pt idx="269">
                  <c:v>Chauncey Hughes</c:v>
                </c:pt>
                <c:pt idx="270">
                  <c:v>Cheri Miranda</c:v>
                </c:pt>
                <c:pt idx="271">
                  <c:v>Cherie Morrow</c:v>
                </c:pt>
                <c:pt idx="272">
                  <c:v>Cherry Gentry</c:v>
                </c:pt>
                <c:pt idx="273">
                  <c:v>Chet Padilla</c:v>
                </c:pt>
                <c:pt idx="274">
                  <c:v>Chong Shelton</c:v>
                </c:pt>
                <c:pt idx="275">
                  <c:v>Chris Baird</c:v>
                </c:pt>
                <c:pt idx="276">
                  <c:v>Chris Bell</c:v>
                </c:pt>
                <c:pt idx="277">
                  <c:v>Chris Oconnor</c:v>
                </c:pt>
                <c:pt idx="278">
                  <c:v>Christi Bishop</c:v>
                </c:pt>
                <c:pt idx="279">
                  <c:v>Christi Mccoy</c:v>
                </c:pt>
                <c:pt idx="280">
                  <c:v>Christina Hahn</c:v>
                </c:pt>
                <c:pt idx="281">
                  <c:v>Christine Blake</c:v>
                </c:pt>
                <c:pt idx="282">
                  <c:v>Christopher Adams</c:v>
                </c:pt>
                <c:pt idx="283">
                  <c:v>Christopher Huff</c:v>
                </c:pt>
                <c:pt idx="284">
                  <c:v>Christopher Mccullough</c:v>
                </c:pt>
                <c:pt idx="285">
                  <c:v>Chuck Kaufman</c:v>
                </c:pt>
                <c:pt idx="286">
                  <c:v>Chung Morgan</c:v>
                </c:pt>
                <c:pt idx="287">
                  <c:v>Cindy Franklin</c:v>
                </c:pt>
                <c:pt idx="288">
                  <c:v>Clair Reeves</c:v>
                </c:pt>
                <c:pt idx="289">
                  <c:v>Claire Hayes</c:v>
                </c:pt>
                <c:pt idx="290">
                  <c:v>Clara Carrillo</c:v>
                </c:pt>
                <c:pt idx="291">
                  <c:v>Clare Bradley</c:v>
                </c:pt>
                <c:pt idx="292">
                  <c:v>Clarence Caldwell</c:v>
                </c:pt>
                <c:pt idx="293">
                  <c:v>Clarissa Macdonald</c:v>
                </c:pt>
                <c:pt idx="294">
                  <c:v>Claud Jacobs</c:v>
                </c:pt>
                <c:pt idx="295">
                  <c:v>Claude Moore</c:v>
                </c:pt>
                <c:pt idx="296">
                  <c:v>Claudia Curtis</c:v>
                </c:pt>
                <c:pt idx="297">
                  <c:v>Claudio Esparza</c:v>
                </c:pt>
                <c:pt idx="298">
                  <c:v>Claudio Rowland</c:v>
                </c:pt>
                <c:pt idx="299">
                  <c:v>Clay Mccarthy</c:v>
                </c:pt>
                <c:pt idx="300">
                  <c:v>Clement Cunningham</c:v>
                </c:pt>
                <c:pt idx="301">
                  <c:v>Clement Ochoa</c:v>
                </c:pt>
                <c:pt idx="302">
                  <c:v>Cletus Burns</c:v>
                </c:pt>
                <c:pt idx="303">
                  <c:v>Cletus Hines</c:v>
                </c:pt>
                <c:pt idx="304">
                  <c:v>Cleveland Brennan</c:v>
                </c:pt>
                <c:pt idx="305">
                  <c:v>Cleveland Cisneros</c:v>
                </c:pt>
                <c:pt idx="306">
                  <c:v>Cliff Barrett</c:v>
                </c:pt>
                <c:pt idx="307">
                  <c:v>Cliff Friedman</c:v>
                </c:pt>
                <c:pt idx="308">
                  <c:v>Cliff Holland</c:v>
                </c:pt>
                <c:pt idx="309">
                  <c:v>Clifford Villegas</c:v>
                </c:pt>
                <c:pt idx="310">
                  <c:v>Clifton Alvarado</c:v>
                </c:pt>
                <c:pt idx="311">
                  <c:v>Clint Mccann</c:v>
                </c:pt>
                <c:pt idx="312">
                  <c:v>Clinton Swanson</c:v>
                </c:pt>
                <c:pt idx="313">
                  <c:v>Clyde Franklin</c:v>
                </c:pt>
                <c:pt idx="314">
                  <c:v>Clyde Heath</c:v>
                </c:pt>
                <c:pt idx="315">
                  <c:v>Clyde Strong</c:v>
                </c:pt>
                <c:pt idx="316">
                  <c:v>Cody Dorsey</c:v>
                </c:pt>
                <c:pt idx="317">
                  <c:v>Colby Alexander</c:v>
                </c:pt>
                <c:pt idx="318">
                  <c:v>Colby Hines</c:v>
                </c:pt>
                <c:pt idx="319">
                  <c:v>Coleman Davies</c:v>
                </c:pt>
                <c:pt idx="320">
                  <c:v>Colette Fowler</c:v>
                </c:pt>
                <c:pt idx="321">
                  <c:v>Colette Mahoney</c:v>
                </c:pt>
                <c:pt idx="322">
                  <c:v>Colin Calhoun</c:v>
                </c:pt>
                <c:pt idx="323">
                  <c:v>Colton Hensley</c:v>
                </c:pt>
                <c:pt idx="324">
                  <c:v>Columbus Irwin</c:v>
                </c:pt>
                <c:pt idx="325">
                  <c:v>Concetta Brady</c:v>
                </c:pt>
                <c:pt idx="326">
                  <c:v>Conrad Riddle</c:v>
                </c:pt>
                <c:pt idx="327">
                  <c:v>Cora Davila</c:v>
                </c:pt>
                <c:pt idx="328">
                  <c:v>Cora Terrell</c:v>
                </c:pt>
                <c:pt idx="329">
                  <c:v>Corey Hill</c:v>
                </c:pt>
                <c:pt idx="330">
                  <c:v>Corina Castro</c:v>
                </c:pt>
                <c:pt idx="331">
                  <c:v>Corina Copeland</c:v>
                </c:pt>
                <c:pt idx="332">
                  <c:v>Corinne Meza</c:v>
                </c:pt>
                <c:pt idx="333">
                  <c:v>Cornelia Fleming</c:v>
                </c:pt>
                <c:pt idx="334">
                  <c:v>Cortez Blackburn</c:v>
                </c:pt>
                <c:pt idx="335">
                  <c:v>Cortez Pennington</c:v>
                </c:pt>
                <c:pt idx="336">
                  <c:v>Coy Charles</c:v>
                </c:pt>
                <c:pt idx="337">
                  <c:v>Coy Gates</c:v>
                </c:pt>
                <c:pt idx="338">
                  <c:v>Coy Mack</c:v>
                </c:pt>
                <c:pt idx="339">
                  <c:v>Coy Shepherd</c:v>
                </c:pt>
                <c:pt idx="340">
                  <c:v>Cristobal Howe</c:v>
                </c:pt>
                <c:pt idx="341">
                  <c:v>Cristobal Page</c:v>
                </c:pt>
                <c:pt idx="342">
                  <c:v>Cristobal Parks</c:v>
                </c:pt>
                <c:pt idx="343">
                  <c:v>Cristopher Anthony</c:v>
                </c:pt>
                <c:pt idx="344">
                  <c:v>Cristopher Church</c:v>
                </c:pt>
                <c:pt idx="345">
                  <c:v>Cristopher Hall</c:v>
                </c:pt>
                <c:pt idx="346">
                  <c:v>Cristopher Hardy</c:v>
                </c:pt>
                <c:pt idx="347">
                  <c:v>Cristopher Morrison</c:v>
                </c:pt>
                <c:pt idx="348">
                  <c:v>Cyril Hoffman</c:v>
                </c:pt>
                <c:pt idx="349">
                  <c:v>Cyrus Collier</c:v>
                </c:pt>
                <c:pt idx="350">
                  <c:v>Cyrus Figueroa</c:v>
                </c:pt>
                <c:pt idx="351">
                  <c:v>Dale Doyle</c:v>
                </c:pt>
                <c:pt idx="352">
                  <c:v>Dale Sullivan</c:v>
                </c:pt>
                <c:pt idx="353">
                  <c:v>Dallas Webb</c:v>
                </c:pt>
                <c:pt idx="354">
                  <c:v>Dalton Pitts</c:v>
                </c:pt>
                <c:pt idx="355">
                  <c:v>Damian Bolton</c:v>
                </c:pt>
                <c:pt idx="356">
                  <c:v>Damian Brooks</c:v>
                </c:pt>
                <c:pt idx="357">
                  <c:v>Damian Molina</c:v>
                </c:pt>
                <c:pt idx="358">
                  <c:v>Damien Roberts</c:v>
                </c:pt>
                <c:pt idx="359">
                  <c:v>Damion Brown</c:v>
                </c:pt>
                <c:pt idx="360">
                  <c:v>Damon Harper</c:v>
                </c:pt>
                <c:pt idx="361">
                  <c:v>Damon Marsh</c:v>
                </c:pt>
                <c:pt idx="362">
                  <c:v>Damon Villanueva</c:v>
                </c:pt>
                <c:pt idx="363">
                  <c:v>Dana Ferrell</c:v>
                </c:pt>
                <c:pt idx="364">
                  <c:v>Dana Gregory</c:v>
                </c:pt>
                <c:pt idx="365">
                  <c:v>Dana Hartman</c:v>
                </c:pt>
                <c:pt idx="366">
                  <c:v>Dana Robbins</c:v>
                </c:pt>
                <c:pt idx="367">
                  <c:v>Dane Gaines</c:v>
                </c:pt>
                <c:pt idx="368">
                  <c:v>Dane Pena</c:v>
                </c:pt>
                <c:pt idx="369">
                  <c:v>Dane Ruiz</c:v>
                </c:pt>
                <c:pt idx="370">
                  <c:v>Danial Daugherty</c:v>
                </c:pt>
                <c:pt idx="371">
                  <c:v>Danial Mooney</c:v>
                </c:pt>
                <c:pt idx="372">
                  <c:v>Danielle Estrada</c:v>
                </c:pt>
                <c:pt idx="373">
                  <c:v>Danilo Burton</c:v>
                </c:pt>
                <c:pt idx="374">
                  <c:v>Dannie Montoya</c:v>
                </c:pt>
                <c:pt idx="375">
                  <c:v>Danny Cowan</c:v>
                </c:pt>
                <c:pt idx="376">
                  <c:v>Darcy Estes</c:v>
                </c:pt>
                <c:pt idx="377">
                  <c:v>Darell Church</c:v>
                </c:pt>
                <c:pt idx="378">
                  <c:v>Daren Copeland</c:v>
                </c:pt>
                <c:pt idx="379">
                  <c:v>Daren Garrison</c:v>
                </c:pt>
                <c:pt idx="380">
                  <c:v>Dario Lang</c:v>
                </c:pt>
                <c:pt idx="381">
                  <c:v>Darius Wilkerson</c:v>
                </c:pt>
                <c:pt idx="382">
                  <c:v>Darla Munoz</c:v>
                </c:pt>
                <c:pt idx="383">
                  <c:v>Darla West</c:v>
                </c:pt>
                <c:pt idx="384">
                  <c:v>Darnell Johnston</c:v>
                </c:pt>
                <c:pt idx="385">
                  <c:v>Darnell Oconnell</c:v>
                </c:pt>
                <c:pt idx="386">
                  <c:v>Daron Andersen</c:v>
                </c:pt>
                <c:pt idx="387">
                  <c:v>Darrel Montes</c:v>
                </c:pt>
                <c:pt idx="388">
                  <c:v>Darren Callahan</c:v>
                </c:pt>
                <c:pt idx="389">
                  <c:v>Darren Marsh</c:v>
                </c:pt>
                <c:pt idx="390">
                  <c:v>Darren Randolph</c:v>
                </c:pt>
                <c:pt idx="391">
                  <c:v>Darrin Boyle</c:v>
                </c:pt>
                <c:pt idx="392">
                  <c:v>Darrin Guzman</c:v>
                </c:pt>
                <c:pt idx="393">
                  <c:v>Darron Moore</c:v>
                </c:pt>
                <c:pt idx="394">
                  <c:v>Darwin Armstrong</c:v>
                </c:pt>
                <c:pt idx="395">
                  <c:v>Dave Fritz</c:v>
                </c:pt>
                <c:pt idx="396">
                  <c:v>Davis Herrera</c:v>
                </c:pt>
                <c:pt idx="397">
                  <c:v>Dean House</c:v>
                </c:pt>
                <c:pt idx="398">
                  <c:v>Deana Lucero</c:v>
                </c:pt>
                <c:pt idx="399">
                  <c:v>Deandre Francis</c:v>
                </c:pt>
                <c:pt idx="400">
                  <c:v>Deandre Valdez</c:v>
                </c:pt>
                <c:pt idx="401">
                  <c:v>Deangelo Chen</c:v>
                </c:pt>
                <c:pt idx="402">
                  <c:v>Deann Cabrera</c:v>
                </c:pt>
                <c:pt idx="403">
                  <c:v>Debra Calhoun</c:v>
                </c:pt>
                <c:pt idx="404">
                  <c:v>Deena Hughes</c:v>
                </c:pt>
                <c:pt idx="405">
                  <c:v>Del Briggs</c:v>
                </c:pt>
                <c:pt idx="406">
                  <c:v>Del Parks</c:v>
                </c:pt>
                <c:pt idx="407">
                  <c:v>Del Patterson</c:v>
                </c:pt>
                <c:pt idx="408">
                  <c:v>Delbert Krause</c:v>
                </c:pt>
                <c:pt idx="409">
                  <c:v>Delmar Meyers</c:v>
                </c:pt>
                <c:pt idx="410">
                  <c:v>Delmer Andrews</c:v>
                </c:pt>
                <c:pt idx="411">
                  <c:v>Delmer Gillespie</c:v>
                </c:pt>
                <c:pt idx="412">
                  <c:v>Delmer Rollins</c:v>
                </c:pt>
                <c:pt idx="413">
                  <c:v>Delores Joseph</c:v>
                </c:pt>
                <c:pt idx="414">
                  <c:v>Demarcus Carney</c:v>
                </c:pt>
                <c:pt idx="415">
                  <c:v>Demetrius Flynn</c:v>
                </c:pt>
                <c:pt idx="416">
                  <c:v>Denis Durham</c:v>
                </c:pt>
                <c:pt idx="417">
                  <c:v>Denis Griffin</c:v>
                </c:pt>
                <c:pt idx="418">
                  <c:v>Denis Whitney</c:v>
                </c:pt>
                <c:pt idx="419">
                  <c:v>Denise Hoover</c:v>
                </c:pt>
                <c:pt idx="420">
                  <c:v>Denise Simmons</c:v>
                </c:pt>
                <c:pt idx="421">
                  <c:v>Denver Aguirre</c:v>
                </c:pt>
                <c:pt idx="422">
                  <c:v>Denver Hebert</c:v>
                </c:pt>
                <c:pt idx="423">
                  <c:v>Denver Stephenson</c:v>
                </c:pt>
                <c:pt idx="424">
                  <c:v>Denver Vance</c:v>
                </c:pt>
                <c:pt idx="425">
                  <c:v>Deon Santana</c:v>
                </c:pt>
                <c:pt idx="426">
                  <c:v>Derek Osborne</c:v>
                </c:pt>
                <c:pt idx="427">
                  <c:v>Derick Garcia</c:v>
                </c:pt>
                <c:pt idx="428">
                  <c:v>Derrick Navarro</c:v>
                </c:pt>
                <c:pt idx="429">
                  <c:v>Deshawn Delgado</c:v>
                </c:pt>
                <c:pt idx="430">
                  <c:v>Deshawn Donaldson</c:v>
                </c:pt>
                <c:pt idx="431">
                  <c:v>Deshawn Roberts</c:v>
                </c:pt>
                <c:pt idx="432">
                  <c:v>Desiree Contreras</c:v>
                </c:pt>
                <c:pt idx="433">
                  <c:v>Desmond Hendrix</c:v>
                </c:pt>
                <c:pt idx="434">
                  <c:v>Desmond Huff</c:v>
                </c:pt>
                <c:pt idx="435">
                  <c:v>Devin Hernandez</c:v>
                </c:pt>
                <c:pt idx="436">
                  <c:v>Devon Haley</c:v>
                </c:pt>
                <c:pt idx="437">
                  <c:v>Dewayne Copeland</c:v>
                </c:pt>
                <c:pt idx="438">
                  <c:v>Dewayne Moran</c:v>
                </c:pt>
                <c:pt idx="439">
                  <c:v>Dewey Stephens</c:v>
                </c:pt>
                <c:pt idx="440">
                  <c:v>Dewitt Spence</c:v>
                </c:pt>
                <c:pt idx="441">
                  <c:v>Dexter Rasmussen</c:v>
                </c:pt>
                <c:pt idx="442">
                  <c:v>Dexter Vaughan</c:v>
                </c:pt>
                <c:pt idx="443">
                  <c:v>Diann Fox</c:v>
                </c:pt>
                <c:pt idx="444">
                  <c:v>Diann Savage</c:v>
                </c:pt>
                <c:pt idx="445">
                  <c:v>Dianne Olson</c:v>
                </c:pt>
                <c:pt idx="446">
                  <c:v>Dianne Williams</c:v>
                </c:pt>
                <c:pt idx="447">
                  <c:v>Dillon Woodard</c:v>
                </c:pt>
                <c:pt idx="448">
                  <c:v>Dina Zavala</c:v>
                </c:pt>
                <c:pt idx="449">
                  <c:v>Dino Curry</c:v>
                </c:pt>
                <c:pt idx="450">
                  <c:v>Dino Walton</c:v>
                </c:pt>
                <c:pt idx="451">
                  <c:v>Dion Holmes</c:v>
                </c:pt>
                <c:pt idx="452">
                  <c:v>Dion Velez</c:v>
                </c:pt>
                <c:pt idx="453">
                  <c:v>Dion Wiggins</c:v>
                </c:pt>
                <c:pt idx="454">
                  <c:v>Dionne Griffith</c:v>
                </c:pt>
                <c:pt idx="455">
                  <c:v>Dionne Mclaughlin</c:v>
                </c:pt>
                <c:pt idx="456">
                  <c:v>Dirk Friedman</c:v>
                </c:pt>
                <c:pt idx="457">
                  <c:v>Dirk Reed</c:v>
                </c:pt>
                <c:pt idx="458">
                  <c:v>Domenic Cox</c:v>
                </c:pt>
                <c:pt idx="459">
                  <c:v>Domenic Ross</c:v>
                </c:pt>
                <c:pt idx="460">
                  <c:v>Domingo Pruitt</c:v>
                </c:pt>
                <c:pt idx="461">
                  <c:v>Domingo Swanson</c:v>
                </c:pt>
                <c:pt idx="462">
                  <c:v>Dominic Ferrell</c:v>
                </c:pt>
                <c:pt idx="463">
                  <c:v>Dominic Knapp</c:v>
                </c:pt>
                <c:pt idx="464">
                  <c:v>Dominique Lozano</c:v>
                </c:pt>
                <c:pt idx="465">
                  <c:v>Dong Forbes</c:v>
                </c:pt>
                <c:pt idx="466">
                  <c:v>Donn Gibbs</c:v>
                </c:pt>
                <c:pt idx="467">
                  <c:v>Donnell Summers</c:v>
                </c:pt>
                <c:pt idx="468">
                  <c:v>Donnie Blevins</c:v>
                </c:pt>
                <c:pt idx="469">
                  <c:v>Donnie Hartman</c:v>
                </c:pt>
                <c:pt idx="470">
                  <c:v>Donte Richard</c:v>
                </c:pt>
                <c:pt idx="471">
                  <c:v>Donte Wade</c:v>
                </c:pt>
                <c:pt idx="472">
                  <c:v>Dorian Crane</c:v>
                </c:pt>
                <c:pt idx="473">
                  <c:v>Dorian Villegas</c:v>
                </c:pt>
                <c:pt idx="474">
                  <c:v>Dorian Walters</c:v>
                </c:pt>
                <c:pt idx="475">
                  <c:v>Doris Bond</c:v>
                </c:pt>
                <c:pt idx="476">
                  <c:v>Doris Clarke</c:v>
                </c:pt>
                <c:pt idx="477">
                  <c:v>Doris Ryan</c:v>
                </c:pt>
                <c:pt idx="478">
                  <c:v>Dorsey Blankenship</c:v>
                </c:pt>
                <c:pt idx="479">
                  <c:v>Dorsey Shepherd</c:v>
                </c:pt>
                <c:pt idx="480">
                  <c:v>Dorthy White</c:v>
                </c:pt>
                <c:pt idx="481">
                  <c:v>Doug Glass</c:v>
                </c:pt>
                <c:pt idx="482">
                  <c:v>Doug Singleton</c:v>
                </c:pt>
                <c:pt idx="483">
                  <c:v>Douglas Donaldson</c:v>
                </c:pt>
                <c:pt idx="484">
                  <c:v>Douglas Yu</c:v>
                </c:pt>
                <c:pt idx="485">
                  <c:v>Douglass Orozco</c:v>
                </c:pt>
                <c:pt idx="486">
                  <c:v>Doyle Lewis</c:v>
                </c:pt>
                <c:pt idx="487">
                  <c:v>Drew Cooley</c:v>
                </c:pt>
                <c:pt idx="488">
                  <c:v>Drew Rush</c:v>
                </c:pt>
                <c:pt idx="489">
                  <c:v>Duncan Dominguez</c:v>
                </c:pt>
                <c:pt idx="490">
                  <c:v>Dustin Chen</c:v>
                </c:pt>
                <c:pt idx="491">
                  <c:v>Dusty Brooks</c:v>
                </c:pt>
                <c:pt idx="492">
                  <c:v>Dwayne Terrell</c:v>
                </c:pt>
                <c:pt idx="493">
                  <c:v>Dylan Faulkner</c:v>
                </c:pt>
                <c:pt idx="494">
                  <c:v>Dylan Velasquez</c:v>
                </c:pt>
                <c:pt idx="495">
                  <c:v>Earnest Park</c:v>
                </c:pt>
                <c:pt idx="496">
                  <c:v>Earnestine Mckay</c:v>
                </c:pt>
                <c:pt idx="497">
                  <c:v>Ed Whitaker</c:v>
                </c:pt>
                <c:pt idx="498">
                  <c:v>Eddie Morrow</c:v>
                </c:pt>
                <c:pt idx="499">
                  <c:v>Eddie Obrien</c:v>
                </c:pt>
                <c:pt idx="500">
                  <c:v>Edgardo Landry</c:v>
                </c:pt>
                <c:pt idx="501">
                  <c:v>Edgardo Sanford</c:v>
                </c:pt>
                <c:pt idx="502">
                  <c:v>Edison Miranda</c:v>
                </c:pt>
                <c:pt idx="503">
                  <c:v>Edison Page</c:v>
                </c:pt>
                <c:pt idx="504">
                  <c:v>Edmond Bowman</c:v>
                </c:pt>
                <c:pt idx="505">
                  <c:v>Edmund Rich</c:v>
                </c:pt>
                <c:pt idx="506">
                  <c:v>Edmundo Navarro</c:v>
                </c:pt>
                <c:pt idx="507">
                  <c:v>Edmundo Vega</c:v>
                </c:pt>
                <c:pt idx="508">
                  <c:v>Eduardo Brewer</c:v>
                </c:pt>
                <c:pt idx="509">
                  <c:v>Eduardo Dixon</c:v>
                </c:pt>
                <c:pt idx="510">
                  <c:v>Edward Bradley</c:v>
                </c:pt>
                <c:pt idx="511">
                  <c:v>Edward Newman</c:v>
                </c:pt>
                <c:pt idx="512">
                  <c:v>Edward Ray</c:v>
                </c:pt>
                <c:pt idx="513">
                  <c:v>Edwardo Benjamin</c:v>
                </c:pt>
                <c:pt idx="514">
                  <c:v>Edwardo Cochran</c:v>
                </c:pt>
                <c:pt idx="515">
                  <c:v>Edwardo Humphrey</c:v>
                </c:pt>
                <c:pt idx="516">
                  <c:v>Edwina Romero</c:v>
                </c:pt>
                <c:pt idx="517">
                  <c:v>Edwina Solis</c:v>
                </c:pt>
                <c:pt idx="518">
                  <c:v>Efrain Bruce</c:v>
                </c:pt>
                <c:pt idx="519">
                  <c:v>Efrain Terrell</c:v>
                </c:pt>
                <c:pt idx="520">
                  <c:v>Elaine Moyer</c:v>
                </c:pt>
                <c:pt idx="521">
                  <c:v>Elba Branch</c:v>
                </c:pt>
                <c:pt idx="522">
                  <c:v>Elden Lee</c:v>
                </c:pt>
                <c:pt idx="523">
                  <c:v>Eldon Reeves</c:v>
                </c:pt>
                <c:pt idx="524">
                  <c:v>Eldridge Howard</c:v>
                </c:pt>
                <c:pt idx="525">
                  <c:v>Eldridge Mclaughlin</c:v>
                </c:pt>
                <c:pt idx="526">
                  <c:v>Eli Gibbs</c:v>
                </c:pt>
                <c:pt idx="527">
                  <c:v>Eli Glenn</c:v>
                </c:pt>
                <c:pt idx="528">
                  <c:v>Eli Pittman</c:v>
                </c:pt>
                <c:pt idx="529">
                  <c:v>Elias Dorsey</c:v>
                </c:pt>
                <c:pt idx="530">
                  <c:v>Elijah Austin</c:v>
                </c:pt>
                <c:pt idx="531">
                  <c:v>Elijah Crosby</c:v>
                </c:pt>
                <c:pt idx="532">
                  <c:v>Elijah Duncan</c:v>
                </c:pt>
                <c:pt idx="533">
                  <c:v>Elijah Grimes</c:v>
                </c:pt>
                <c:pt idx="534">
                  <c:v>Elinor Price</c:v>
                </c:pt>
                <c:pt idx="535">
                  <c:v>Elinor Salazar</c:v>
                </c:pt>
                <c:pt idx="536">
                  <c:v>Elisa Benson</c:v>
                </c:pt>
                <c:pt idx="537">
                  <c:v>Elisabeth Leon</c:v>
                </c:pt>
                <c:pt idx="538">
                  <c:v>Elise Buchanan</c:v>
                </c:pt>
                <c:pt idx="539">
                  <c:v>Elise Golden</c:v>
                </c:pt>
                <c:pt idx="540">
                  <c:v>Elise Hubbard</c:v>
                </c:pt>
                <c:pt idx="541">
                  <c:v>Eliseo Miles</c:v>
                </c:pt>
                <c:pt idx="542">
                  <c:v>Eliseo Santana</c:v>
                </c:pt>
                <c:pt idx="543">
                  <c:v>Elisha Fuller</c:v>
                </c:pt>
                <c:pt idx="544">
                  <c:v>Elisha Wilcox</c:v>
                </c:pt>
                <c:pt idx="545">
                  <c:v>Eliza Valenzuela</c:v>
                </c:pt>
                <c:pt idx="546">
                  <c:v>Elizabeth Horne</c:v>
                </c:pt>
                <c:pt idx="547">
                  <c:v>Ellen Carey</c:v>
                </c:pt>
                <c:pt idx="548">
                  <c:v>Elliot Bowen</c:v>
                </c:pt>
                <c:pt idx="549">
                  <c:v>Ellis Cook</c:v>
                </c:pt>
                <c:pt idx="550">
                  <c:v>Ellis Mendez</c:v>
                </c:pt>
                <c:pt idx="551">
                  <c:v>Ellsworth Barajas</c:v>
                </c:pt>
                <c:pt idx="552">
                  <c:v>Elmer Foster</c:v>
                </c:pt>
                <c:pt idx="553">
                  <c:v>Elmer Marshall</c:v>
                </c:pt>
                <c:pt idx="554">
                  <c:v>Elmo Cooper</c:v>
                </c:pt>
                <c:pt idx="555">
                  <c:v>Elmo Harrison</c:v>
                </c:pt>
                <c:pt idx="556">
                  <c:v>Elmo Hutchinson</c:v>
                </c:pt>
                <c:pt idx="557">
                  <c:v>Eloise Mccoy</c:v>
                </c:pt>
                <c:pt idx="558">
                  <c:v>Elroy Ware</c:v>
                </c:pt>
                <c:pt idx="559">
                  <c:v>Elroy Wu</c:v>
                </c:pt>
                <c:pt idx="560">
                  <c:v>Elsa Salinas</c:v>
                </c:pt>
                <c:pt idx="561">
                  <c:v>Elton Ho</c:v>
                </c:pt>
                <c:pt idx="562">
                  <c:v>Elton Holmes</c:v>
                </c:pt>
                <c:pt idx="563">
                  <c:v>Elton Morse</c:v>
                </c:pt>
                <c:pt idx="564">
                  <c:v>Elton Odom</c:v>
                </c:pt>
                <c:pt idx="565">
                  <c:v>Elva Andrade</c:v>
                </c:pt>
                <c:pt idx="566">
                  <c:v>Elva Hull</c:v>
                </c:pt>
                <c:pt idx="567">
                  <c:v>Elvia Ewing</c:v>
                </c:pt>
                <c:pt idx="568">
                  <c:v>Elvin Black</c:v>
                </c:pt>
                <c:pt idx="569">
                  <c:v>Elvin Owens</c:v>
                </c:pt>
                <c:pt idx="570">
                  <c:v>Elvin Shepard</c:v>
                </c:pt>
                <c:pt idx="571">
                  <c:v>Elvira Armstrong</c:v>
                </c:pt>
                <c:pt idx="572">
                  <c:v>Elvis Gaines</c:v>
                </c:pt>
                <c:pt idx="573">
                  <c:v>Elwood Cantu</c:v>
                </c:pt>
                <c:pt idx="574">
                  <c:v>Elwood Glass</c:v>
                </c:pt>
                <c:pt idx="575">
                  <c:v>Elwood Mercado</c:v>
                </c:pt>
                <c:pt idx="576">
                  <c:v>Elwood Wheeler</c:v>
                </c:pt>
                <c:pt idx="577">
                  <c:v>Emery Kim</c:v>
                </c:pt>
                <c:pt idx="578">
                  <c:v>Emile Key</c:v>
                </c:pt>
                <c:pt idx="579">
                  <c:v>Emile Palmer</c:v>
                </c:pt>
                <c:pt idx="580">
                  <c:v>Emilia Dennis</c:v>
                </c:pt>
                <c:pt idx="581">
                  <c:v>Emmanuel Morgan</c:v>
                </c:pt>
                <c:pt idx="582">
                  <c:v>Emmett Ho</c:v>
                </c:pt>
                <c:pt idx="583">
                  <c:v>Emmett Roberts</c:v>
                </c:pt>
                <c:pt idx="584">
                  <c:v>Emmett Stuart</c:v>
                </c:pt>
                <c:pt idx="585">
                  <c:v>Emmitt Blankenship</c:v>
                </c:pt>
                <c:pt idx="586">
                  <c:v>Emmitt Daniels</c:v>
                </c:pt>
                <c:pt idx="587">
                  <c:v>Emmitt Yu</c:v>
                </c:pt>
                <c:pt idx="588">
                  <c:v>Emory Houston</c:v>
                </c:pt>
                <c:pt idx="589">
                  <c:v>Emory Whitney</c:v>
                </c:pt>
                <c:pt idx="590">
                  <c:v>Enrique Manning</c:v>
                </c:pt>
                <c:pt idx="591">
                  <c:v>Erasmo Bird</c:v>
                </c:pt>
                <c:pt idx="592">
                  <c:v>Eric Cantu</c:v>
                </c:pt>
                <c:pt idx="593">
                  <c:v>Eric Harrell</c:v>
                </c:pt>
                <c:pt idx="594">
                  <c:v>Eric Mckee</c:v>
                </c:pt>
                <c:pt idx="595">
                  <c:v>Erich Anthony</c:v>
                </c:pt>
                <c:pt idx="596">
                  <c:v>Erich Carroll</c:v>
                </c:pt>
                <c:pt idx="597">
                  <c:v>Erich Gaines</c:v>
                </c:pt>
                <c:pt idx="598">
                  <c:v>Erich Santos</c:v>
                </c:pt>
                <c:pt idx="599">
                  <c:v>Erick Ballard</c:v>
                </c:pt>
                <c:pt idx="600">
                  <c:v>Erick Hanson</c:v>
                </c:pt>
                <c:pt idx="601">
                  <c:v>Erick Jackson</c:v>
                </c:pt>
                <c:pt idx="602">
                  <c:v>Erick Oconnor</c:v>
                </c:pt>
                <c:pt idx="603">
                  <c:v>Erik Buck</c:v>
                </c:pt>
                <c:pt idx="604">
                  <c:v>Erik Ramirez</c:v>
                </c:pt>
                <c:pt idx="605">
                  <c:v>Erin Camacho</c:v>
                </c:pt>
                <c:pt idx="606">
                  <c:v>Erma Cervantes</c:v>
                </c:pt>
                <c:pt idx="607">
                  <c:v>Ernest Mahoney</c:v>
                </c:pt>
                <c:pt idx="608">
                  <c:v>Ernie Dalton</c:v>
                </c:pt>
                <c:pt idx="609">
                  <c:v>Errol Villa</c:v>
                </c:pt>
                <c:pt idx="610">
                  <c:v>Ervin Maddox</c:v>
                </c:pt>
                <c:pt idx="611">
                  <c:v>Ervin Roach</c:v>
                </c:pt>
                <c:pt idx="612">
                  <c:v>Erwin Carson</c:v>
                </c:pt>
                <c:pt idx="613">
                  <c:v>Essie Reese</c:v>
                </c:pt>
                <c:pt idx="614">
                  <c:v>Estelle Clark</c:v>
                </c:pt>
                <c:pt idx="615">
                  <c:v>Esther Patton</c:v>
                </c:pt>
                <c:pt idx="616">
                  <c:v>Ethan Obrien</c:v>
                </c:pt>
                <c:pt idx="617">
                  <c:v>Etta Maldonado</c:v>
                </c:pt>
                <c:pt idx="618">
                  <c:v>Eugenio Acosta</c:v>
                </c:pt>
                <c:pt idx="619">
                  <c:v>Eugenio Stark</c:v>
                </c:pt>
                <c:pt idx="620">
                  <c:v>Eusebio Mcguire</c:v>
                </c:pt>
                <c:pt idx="621">
                  <c:v>Eusebio Reyes</c:v>
                </c:pt>
                <c:pt idx="622">
                  <c:v>Eva Fletcher</c:v>
                </c:pt>
                <c:pt idx="623">
                  <c:v>Evan Chen</c:v>
                </c:pt>
                <c:pt idx="624">
                  <c:v>Evan Mooney</c:v>
                </c:pt>
                <c:pt idx="625">
                  <c:v>Evangeline Hayes</c:v>
                </c:pt>
                <c:pt idx="626">
                  <c:v>Evangeline Mata</c:v>
                </c:pt>
                <c:pt idx="627">
                  <c:v>Evelyn Barrera</c:v>
                </c:pt>
                <c:pt idx="628">
                  <c:v>Everett Short</c:v>
                </c:pt>
                <c:pt idx="629">
                  <c:v>Everett Wade</c:v>
                </c:pt>
                <c:pt idx="630">
                  <c:v>Ezra Pugh</c:v>
                </c:pt>
                <c:pt idx="631">
                  <c:v>Ezra Stewart</c:v>
                </c:pt>
                <c:pt idx="632">
                  <c:v>Faith Krause</c:v>
                </c:pt>
                <c:pt idx="633">
                  <c:v>Fannie Coleman</c:v>
                </c:pt>
                <c:pt idx="634">
                  <c:v>Fanny Reed</c:v>
                </c:pt>
                <c:pt idx="635">
                  <c:v>Fausto Crawford</c:v>
                </c:pt>
                <c:pt idx="636">
                  <c:v>Federico Wall</c:v>
                </c:pt>
                <c:pt idx="637">
                  <c:v>Felecia Manning</c:v>
                </c:pt>
                <c:pt idx="638">
                  <c:v>Felicia Shannon</c:v>
                </c:pt>
                <c:pt idx="639">
                  <c:v>Felipe Novak</c:v>
                </c:pt>
                <c:pt idx="640">
                  <c:v>Felipe Shepard</c:v>
                </c:pt>
                <c:pt idx="641">
                  <c:v>Felton Hunt</c:v>
                </c:pt>
                <c:pt idx="642">
                  <c:v>Ferdinand Hernandez</c:v>
                </c:pt>
                <c:pt idx="643">
                  <c:v>Fern Middleton</c:v>
                </c:pt>
                <c:pt idx="644">
                  <c:v>Fernando Baldwin</c:v>
                </c:pt>
                <c:pt idx="645">
                  <c:v>Fernando Leonard</c:v>
                </c:pt>
                <c:pt idx="646">
                  <c:v>Filiberto Barrera</c:v>
                </c:pt>
                <c:pt idx="647">
                  <c:v>Filiberto Becker</c:v>
                </c:pt>
                <c:pt idx="648">
                  <c:v>Florine Porter</c:v>
                </c:pt>
                <c:pt idx="649">
                  <c:v>Floyd Escobar</c:v>
                </c:pt>
                <c:pt idx="650">
                  <c:v>Forest Clements</c:v>
                </c:pt>
                <c:pt idx="651">
                  <c:v>Forest Pruitt</c:v>
                </c:pt>
                <c:pt idx="652">
                  <c:v>Forrest Francis</c:v>
                </c:pt>
                <c:pt idx="653">
                  <c:v>Forrest Petersen</c:v>
                </c:pt>
                <c:pt idx="654">
                  <c:v>Forrest Salazar</c:v>
                </c:pt>
                <c:pt idx="655">
                  <c:v>Forrest Walton</c:v>
                </c:pt>
                <c:pt idx="656">
                  <c:v>Foster Durham</c:v>
                </c:pt>
                <c:pt idx="657">
                  <c:v>Frances Christensen</c:v>
                </c:pt>
                <c:pt idx="658">
                  <c:v>Frances Oneal</c:v>
                </c:pt>
                <c:pt idx="659">
                  <c:v>Francesca Cochran</c:v>
                </c:pt>
                <c:pt idx="660">
                  <c:v>Francesco Orr</c:v>
                </c:pt>
                <c:pt idx="661">
                  <c:v>Francesco Warren</c:v>
                </c:pt>
                <c:pt idx="662">
                  <c:v>Francisco Leon</c:v>
                </c:pt>
                <c:pt idx="663">
                  <c:v>Francisco Raymond</c:v>
                </c:pt>
                <c:pt idx="664">
                  <c:v>Frank Osborn</c:v>
                </c:pt>
                <c:pt idx="665">
                  <c:v>Frankie Davidson</c:v>
                </c:pt>
                <c:pt idx="666">
                  <c:v>Frankie Mays</c:v>
                </c:pt>
                <c:pt idx="667">
                  <c:v>Frankie Stafford</c:v>
                </c:pt>
                <c:pt idx="668">
                  <c:v>Franklin Goodman</c:v>
                </c:pt>
                <c:pt idx="669">
                  <c:v>Fred Dougherty</c:v>
                </c:pt>
                <c:pt idx="670">
                  <c:v>Freda Chapman</c:v>
                </c:pt>
                <c:pt idx="671">
                  <c:v>Freddie Curry</c:v>
                </c:pt>
                <c:pt idx="672">
                  <c:v>Freddie Friedman</c:v>
                </c:pt>
                <c:pt idx="673">
                  <c:v>Freddie Nielsen</c:v>
                </c:pt>
                <c:pt idx="674">
                  <c:v>Freddie Whitaker</c:v>
                </c:pt>
                <c:pt idx="675">
                  <c:v>Freddy Blankenship</c:v>
                </c:pt>
                <c:pt idx="676">
                  <c:v>Freddy Stuart</c:v>
                </c:pt>
                <c:pt idx="677">
                  <c:v>Frederic Pugh</c:v>
                </c:pt>
                <c:pt idx="678">
                  <c:v>Fredric Mcneil</c:v>
                </c:pt>
                <c:pt idx="679">
                  <c:v>Fredric Oneal</c:v>
                </c:pt>
                <c:pt idx="680">
                  <c:v>Fredric Peters</c:v>
                </c:pt>
                <c:pt idx="681">
                  <c:v>Fredrick Bruce</c:v>
                </c:pt>
                <c:pt idx="682">
                  <c:v>Frieda Delgado</c:v>
                </c:pt>
                <c:pt idx="683">
                  <c:v>Frieda Tran</c:v>
                </c:pt>
                <c:pt idx="684">
                  <c:v>Fritz Andrade</c:v>
                </c:pt>
                <c:pt idx="685">
                  <c:v>Fritz Rivers</c:v>
                </c:pt>
                <c:pt idx="686">
                  <c:v>Fritz Sawyer</c:v>
                </c:pt>
                <c:pt idx="687">
                  <c:v>Gabriel Foley</c:v>
                </c:pt>
                <c:pt idx="688">
                  <c:v>Gabriel Knapp</c:v>
                </c:pt>
                <c:pt idx="689">
                  <c:v>Gabriel Morgan</c:v>
                </c:pt>
                <c:pt idx="690">
                  <c:v>Gabriel Winters</c:v>
                </c:pt>
                <c:pt idx="691">
                  <c:v>Gabrielle Fuller</c:v>
                </c:pt>
                <c:pt idx="692">
                  <c:v>Gabrielle Moore</c:v>
                </c:pt>
                <c:pt idx="693">
                  <c:v>Galen Alvarado</c:v>
                </c:pt>
                <c:pt idx="694">
                  <c:v>Garland Boyle</c:v>
                </c:pt>
                <c:pt idx="695">
                  <c:v>Garland Gonzales</c:v>
                </c:pt>
                <c:pt idx="696">
                  <c:v>Garrett Doyle</c:v>
                </c:pt>
                <c:pt idx="697">
                  <c:v>Garry Mullins</c:v>
                </c:pt>
                <c:pt idx="698">
                  <c:v>Garry Rosales</c:v>
                </c:pt>
                <c:pt idx="699">
                  <c:v>Garth Ali</c:v>
                </c:pt>
                <c:pt idx="700">
                  <c:v>Garth Gamble</c:v>
                </c:pt>
                <c:pt idx="701">
                  <c:v>Garth Lewis</c:v>
                </c:pt>
                <c:pt idx="702">
                  <c:v>Gavin Andrade</c:v>
                </c:pt>
                <c:pt idx="703">
                  <c:v>Gavin Chen</c:v>
                </c:pt>
                <c:pt idx="704">
                  <c:v>Gayle Baker</c:v>
                </c:pt>
                <c:pt idx="705">
                  <c:v>Genaro Moon</c:v>
                </c:pt>
                <c:pt idx="706">
                  <c:v>Genaro Wells</c:v>
                </c:pt>
                <c:pt idx="707">
                  <c:v>Geneva Buckley</c:v>
                </c:pt>
                <c:pt idx="708">
                  <c:v>Genevieve Cooper</c:v>
                </c:pt>
                <c:pt idx="709">
                  <c:v>Geoffrey Benton</c:v>
                </c:pt>
                <c:pt idx="710">
                  <c:v>Geoffrey Burns</c:v>
                </c:pt>
                <c:pt idx="711">
                  <c:v>George Hobbs</c:v>
                </c:pt>
                <c:pt idx="712">
                  <c:v>George Weeks</c:v>
                </c:pt>
                <c:pt idx="713">
                  <c:v>Georgia Herrera</c:v>
                </c:pt>
                <c:pt idx="714">
                  <c:v>Georgia Mccarty</c:v>
                </c:pt>
                <c:pt idx="715">
                  <c:v>Gerald Carrillo</c:v>
                </c:pt>
                <c:pt idx="716">
                  <c:v>Gerald Gross</c:v>
                </c:pt>
                <c:pt idx="717">
                  <c:v>Geraldo Proctor</c:v>
                </c:pt>
                <c:pt idx="718">
                  <c:v>Gerard Dominguez</c:v>
                </c:pt>
                <c:pt idx="719">
                  <c:v>Gerard Fischer</c:v>
                </c:pt>
                <c:pt idx="720">
                  <c:v>Gerard Roth</c:v>
                </c:pt>
                <c:pt idx="721">
                  <c:v>Gerardo Rodriguez</c:v>
                </c:pt>
                <c:pt idx="722">
                  <c:v>Gerry Huber</c:v>
                </c:pt>
                <c:pt idx="723">
                  <c:v>Gilberto Chaney</c:v>
                </c:pt>
                <c:pt idx="724">
                  <c:v>Gilberto Obrien</c:v>
                </c:pt>
                <c:pt idx="725">
                  <c:v>Gilberto Zuniga</c:v>
                </c:pt>
                <c:pt idx="726">
                  <c:v>Gilda Frazier</c:v>
                </c:pt>
                <c:pt idx="727">
                  <c:v>Gina Prince</c:v>
                </c:pt>
                <c:pt idx="728">
                  <c:v>Ginger Rogers</c:v>
                </c:pt>
                <c:pt idx="729">
                  <c:v>Gino Orr</c:v>
                </c:pt>
                <c:pt idx="730">
                  <c:v>Giuseppe Davies</c:v>
                </c:pt>
                <c:pt idx="731">
                  <c:v>Giuseppe Dougherty</c:v>
                </c:pt>
                <c:pt idx="732">
                  <c:v>Glen Silva</c:v>
                </c:pt>
                <c:pt idx="733">
                  <c:v>Glen Sutton</c:v>
                </c:pt>
                <c:pt idx="734">
                  <c:v>Glenna Moyer</c:v>
                </c:pt>
                <c:pt idx="735">
                  <c:v>Gloria Bennett</c:v>
                </c:pt>
                <c:pt idx="736">
                  <c:v>Gordon Powers</c:v>
                </c:pt>
                <c:pt idx="737">
                  <c:v>Gordon Zamora</c:v>
                </c:pt>
                <c:pt idx="738">
                  <c:v>Gracie Shelton</c:v>
                </c:pt>
                <c:pt idx="739">
                  <c:v>Graciela Randolph</c:v>
                </c:pt>
                <c:pt idx="740">
                  <c:v>Graham Carey</c:v>
                </c:pt>
                <c:pt idx="741">
                  <c:v>Graig Church</c:v>
                </c:pt>
                <c:pt idx="742">
                  <c:v>Graig Dodson</c:v>
                </c:pt>
                <c:pt idx="743">
                  <c:v>Granville Armstrong</c:v>
                </c:pt>
                <c:pt idx="744">
                  <c:v>Gretchen Harrell</c:v>
                </c:pt>
                <c:pt idx="745">
                  <c:v>Grover Greene</c:v>
                </c:pt>
                <c:pt idx="746">
                  <c:v>Guillermo Barr</c:v>
                </c:pt>
                <c:pt idx="747">
                  <c:v>Gus Stanley</c:v>
                </c:pt>
                <c:pt idx="748">
                  <c:v>Gustavo Casey</c:v>
                </c:pt>
                <c:pt idx="749">
                  <c:v>Guy Oconnell</c:v>
                </c:pt>
                <c:pt idx="750">
                  <c:v>Guy Woods</c:v>
                </c:pt>
                <c:pt idx="751">
                  <c:v>Hal Burton</c:v>
                </c:pt>
                <c:pt idx="752">
                  <c:v>Hal Henderson</c:v>
                </c:pt>
                <c:pt idx="753">
                  <c:v>Hallie Wood</c:v>
                </c:pt>
                <c:pt idx="754">
                  <c:v>Hank Osborne</c:v>
                </c:pt>
                <c:pt idx="755">
                  <c:v>Hans Brooks</c:v>
                </c:pt>
                <c:pt idx="756">
                  <c:v>Hans King</c:v>
                </c:pt>
                <c:pt idx="757">
                  <c:v>Harlan Atkinson</c:v>
                </c:pt>
                <c:pt idx="758">
                  <c:v>Harland Murray</c:v>
                </c:pt>
                <c:pt idx="759">
                  <c:v>Harley Mullins</c:v>
                </c:pt>
                <c:pt idx="760">
                  <c:v>Harriet Vargas</c:v>
                </c:pt>
                <c:pt idx="761">
                  <c:v>Harriett Turner</c:v>
                </c:pt>
                <c:pt idx="762">
                  <c:v>Harrison Mcintyre</c:v>
                </c:pt>
                <c:pt idx="763">
                  <c:v>Harrison Mckenzie</c:v>
                </c:pt>
                <c:pt idx="764">
                  <c:v>Harry Cook</c:v>
                </c:pt>
                <c:pt idx="765">
                  <c:v>Harry Schneider</c:v>
                </c:pt>
                <c:pt idx="766">
                  <c:v>Harvey Daugherty</c:v>
                </c:pt>
                <c:pt idx="767">
                  <c:v>Hayden Ballard</c:v>
                </c:pt>
                <c:pt idx="768">
                  <c:v>Hayden Mcknight</c:v>
                </c:pt>
                <c:pt idx="769">
                  <c:v>Haywood Cohen</c:v>
                </c:pt>
                <c:pt idx="770">
                  <c:v>Heath Jefferson</c:v>
                </c:pt>
                <c:pt idx="771">
                  <c:v>Hector Curtis</c:v>
                </c:pt>
                <c:pt idx="772">
                  <c:v>Heidi Finley</c:v>
                </c:pt>
                <c:pt idx="773">
                  <c:v>Helena Ayers</c:v>
                </c:pt>
                <c:pt idx="774">
                  <c:v>Helga Burch</c:v>
                </c:pt>
                <c:pt idx="775">
                  <c:v>Henrietta Archer</c:v>
                </c:pt>
                <c:pt idx="776">
                  <c:v>Herb Greene</c:v>
                </c:pt>
                <c:pt idx="777">
                  <c:v>Herbert Randall</c:v>
                </c:pt>
                <c:pt idx="778">
                  <c:v>Herman Benson</c:v>
                </c:pt>
                <c:pt idx="779">
                  <c:v>Herman Garza</c:v>
                </c:pt>
                <c:pt idx="780">
                  <c:v>Herman Hester</c:v>
                </c:pt>
                <c:pt idx="781">
                  <c:v>Hershel Simon</c:v>
                </c:pt>
                <c:pt idx="782">
                  <c:v>Hilario Sharp</c:v>
                </c:pt>
                <c:pt idx="783">
                  <c:v>Hilda English</c:v>
                </c:pt>
                <c:pt idx="784">
                  <c:v>Hilton Copeland</c:v>
                </c:pt>
                <c:pt idx="785">
                  <c:v>Hipolito Dickerson</c:v>
                </c:pt>
                <c:pt idx="786">
                  <c:v>Hipolito Tyler</c:v>
                </c:pt>
                <c:pt idx="787">
                  <c:v>Hollie Mcneil</c:v>
                </c:pt>
                <c:pt idx="788">
                  <c:v>Holly Perry</c:v>
                </c:pt>
                <c:pt idx="789">
                  <c:v>Hong Underwood</c:v>
                </c:pt>
                <c:pt idx="790">
                  <c:v>Hope Webb</c:v>
                </c:pt>
                <c:pt idx="791">
                  <c:v>Horace Russell</c:v>
                </c:pt>
                <c:pt idx="792">
                  <c:v>Horace Wilkinson</c:v>
                </c:pt>
                <c:pt idx="793">
                  <c:v>Hosea Acosta</c:v>
                </c:pt>
                <c:pt idx="794">
                  <c:v>Houston Krause</c:v>
                </c:pt>
                <c:pt idx="795">
                  <c:v>Houston Montes</c:v>
                </c:pt>
                <c:pt idx="796">
                  <c:v>Houston Olsen</c:v>
                </c:pt>
                <c:pt idx="797">
                  <c:v>Houston Padilla</c:v>
                </c:pt>
                <c:pt idx="798">
                  <c:v>Howard Dorsey</c:v>
                </c:pt>
                <c:pt idx="799">
                  <c:v>Howard Livingston</c:v>
                </c:pt>
                <c:pt idx="800">
                  <c:v>Howard Pittman</c:v>
                </c:pt>
                <c:pt idx="801">
                  <c:v>Hubert Banks</c:v>
                </c:pt>
                <c:pt idx="802">
                  <c:v>Huey Hart</c:v>
                </c:pt>
                <c:pt idx="803">
                  <c:v>Hugh Frye</c:v>
                </c:pt>
                <c:pt idx="804">
                  <c:v>Hung Bryant</c:v>
                </c:pt>
                <c:pt idx="805">
                  <c:v>Hung Crosby</c:v>
                </c:pt>
                <c:pt idx="806">
                  <c:v>Hunter Downs</c:v>
                </c:pt>
                <c:pt idx="807">
                  <c:v>Hyman Morales</c:v>
                </c:pt>
                <c:pt idx="808">
                  <c:v>Ian Bolton</c:v>
                </c:pt>
                <c:pt idx="809">
                  <c:v>Ike Collins</c:v>
                </c:pt>
                <c:pt idx="810">
                  <c:v>Imelda Mathis</c:v>
                </c:pt>
                <c:pt idx="811">
                  <c:v>Ira Lester</c:v>
                </c:pt>
                <c:pt idx="812">
                  <c:v>Iris Middleton</c:v>
                </c:pt>
                <c:pt idx="813">
                  <c:v>Irma Barry</c:v>
                </c:pt>
                <c:pt idx="814">
                  <c:v>Isaac Bautista</c:v>
                </c:pt>
                <c:pt idx="815">
                  <c:v>Isabel Daugherty</c:v>
                </c:pt>
                <c:pt idx="816">
                  <c:v>Isaiah Wyatt</c:v>
                </c:pt>
                <c:pt idx="817">
                  <c:v>Isiah Mckenzie</c:v>
                </c:pt>
                <c:pt idx="818">
                  <c:v>Ismael Jacobs</c:v>
                </c:pt>
                <c:pt idx="819">
                  <c:v>Israel Wyatt</c:v>
                </c:pt>
                <c:pt idx="820">
                  <c:v>Isreal Barton</c:v>
                </c:pt>
                <c:pt idx="821">
                  <c:v>Isreal Herrera</c:v>
                </c:pt>
                <c:pt idx="822">
                  <c:v>Isreal Maddox</c:v>
                </c:pt>
                <c:pt idx="823">
                  <c:v>Issac Bright</c:v>
                </c:pt>
                <c:pt idx="824">
                  <c:v>Ivory Mitchell</c:v>
                </c:pt>
                <c:pt idx="825">
                  <c:v>Ivory Price</c:v>
                </c:pt>
                <c:pt idx="826">
                  <c:v>Jacinto Arellano</c:v>
                </c:pt>
                <c:pt idx="827">
                  <c:v>Jacinto Stein</c:v>
                </c:pt>
                <c:pt idx="828">
                  <c:v>Jack Mcgee</c:v>
                </c:pt>
                <c:pt idx="829">
                  <c:v>Jack Walsh</c:v>
                </c:pt>
                <c:pt idx="830">
                  <c:v>Jackie Castaneda</c:v>
                </c:pt>
                <c:pt idx="831">
                  <c:v>Jackie Fernandez</c:v>
                </c:pt>
                <c:pt idx="832">
                  <c:v>Jackie Oliver</c:v>
                </c:pt>
                <c:pt idx="833">
                  <c:v>Jackson Arnold</c:v>
                </c:pt>
                <c:pt idx="834">
                  <c:v>Jackson Chapman</c:v>
                </c:pt>
                <c:pt idx="835">
                  <c:v>Jaclyn Woodard</c:v>
                </c:pt>
                <c:pt idx="836">
                  <c:v>Jacob Fields</c:v>
                </c:pt>
                <c:pt idx="837">
                  <c:v>Jacques Sparks</c:v>
                </c:pt>
                <c:pt idx="838">
                  <c:v>Jae Montoya</c:v>
                </c:pt>
                <c:pt idx="839">
                  <c:v>Jaime Maldonado</c:v>
                </c:pt>
                <c:pt idx="840">
                  <c:v>Jaime Munoz</c:v>
                </c:pt>
                <c:pt idx="841">
                  <c:v>Jaime Tate</c:v>
                </c:pt>
                <c:pt idx="842">
                  <c:v>Jamaal Valenzuela</c:v>
                </c:pt>
                <c:pt idx="843">
                  <c:v>Jamar Cummings</c:v>
                </c:pt>
                <c:pt idx="844">
                  <c:v>Jame Brock</c:v>
                </c:pt>
                <c:pt idx="845">
                  <c:v>Jame Cobb</c:v>
                </c:pt>
                <c:pt idx="846">
                  <c:v>Jame Haas</c:v>
                </c:pt>
                <c:pt idx="847">
                  <c:v>Jamey Leach</c:v>
                </c:pt>
                <c:pt idx="848">
                  <c:v>Jamey Ortega</c:v>
                </c:pt>
                <c:pt idx="849">
                  <c:v>Jamie Good</c:v>
                </c:pt>
                <c:pt idx="850">
                  <c:v>Jamison Lam</c:v>
                </c:pt>
                <c:pt idx="851">
                  <c:v>Jamison Norris</c:v>
                </c:pt>
                <c:pt idx="852">
                  <c:v>Jane Farmer</c:v>
                </c:pt>
                <c:pt idx="853">
                  <c:v>Jane Turner</c:v>
                </c:pt>
                <c:pt idx="854">
                  <c:v>Janice Hickman</c:v>
                </c:pt>
                <c:pt idx="855">
                  <c:v>Janine Mccarty</c:v>
                </c:pt>
                <c:pt idx="856">
                  <c:v>Janis Kelley</c:v>
                </c:pt>
                <c:pt idx="857">
                  <c:v>Jared Hoffman</c:v>
                </c:pt>
                <c:pt idx="858">
                  <c:v>Jarred Mata</c:v>
                </c:pt>
                <c:pt idx="859">
                  <c:v>Jarrod Cooley</c:v>
                </c:pt>
                <c:pt idx="860">
                  <c:v>Jarrod Meyers</c:v>
                </c:pt>
                <c:pt idx="861">
                  <c:v>Jarvis Gamble</c:v>
                </c:pt>
                <c:pt idx="862">
                  <c:v>Javier Andersen</c:v>
                </c:pt>
                <c:pt idx="863">
                  <c:v>Javier Cordova</c:v>
                </c:pt>
                <c:pt idx="864">
                  <c:v>Javier Lowery</c:v>
                </c:pt>
                <c:pt idx="865">
                  <c:v>Jay Palmer</c:v>
                </c:pt>
                <c:pt idx="866">
                  <c:v>Jc Chang</c:v>
                </c:pt>
                <c:pt idx="867">
                  <c:v>Jean Ferrell</c:v>
                </c:pt>
                <c:pt idx="868">
                  <c:v>Jean Hammond</c:v>
                </c:pt>
                <c:pt idx="869">
                  <c:v>Jean Pham</c:v>
                </c:pt>
                <c:pt idx="870">
                  <c:v>Jeanne Waters</c:v>
                </c:pt>
                <c:pt idx="871">
                  <c:v>Jeannine Bowers</c:v>
                </c:pt>
                <c:pt idx="872">
                  <c:v>Jeannine Carr</c:v>
                </c:pt>
                <c:pt idx="873">
                  <c:v>Jed Gates</c:v>
                </c:pt>
                <c:pt idx="874">
                  <c:v>Jed Hamilton</c:v>
                </c:pt>
                <c:pt idx="875">
                  <c:v>Jeff Anthony</c:v>
                </c:pt>
                <c:pt idx="876">
                  <c:v>Jefferey Aguirre</c:v>
                </c:pt>
                <c:pt idx="877">
                  <c:v>Jefferson Romero</c:v>
                </c:pt>
                <c:pt idx="878">
                  <c:v>Jefferson Schaefer</c:v>
                </c:pt>
                <c:pt idx="879">
                  <c:v>Jeffrey Dickerson</c:v>
                </c:pt>
                <c:pt idx="880">
                  <c:v>Jeffry Salazar</c:v>
                </c:pt>
                <c:pt idx="881">
                  <c:v>Jenifer Montgomery</c:v>
                </c:pt>
                <c:pt idx="882">
                  <c:v>Jenna Doyle</c:v>
                </c:pt>
                <c:pt idx="883">
                  <c:v>Jerald Best</c:v>
                </c:pt>
                <c:pt idx="884">
                  <c:v>Jerald Hardin</c:v>
                </c:pt>
                <c:pt idx="885">
                  <c:v>Jeramy Rivera</c:v>
                </c:pt>
                <c:pt idx="886">
                  <c:v>Jere Lane</c:v>
                </c:pt>
                <c:pt idx="887">
                  <c:v>Jere Middleton</c:v>
                </c:pt>
                <c:pt idx="888">
                  <c:v>Jere Nolan</c:v>
                </c:pt>
                <c:pt idx="889">
                  <c:v>Jere Roy</c:v>
                </c:pt>
                <c:pt idx="890">
                  <c:v>Jermaine Waller</c:v>
                </c:pt>
                <c:pt idx="891">
                  <c:v>Jerold Foley</c:v>
                </c:pt>
                <c:pt idx="892">
                  <c:v>Jerold Mcmahon</c:v>
                </c:pt>
                <c:pt idx="893">
                  <c:v>Jerome Whitney</c:v>
                </c:pt>
                <c:pt idx="894">
                  <c:v>Jeromy Calderon</c:v>
                </c:pt>
                <c:pt idx="895">
                  <c:v>Jeromy Dean</c:v>
                </c:pt>
                <c:pt idx="896">
                  <c:v>Jeromy Pacheco</c:v>
                </c:pt>
                <c:pt idx="897">
                  <c:v>Jerrell Coleman</c:v>
                </c:pt>
                <c:pt idx="898">
                  <c:v>Jerrold Kennedy</c:v>
                </c:pt>
                <c:pt idx="899">
                  <c:v>Jerrold Weeks</c:v>
                </c:pt>
                <c:pt idx="900">
                  <c:v>Jerry Duncan</c:v>
                </c:pt>
                <c:pt idx="901">
                  <c:v>Jerry Fitzpatrick</c:v>
                </c:pt>
                <c:pt idx="902">
                  <c:v>Jerry Frey</c:v>
                </c:pt>
                <c:pt idx="903">
                  <c:v>Jesse Hooper</c:v>
                </c:pt>
                <c:pt idx="904">
                  <c:v>Jesse Shaffer</c:v>
                </c:pt>
                <c:pt idx="905">
                  <c:v>Jessie Chambers</c:v>
                </c:pt>
                <c:pt idx="906">
                  <c:v>Jessie Dean</c:v>
                </c:pt>
                <c:pt idx="907">
                  <c:v>Jessie Montes</c:v>
                </c:pt>
                <c:pt idx="908">
                  <c:v>Jesus Blankenship</c:v>
                </c:pt>
                <c:pt idx="909">
                  <c:v>Jesus Delgado</c:v>
                </c:pt>
                <c:pt idx="910">
                  <c:v>Jesus Vance</c:v>
                </c:pt>
                <c:pt idx="911">
                  <c:v>Jewel Meza</c:v>
                </c:pt>
                <c:pt idx="912">
                  <c:v>Jewell Lynch</c:v>
                </c:pt>
                <c:pt idx="913">
                  <c:v>Jill Oneill</c:v>
                </c:pt>
                <c:pt idx="914">
                  <c:v>Jillian Hampton</c:v>
                </c:pt>
                <c:pt idx="915">
                  <c:v>Jim Berry</c:v>
                </c:pt>
                <c:pt idx="916">
                  <c:v>Jim Greer</c:v>
                </c:pt>
                <c:pt idx="917">
                  <c:v>Jim Rich</c:v>
                </c:pt>
                <c:pt idx="918">
                  <c:v>Jim Thompson</c:v>
                </c:pt>
                <c:pt idx="919">
                  <c:v>Jimmie Lozano</c:v>
                </c:pt>
                <c:pt idx="920">
                  <c:v>Jimmie Robertson</c:v>
                </c:pt>
                <c:pt idx="921">
                  <c:v>Joan Owen</c:v>
                </c:pt>
                <c:pt idx="922">
                  <c:v>Joanne Lucas</c:v>
                </c:pt>
                <c:pt idx="923">
                  <c:v>Jodi Dean</c:v>
                </c:pt>
                <c:pt idx="924">
                  <c:v>Jody Knight</c:v>
                </c:pt>
                <c:pt idx="925">
                  <c:v>Joe Moses</c:v>
                </c:pt>
                <c:pt idx="926">
                  <c:v>Joesph Mcguire</c:v>
                </c:pt>
                <c:pt idx="927">
                  <c:v>Joesph Valencia</c:v>
                </c:pt>
                <c:pt idx="928">
                  <c:v>Joey Ortiz</c:v>
                </c:pt>
                <c:pt idx="929">
                  <c:v>Johanna Bray</c:v>
                </c:pt>
                <c:pt idx="930">
                  <c:v>John Dunn</c:v>
                </c:pt>
                <c:pt idx="931">
                  <c:v>John Villarreal</c:v>
                </c:pt>
                <c:pt idx="932">
                  <c:v>Johnathon Day</c:v>
                </c:pt>
                <c:pt idx="933">
                  <c:v>Johnie Mcdowell</c:v>
                </c:pt>
                <c:pt idx="934">
                  <c:v>Johnson Torres</c:v>
                </c:pt>
                <c:pt idx="935">
                  <c:v>Jolene Blackwell</c:v>
                </c:pt>
                <c:pt idx="936">
                  <c:v>Jon Jordan</c:v>
                </c:pt>
                <c:pt idx="937">
                  <c:v>Jonathan Spencer</c:v>
                </c:pt>
                <c:pt idx="938">
                  <c:v>Jonathon Moreno</c:v>
                </c:pt>
                <c:pt idx="939">
                  <c:v>Jordan Hopkins</c:v>
                </c:pt>
                <c:pt idx="940">
                  <c:v>Jordon Cardenas</c:v>
                </c:pt>
                <c:pt idx="941">
                  <c:v>Jordon Hunt</c:v>
                </c:pt>
                <c:pt idx="942">
                  <c:v>Jordon Porter</c:v>
                </c:pt>
                <c:pt idx="943">
                  <c:v>Jorge Odom</c:v>
                </c:pt>
                <c:pt idx="944">
                  <c:v>Jose Santiago</c:v>
                </c:pt>
                <c:pt idx="945">
                  <c:v>Joseph Brooks</c:v>
                </c:pt>
                <c:pt idx="946">
                  <c:v>Joseph Mckenzie</c:v>
                </c:pt>
                <c:pt idx="947">
                  <c:v>Joseph Sharp</c:v>
                </c:pt>
                <c:pt idx="948">
                  <c:v>Josh Pace</c:v>
                </c:pt>
                <c:pt idx="949">
                  <c:v>Joshua Duran</c:v>
                </c:pt>
                <c:pt idx="950">
                  <c:v>Joshua Warner</c:v>
                </c:pt>
                <c:pt idx="951">
                  <c:v>Josiah Guerra</c:v>
                </c:pt>
                <c:pt idx="952">
                  <c:v>Jospeh Arellano</c:v>
                </c:pt>
                <c:pt idx="953">
                  <c:v>Josue Buchanan</c:v>
                </c:pt>
                <c:pt idx="954">
                  <c:v>Josue Jimenez</c:v>
                </c:pt>
                <c:pt idx="955">
                  <c:v>Josue Ramos</c:v>
                </c:pt>
                <c:pt idx="956">
                  <c:v>Joyce Aguilar</c:v>
                </c:pt>
                <c:pt idx="957">
                  <c:v>Joyce Camacho</c:v>
                </c:pt>
                <c:pt idx="958">
                  <c:v>Juan Ballard</c:v>
                </c:pt>
                <c:pt idx="959">
                  <c:v>Juanita Gross</c:v>
                </c:pt>
                <c:pt idx="960">
                  <c:v>Jude Benson</c:v>
                </c:pt>
                <c:pt idx="961">
                  <c:v>Jude Jones</c:v>
                </c:pt>
                <c:pt idx="962">
                  <c:v>Judith Cherry</c:v>
                </c:pt>
                <c:pt idx="963">
                  <c:v>Judson Li</c:v>
                </c:pt>
                <c:pt idx="964">
                  <c:v>Judson Mann</c:v>
                </c:pt>
                <c:pt idx="965">
                  <c:v>Judson Mckay</c:v>
                </c:pt>
                <c:pt idx="966">
                  <c:v>Jules Humphrey</c:v>
                </c:pt>
                <c:pt idx="967">
                  <c:v>Julianne Dennis</c:v>
                </c:pt>
                <c:pt idx="968">
                  <c:v>Juliet Morrison</c:v>
                </c:pt>
                <c:pt idx="969">
                  <c:v>Juliet Soto</c:v>
                </c:pt>
                <c:pt idx="970">
                  <c:v>June Nolan</c:v>
                </c:pt>
                <c:pt idx="971">
                  <c:v>Junior Simmons</c:v>
                </c:pt>
                <c:pt idx="972">
                  <c:v>Justin Drake</c:v>
                </c:pt>
                <c:pt idx="973">
                  <c:v>Justine Whitney</c:v>
                </c:pt>
                <c:pt idx="974">
                  <c:v>Kara Sparks</c:v>
                </c:pt>
                <c:pt idx="975">
                  <c:v>Karl Cherry</c:v>
                </c:pt>
                <c:pt idx="976">
                  <c:v>Karl Oconnor</c:v>
                </c:pt>
                <c:pt idx="977">
                  <c:v>Karla Hopkins</c:v>
                </c:pt>
                <c:pt idx="978">
                  <c:v>Karyn Miles</c:v>
                </c:pt>
                <c:pt idx="979">
                  <c:v>Kasey Hoffman</c:v>
                </c:pt>
                <c:pt idx="980">
                  <c:v>Kasey Holt</c:v>
                </c:pt>
                <c:pt idx="981">
                  <c:v>Kate Kane</c:v>
                </c:pt>
                <c:pt idx="982">
                  <c:v>Kate Kerr</c:v>
                </c:pt>
                <c:pt idx="983">
                  <c:v>Katelyn Hubbard</c:v>
                </c:pt>
                <c:pt idx="984">
                  <c:v>Katharine Ellison</c:v>
                </c:pt>
                <c:pt idx="985">
                  <c:v>Katharine Noble</c:v>
                </c:pt>
                <c:pt idx="986">
                  <c:v>Katherine Ellison</c:v>
                </c:pt>
                <c:pt idx="987">
                  <c:v>Katheryn Preston</c:v>
                </c:pt>
                <c:pt idx="988">
                  <c:v>Kathrine Frost</c:v>
                </c:pt>
                <c:pt idx="989">
                  <c:v>Katina Duran</c:v>
                </c:pt>
                <c:pt idx="990">
                  <c:v>Kay Peterson</c:v>
                </c:pt>
                <c:pt idx="991">
                  <c:v>Kayla Rowland</c:v>
                </c:pt>
                <c:pt idx="992">
                  <c:v>Keenan Cherry</c:v>
                </c:pt>
                <c:pt idx="993">
                  <c:v>Keenan Estes</c:v>
                </c:pt>
                <c:pt idx="994">
                  <c:v>Keith Deleon</c:v>
                </c:pt>
                <c:pt idx="995">
                  <c:v>Keith Lopez</c:v>
                </c:pt>
                <c:pt idx="996">
                  <c:v>Kelley Dorsey</c:v>
                </c:pt>
                <c:pt idx="997">
                  <c:v>Kelley Sherman</c:v>
                </c:pt>
                <c:pt idx="998">
                  <c:v>Kelly Estes</c:v>
                </c:pt>
                <c:pt idx="999">
                  <c:v>Kelsey Parsons</c:v>
                </c:pt>
                <c:pt idx="1000">
                  <c:v>Kelvin Gamble</c:v>
                </c:pt>
                <c:pt idx="1001">
                  <c:v>Kendrick Fuller</c:v>
                </c:pt>
                <c:pt idx="1002">
                  <c:v>Keneth Frost</c:v>
                </c:pt>
                <c:pt idx="1003">
                  <c:v>Keneth Quinn</c:v>
                </c:pt>
                <c:pt idx="1004">
                  <c:v>Kenton Freeman</c:v>
                </c:pt>
                <c:pt idx="1005">
                  <c:v>Kenton Richards</c:v>
                </c:pt>
                <c:pt idx="1006">
                  <c:v>Kenya Montoya</c:v>
                </c:pt>
                <c:pt idx="1007">
                  <c:v>Kermit Mata</c:v>
                </c:pt>
                <c:pt idx="1008">
                  <c:v>Kermit Reilly</c:v>
                </c:pt>
                <c:pt idx="1009">
                  <c:v>Kermit Richard</c:v>
                </c:pt>
                <c:pt idx="1010">
                  <c:v>Kerry Donovan</c:v>
                </c:pt>
                <c:pt idx="1011">
                  <c:v>Kerry Hunter</c:v>
                </c:pt>
                <c:pt idx="1012">
                  <c:v>Keven Norman</c:v>
                </c:pt>
                <c:pt idx="1013">
                  <c:v>Kieth Burch</c:v>
                </c:pt>
                <c:pt idx="1014">
                  <c:v>Kieth Fleming</c:v>
                </c:pt>
                <c:pt idx="1015">
                  <c:v>Kim Schneider</c:v>
                </c:pt>
                <c:pt idx="1016">
                  <c:v>Kim Serrano</c:v>
                </c:pt>
                <c:pt idx="1017">
                  <c:v>Kim Stafford</c:v>
                </c:pt>
                <c:pt idx="1018">
                  <c:v>Kimberley Padilla</c:v>
                </c:pt>
                <c:pt idx="1019">
                  <c:v>Kip Christian</c:v>
                </c:pt>
                <c:pt idx="1020">
                  <c:v>Kirby Sherman</c:v>
                </c:pt>
                <c:pt idx="1021">
                  <c:v>Kirk Orr</c:v>
                </c:pt>
                <c:pt idx="1022">
                  <c:v>Kirsten Valencia</c:v>
                </c:pt>
                <c:pt idx="1023">
                  <c:v>Kraig Boone</c:v>
                </c:pt>
                <c:pt idx="1024">
                  <c:v>Kraig Mueller</c:v>
                </c:pt>
                <c:pt idx="1025">
                  <c:v>Kristin Cooley</c:v>
                </c:pt>
                <c:pt idx="1026">
                  <c:v>Kristin Garza</c:v>
                </c:pt>
                <c:pt idx="1027">
                  <c:v>Kristin Werner</c:v>
                </c:pt>
                <c:pt idx="1028">
                  <c:v>Kristina Montoya</c:v>
                </c:pt>
                <c:pt idx="1029">
                  <c:v>Kristine Werner</c:v>
                </c:pt>
                <c:pt idx="1030">
                  <c:v>Kristofer Allen</c:v>
                </c:pt>
                <c:pt idx="1031">
                  <c:v>Kristofer Lambert</c:v>
                </c:pt>
                <c:pt idx="1032">
                  <c:v>Kristopher Stafford</c:v>
                </c:pt>
                <c:pt idx="1033">
                  <c:v>Kristy Bowen</c:v>
                </c:pt>
                <c:pt idx="1034">
                  <c:v>Kristy Mccall</c:v>
                </c:pt>
                <c:pt idx="1035">
                  <c:v>Kristy Orozco</c:v>
                </c:pt>
                <c:pt idx="1036">
                  <c:v>Krystal Mckee</c:v>
                </c:pt>
                <c:pt idx="1037">
                  <c:v>Kurt Cortez</c:v>
                </c:pt>
                <c:pt idx="1038">
                  <c:v>Kurtis Faulkner</c:v>
                </c:pt>
                <c:pt idx="1039">
                  <c:v>Kyle Castillo</c:v>
                </c:pt>
                <c:pt idx="1040">
                  <c:v>Lacy Lara</c:v>
                </c:pt>
                <c:pt idx="1041">
                  <c:v>Ladonna Berry</c:v>
                </c:pt>
                <c:pt idx="1042">
                  <c:v>Lakisha Kennedy</c:v>
                </c:pt>
                <c:pt idx="1043">
                  <c:v>Landon Gregory</c:v>
                </c:pt>
                <c:pt idx="1044">
                  <c:v>Lane Armstrong</c:v>
                </c:pt>
                <c:pt idx="1045">
                  <c:v>Lane Kennedy</c:v>
                </c:pt>
                <c:pt idx="1046">
                  <c:v>Latisha Camacho</c:v>
                </c:pt>
                <c:pt idx="1047">
                  <c:v>Latisha Cook</c:v>
                </c:pt>
                <c:pt idx="1048">
                  <c:v>Laura Singleton</c:v>
                </c:pt>
                <c:pt idx="1049">
                  <c:v>Lauren Ponce</c:v>
                </c:pt>
                <c:pt idx="1050">
                  <c:v>Laurie Morales</c:v>
                </c:pt>
                <c:pt idx="1051">
                  <c:v>Lavern Santos</c:v>
                </c:pt>
                <c:pt idx="1052">
                  <c:v>Lawanda Shelton</c:v>
                </c:pt>
                <c:pt idx="1053">
                  <c:v>Lawerence Downs</c:v>
                </c:pt>
                <c:pt idx="1054">
                  <c:v>Lazaro Griffin</c:v>
                </c:pt>
                <c:pt idx="1055">
                  <c:v>Lazaro Vazquez</c:v>
                </c:pt>
                <c:pt idx="1056">
                  <c:v>Lea Mccormick</c:v>
                </c:pt>
                <c:pt idx="1057">
                  <c:v>Lea Norris</c:v>
                </c:pt>
                <c:pt idx="1058">
                  <c:v>Leah Haynes</c:v>
                </c:pt>
                <c:pt idx="1059">
                  <c:v>Leandro Herman</c:v>
                </c:pt>
                <c:pt idx="1060">
                  <c:v>Leann Bartlett</c:v>
                </c:pt>
                <c:pt idx="1061">
                  <c:v>Lee Park</c:v>
                </c:pt>
                <c:pt idx="1062">
                  <c:v>Lee Pugh</c:v>
                </c:pt>
                <c:pt idx="1063">
                  <c:v>Leif Mack</c:v>
                </c:pt>
                <c:pt idx="1064">
                  <c:v>Leif Pitts</c:v>
                </c:pt>
                <c:pt idx="1065">
                  <c:v>Leigh Chang</c:v>
                </c:pt>
                <c:pt idx="1066">
                  <c:v>Leigh Waller</c:v>
                </c:pt>
                <c:pt idx="1067">
                  <c:v>Lemuel Noble</c:v>
                </c:pt>
                <c:pt idx="1068">
                  <c:v>Len Bennett</c:v>
                </c:pt>
                <c:pt idx="1069">
                  <c:v>Lenard Owen</c:v>
                </c:pt>
                <c:pt idx="1070">
                  <c:v>Lenore Blake</c:v>
                </c:pt>
                <c:pt idx="1071">
                  <c:v>Leola Page</c:v>
                </c:pt>
                <c:pt idx="1072">
                  <c:v>Leon Hayden</c:v>
                </c:pt>
                <c:pt idx="1073">
                  <c:v>Leon Kramer</c:v>
                </c:pt>
                <c:pt idx="1074">
                  <c:v>Leon Peck</c:v>
                </c:pt>
                <c:pt idx="1075">
                  <c:v>Leon Pugh</c:v>
                </c:pt>
                <c:pt idx="1076">
                  <c:v>Leon Weeks</c:v>
                </c:pt>
                <c:pt idx="1077">
                  <c:v>Leonard Burch</c:v>
                </c:pt>
                <c:pt idx="1078">
                  <c:v>Leonard Coffey</c:v>
                </c:pt>
                <c:pt idx="1079">
                  <c:v>Leonel Roman</c:v>
                </c:pt>
                <c:pt idx="1080">
                  <c:v>Leopoldo Jordan</c:v>
                </c:pt>
                <c:pt idx="1081">
                  <c:v>Leopoldo Mata</c:v>
                </c:pt>
                <c:pt idx="1082">
                  <c:v>Leroy Cook</c:v>
                </c:pt>
                <c:pt idx="1083">
                  <c:v>Leroy Gaines</c:v>
                </c:pt>
                <c:pt idx="1084">
                  <c:v>Lesley Carroll</c:v>
                </c:pt>
                <c:pt idx="1085">
                  <c:v>Lesley Dominguez</c:v>
                </c:pt>
                <c:pt idx="1086">
                  <c:v>Lesley Ellison</c:v>
                </c:pt>
                <c:pt idx="1087">
                  <c:v>Leslie Dominguez</c:v>
                </c:pt>
                <c:pt idx="1088">
                  <c:v>Leslie Pineda</c:v>
                </c:pt>
                <c:pt idx="1089">
                  <c:v>Leslie Ponce</c:v>
                </c:pt>
                <c:pt idx="1090">
                  <c:v>Leslie Ritter</c:v>
                </c:pt>
                <c:pt idx="1091">
                  <c:v>Leslie Santana</c:v>
                </c:pt>
                <c:pt idx="1092">
                  <c:v>Lessie Donovan</c:v>
                </c:pt>
                <c:pt idx="1093">
                  <c:v>Lessie Irwin</c:v>
                </c:pt>
                <c:pt idx="1094">
                  <c:v>Lester Becker</c:v>
                </c:pt>
                <c:pt idx="1095">
                  <c:v>Lester Patton</c:v>
                </c:pt>
                <c:pt idx="1096">
                  <c:v>Leta Burnett</c:v>
                </c:pt>
                <c:pt idx="1097">
                  <c:v>Leticia Howe</c:v>
                </c:pt>
                <c:pt idx="1098">
                  <c:v>Leticia Kim</c:v>
                </c:pt>
                <c:pt idx="1099">
                  <c:v>Letitia Dougherty</c:v>
                </c:pt>
                <c:pt idx="1100">
                  <c:v>Lilian Garrison</c:v>
                </c:pt>
                <c:pt idx="1101">
                  <c:v>Lilian Soto</c:v>
                </c:pt>
                <c:pt idx="1102">
                  <c:v>Lilly Hoffman</c:v>
                </c:pt>
                <c:pt idx="1103">
                  <c:v>Lilly Lindsey</c:v>
                </c:pt>
                <c:pt idx="1104">
                  <c:v>Lincoln Rosales</c:v>
                </c:pt>
                <c:pt idx="1105">
                  <c:v>Lindsay Anthony</c:v>
                </c:pt>
                <c:pt idx="1106">
                  <c:v>Lindsay Trevino</c:v>
                </c:pt>
                <c:pt idx="1107">
                  <c:v>Lindsey Mcgee</c:v>
                </c:pt>
                <c:pt idx="1108">
                  <c:v>Lionel Campos</c:v>
                </c:pt>
                <c:pt idx="1109">
                  <c:v>Lionel Noble</c:v>
                </c:pt>
                <c:pt idx="1110">
                  <c:v>Liz Byrd</c:v>
                </c:pt>
                <c:pt idx="1111">
                  <c:v>Liza Poole</c:v>
                </c:pt>
                <c:pt idx="1112">
                  <c:v>Liza Raymond</c:v>
                </c:pt>
                <c:pt idx="1113">
                  <c:v>Logan Yu</c:v>
                </c:pt>
                <c:pt idx="1114">
                  <c:v>Lolita Compton</c:v>
                </c:pt>
                <c:pt idx="1115">
                  <c:v>Lon Howe</c:v>
                </c:pt>
                <c:pt idx="1116">
                  <c:v>Lon Peters</c:v>
                </c:pt>
                <c:pt idx="1117">
                  <c:v>Lon Price</c:v>
                </c:pt>
                <c:pt idx="1118">
                  <c:v>Long Forbes</c:v>
                </c:pt>
                <c:pt idx="1119">
                  <c:v>Long Krause</c:v>
                </c:pt>
                <c:pt idx="1120">
                  <c:v>Lonnie Marsh</c:v>
                </c:pt>
                <c:pt idx="1121">
                  <c:v>Lonnie Wheeler</c:v>
                </c:pt>
                <c:pt idx="1122">
                  <c:v>Loren Shea</c:v>
                </c:pt>
                <c:pt idx="1123">
                  <c:v>Lorenzo Callahan</c:v>
                </c:pt>
                <c:pt idx="1124">
                  <c:v>Lori Pena</c:v>
                </c:pt>
                <c:pt idx="1125">
                  <c:v>Lorna Bryant</c:v>
                </c:pt>
                <c:pt idx="1126">
                  <c:v>Lottie Johnston</c:v>
                </c:pt>
                <c:pt idx="1127">
                  <c:v>Lou Escobar</c:v>
                </c:pt>
                <c:pt idx="1128">
                  <c:v>Lou Mills</c:v>
                </c:pt>
                <c:pt idx="1129">
                  <c:v>Louisa Mosley</c:v>
                </c:pt>
                <c:pt idx="1130">
                  <c:v>Lourdes Valenzuela</c:v>
                </c:pt>
                <c:pt idx="1131">
                  <c:v>Lourdes Wolfe</c:v>
                </c:pt>
                <c:pt idx="1132">
                  <c:v>Lucia Spencer</c:v>
                </c:pt>
                <c:pt idx="1133">
                  <c:v>Lucien Khan</c:v>
                </c:pt>
                <c:pt idx="1134">
                  <c:v>Lucio Melendez</c:v>
                </c:pt>
                <c:pt idx="1135">
                  <c:v>Lucius Terry</c:v>
                </c:pt>
                <c:pt idx="1136">
                  <c:v>Lucius Underwood</c:v>
                </c:pt>
                <c:pt idx="1137">
                  <c:v>Luis Baxter</c:v>
                </c:pt>
                <c:pt idx="1138">
                  <c:v>Luis Hester</c:v>
                </c:pt>
                <c:pt idx="1139">
                  <c:v>Luis Mccarty</c:v>
                </c:pt>
                <c:pt idx="1140">
                  <c:v>Luke Meyer</c:v>
                </c:pt>
                <c:pt idx="1141">
                  <c:v>Lupe Nelson</c:v>
                </c:pt>
                <c:pt idx="1142">
                  <c:v>Luther Glenn</c:v>
                </c:pt>
                <c:pt idx="1143">
                  <c:v>Lydia Byrd</c:v>
                </c:pt>
                <c:pt idx="1144">
                  <c:v>Lyman Sparks</c:v>
                </c:pt>
                <c:pt idx="1145">
                  <c:v>Lynda Benitez</c:v>
                </c:pt>
                <c:pt idx="1146">
                  <c:v>Lynette Montoya</c:v>
                </c:pt>
                <c:pt idx="1147">
                  <c:v>Lynne Mccann</c:v>
                </c:pt>
                <c:pt idx="1148">
                  <c:v>Lynnette Morgan</c:v>
                </c:pt>
                <c:pt idx="1149">
                  <c:v>Lynwood Sexton</c:v>
                </c:pt>
                <c:pt idx="1150">
                  <c:v>Mable Coffey</c:v>
                </c:pt>
                <c:pt idx="1151">
                  <c:v>Mac Gutierrez</c:v>
                </c:pt>
                <c:pt idx="1152">
                  <c:v>Mac Kelley</c:v>
                </c:pt>
                <c:pt idx="1153">
                  <c:v>Mack Chase</c:v>
                </c:pt>
                <c:pt idx="1154">
                  <c:v>Madeline Dixon</c:v>
                </c:pt>
                <c:pt idx="1155">
                  <c:v>Madeline Navarro</c:v>
                </c:pt>
                <c:pt idx="1156">
                  <c:v>Maggie Malone</c:v>
                </c:pt>
                <c:pt idx="1157">
                  <c:v>Major Espinoza</c:v>
                </c:pt>
                <c:pt idx="1158">
                  <c:v>Major Mason</c:v>
                </c:pt>
                <c:pt idx="1159">
                  <c:v>Malcolm Hickman</c:v>
                </c:pt>
                <c:pt idx="1160">
                  <c:v>Malcolm Petty</c:v>
                </c:pt>
                <c:pt idx="1161">
                  <c:v>Malcom Reynolds</c:v>
                </c:pt>
                <c:pt idx="1162">
                  <c:v>Malik Bennett</c:v>
                </c:pt>
                <c:pt idx="1163">
                  <c:v>Malik Drake</c:v>
                </c:pt>
                <c:pt idx="1164">
                  <c:v>Mallory Stein</c:v>
                </c:pt>
                <c:pt idx="1165">
                  <c:v>Man Mullen</c:v>
                </c:pt>
                <c:pt idx="1166">
                  <c:v>Man Sheppard</c:v>
                </c:pt>
                <c:pt idx="1167">
                  <c:v>Man Woods</c:v>
                </c:pt>
                <c:pt idx="1168">
                  <c:v>Mandy Becker</c:v>
                </c:pt>
                <c:pt idx="1169">
                  <c:v>Manual Barron</c:v>
                </c:pt>
                <c:pt idx="1170">
                  <c:v>Manual Fleming</c:v>
                </c:pt>
                <c:pt idx="1171">
                  <c:v>Mara Chaney</c:v>
                </c:pt>
                <c:pt idx="1172">
                  <c:v>Mara Hanna</c:v>
                </c:pt>
                <c:pt idx="1173">
                  <c:v>Marcellus Trujillo</c:v>
                </c:pt>
                <c:pt idx="1174">
                  <c:v>Marci Villegas</c:v>
                </c:pt>
                <c:pt idx="1175">
                  <c:v>Marcus Schmitt</c:v>
                </c:pt>
                <c:pt idx="1176">
                  <c:v>Marcus Shields</c:v>
                </c:pt>
                <c:pt idx="1177">
                  <c:v>Margarito Barajas</c:v>
                </c:pt>
                <c:pt idx="1178">
                  <c:v>Margarito Navarro</c:v>
                </c:pt>
                <c:pt idx="1179">
                  <c:v>Margo Dixon</c:v>
                </c:pt>
                <c:pt idx="1180">
                  <c:v>Margret Brewer</c:v>
                </c:pt>
                <c:pt idx="1181">
                  <c:v>Marguerite Pitts</c:v>
                </c:pt>
                <c:pt idx="1182">
                  <c:v>Mari Boone</c:v>
                </c:pt>
                <c:pt idx="1183">
                  <c:v>Mari Holder</c:v>
                </c:pt>
                <c:pt idx="1184">
                  <c:v>Maria Proctor</c:v>
                </c:pt>
                <c:pt idx="1185">
                  <c:v>Mariano Howell</c:v>
                </c:pt>
                <c:pt idx="1186">
                  <c:v>Marietta Odom</c:v>
                </c:pt>
                <c:pt idx="1187">
                  <c:v>Marina Potter</c:v>
                </c:pt>
                <c:pt idx="1188">
                  <c:v>Mario Fernandez</c:v>
                </c:pt>
                <c:pt idx="1189">
                  <c:v>Mario Wood</c:v>
                </c:pt>
                <c:pt idx="1190">
                  <c:v>Marion Hartman</c:v>
                </c:pt>
                <c:pt idx="1191">
                  <c:v>Marion Mora</c:v>
                </c:pt>
                <c:pt idx="1192">
                  <c:v>Marion Oconnor</c:v>
                </c:pt>
                <c:pt idx="1193">
                  <c:v>Marion Pratt</c:v>
                </c:pt>
                <c:pt idx="1194">
                  <c:v>Marion Robertson</c:v>
                </c:pt>
                <c:pt idx="1195">
                  <c:v>Marisol Greer</c:v>
                </c:pt>
                <c:pt idx="1196">
                  <c:v>Marisol Hood</c:v>
                </c:pt>
                <c:pt idx="1197">
                  <c:v>Marissa Foley</c:v>
                </c:pt>
                <c:pt idx="1198">
                  <c:v>Maritza Blevins</c:v>
                </c:pt>
                <c:pt idx="1199">
                  <c:v>Maritza Valenzuela</c:v>
                </c:pt>
                <c:pt idx="1200">
                  <c:v>Mark Mckay</c:v>
                </c:pt>
                <c:pt idx="1201">
                  <c:v>Mark Walters</c:v>
                </c:pt>
                <c:pt idx="1202">
                  <c:v>Markus Powell</c:v>
                </c:pt>
                <c:pt idx="1203">
                  <c:v>Marlin Kramer</c:v>
                </c:pt>
                <c:pt idx="1204">
                  <c:v>Marlon Orozco</c:v>
                </c:pt>
                <c:pt idx="1205">
                  <c:v>Marlon Russell</c:v>
                </c:pt>
                <c:pt idx="1206">
                  <c:v>Marquita Becker</c:v>
                </c:pt>
                <c:pt idx="1207">
                  <c:v>Marshall Odonnell</c:v>
                </c:pt>
                <c:pt idx="1208">
                  <c:v>Martha Edwards</c:v>
                </c:pt>
                <c:pt idx="1209">
                  <c:v>Martha Smith</c:v>
                </c:pt>
                <c:pt idx="1210">
                  <c:v>Martin White</c:v>
                </c:pt>
                <c:pt idx="1211">
                  <c:v>Marvin Lambert</c:v>
                </c:pt>
                <c:pt idx="1212">
                  <c:v>Marvin Mcguire</c:v>
                </c:pt>
                <c:pt idx="1213">
                  <c:v>Mary Bartlett</c:v>
                </c:pt>
                <c:pt idx="1214">
                  <c:v>Maryanne Haney</c:v>
                </c:pt>
                <c:pt idx="1215">
                  <c:v>Mathew Blackwell</c:v>
                </c:pt>
                <c:pt idx="1216">
                  <c:v>Mathew Hinton</c:v>
                </c:pt>
                <c:pt idx="1217">
                  <c:v>Matilda Raymond</c:v>
                </c:pt>
                <c:pt idx="1218">
                  <c:v>Matt Cain</c:v>
                </c:pt>
                <c:pt idx="1219">
                  <c:v>Maura Barber</c:v>
                </c:pt>
                <c:pt idx="1220">
                  <c:v>Maureen Beard</c:v>
                </c:pt>
                <c:pt idx="1221">
                  <c:v>Maureen Holland</c:v>
                </c:pt>
                <c:pt idx="1222">
                  <c:v>Maurice Bradley</c:v>
                </c:pt>
                <c:pt idx="1223">
                  <c:v>Mauricio Cervantes</c:v>
                </c:pt>
                <c:pt idx="1224">
                  <c:v>Mauricio Donovan</c:v>
                </c:pt>
                <c:pt idx="1225">
                  <c:v>Mauro Mcgee</c:v>
                </c:pt>
                <c:pt idx="1226">
                  <c:v>Mauro Whitney</c:v>
                </c:pt>
                <c:pt idx="1227">
                  <c:v>Mavis Jackson</c:v>
                </c:pt>
                <c:pt idx="1228">
                  <c:v>Maxwell Wilcox</c:v>
                </c:pt>
                <c:pt idx="1229">
                  <c:v>Maynard Benjamin</c:v>
                </c:pt>
                <c:pt idx="1230">
                  <c:v>Maynard Maddox</c:v>
                </c:pt>
                <c:pt idx="1231">
                  <c:v>Mckinley Lambert</c:v>
                </c:pt>
                <c:pt idx="1232">
                  <c:v>Mckinley Sullivan</c:v>
                </c:pt>
                <c:pt idx="1233">
                  <c:v>Megan Mcneil</c:v>
                </c:pt>
                <c:pt idx="1234">
                  <c:v>Mel Hughes</c:v>
                </c:pt>
                <c:pt idx="1235">
                  <c:v>Mel Jones</c:v>
                </c:pt>
                <c:pt idx="1236">
                  <c:v>Mel Miles</c:v>
                </c:pt>
                <c:pt idx="1237">
                  <c:v>Melba Novak</c:v>
                </c:pt>
                <c:pt idx="1238">
                  <c:v>Melba Roberts</c:v>
                </c:pt>
                <c:pt idx="1239">
                  <c:v>Melody Green</c:v>
                </c:pt>
                <c:pt idx="1240">
                  <c:v>Melody Munoz</c:v>
                </c:pt>
                <c:pt idx="1241">
                  <c:v>Meredith Gaines</c:v>
                </c:pt>
                <c:pt idx="1242">
                  <c:v>Merle Fritz</c:v>
                </c:pt>
                <c:pt idx="1243">
                  <c:v>Merle Nolan</c:v>
                </c:pt>
                <c:pt idx="1244">
                  <c:v>Merle Peterson</c:v>
                </c:pt>
                <c:pt idx="1245">
                  <c:v>Merrill Simpson</c:v>
                </c:pt>
                <c:pt idx="1246">
                  <c:v>Micah Dunlap</c:v>
                </c:pt>
                <c:pt idx="1247">
                  <c:v>Micah Wise</c:v>
                </c:pt>
                <c:pt idx="1248">
                  <c:v>Michal Wilcox</c:v>
                </c:pt>
                <c:pt idx="1249">
                  <c:v>Michale Vincent</c:v>
                </c:pt>
                <c:pt idx="1250">
                  <c:v>Micheal Wall</c:v>
                </c:pt>
                <c:pt idx="1251">
                  <c:v>Micheal Washington</c:v>
                </c:pt>
                <c:pt idx="1252">
                  <c:v>Michelle Daugherty</c:v>
                </c:pt>
                <c:pt idx="1253">
                  <c:v>Mickey Farley</c:v>
                </c:pt>
                <c:pt idx="1254">
                  <c:v>Mike Hardy</c:v>
                </c:pt>
                <c:pt idx="1255">
                  <c:v>Mike Potter</c:v>
                </c:pt>
                <c:pt idx="1256">
                  <c:v>Milan Barnett</c:v>
                </c:pt>
                <c:pt idx="1257">
                  <c:v>Milan Powers</c:v>
                </c:pt>
                <c:pt idx="1258">
                  <c:v>Milan Wilson</c:v>
                </c:pt>
                <c:pt idx="1259">
                  <c:v>Miles Colon</c:v>
                </c:pt>
                <c:pt idx="1260">
                  <c:v>Miles Huffman</c:v>
                </c:pt>
                <c:pt idx="1261">
                  <c:v>Milford Pollard</c:v>
                </c:pt>
                <c:pt idx="1262">
                  <c:v>Millard Werner</c:v>
                </c:pt>
                <c:pt idx="1263">
                  <c:v>Milo Tapia</c:v>
                </c:pt>
                <c:pt idx="1264">
                  <c:v>Milton Adkins</c:v>
                </c:pt>
                <c:pt idx="1265">
                  <c:v>Milton Cline</c:v>
                </c:pt>
                <c:pt idx="1266">
                  <c:v>Milton Payne</c:v>
                </c:pt>
                <c:pt idx="1267">
                  <c:v>Minerva Mcclain</c:v>
                </c:pt>
                <c:pt idx="1268">
                  <c:v>Minh Blackwell</c:v>
                </c:pt>
                <c:pt idx="1269">
                  <c:v>Miquel Marshall</c:v>
                </c:pt>
                <c:pt idx="1270">
                  <c:v>Misty Warner</c:v>
                </c:pt>
                <c:pt idx="1271">
                  <c:v>Mitzi English</c:v>
                </c:pt>
                <c:pt idx="1272">
                  <c:v>Modesto Murray</c:v>
                </c:pt>
                <c:pt idx="1273">
                  <c:v>Mohamed Rocha</c:v>
                </c:pt>
                <c:pt idx="1274">
                  <c:v>Mohammad Estes</c:v>
                </c:pt>
                <c:pt idx="1275">
                  <c:v>Mohammad Glass</c:v>
                </c:pt>
                <c:pt idx="1276">
                  <c:v>Mohammed Hubbard</c:v>
                </c:pt>
                <c:pt idx="1277">
                  <c:v>Moises Cummings</c:v>
                </c:pt>
                <c:pt idx="1278">
                  <c:v>Monica Moreno</c:v>
                </c:pt>
                <c:pt idx="1279">
                  <c:v>Monroe Washington</c:v>
                </c:pt>
                <c:pt idx="1280">
                  <c:v>Monty Dixon</c:v>
                </c:pt>
                <c:pt idx="1281">
                  <c:v>Morgan Owens</c:v>
                </c:pt>
                <c:pt idx="1282">
                  <c:v>Morris Davenport</c:v>
                </c:pt>
                <c:pt idx="1283">
                  <c:v>Morton Velasquez</c:v>
                </c:pt>
                <c:pt idx="1284">
                  <c:v>Mose Duran</c:v>
                </c:pt>
                <c:pt idx="1285">
                  <c:v>Mose Estes</c:v>
                </c:pt>
                <c:pt idx="1286">
                  <c:v>Myles Mccarty</c:v>
                </c:pt>
                <c:pt idx="1287">
                  <c:v>Myra Hill</c:v>
                </c:pt>
                <c:pt idx="1288">
                  <c:v>Myron Hammond</c:v>
                </c:pt>
                <c:pt idx="1289">
                  <c:v>Myrtle Gamble</c:v>
                </c:pt>
                <c:pt idx="1290">
                  <c:v>Nannie Kane</c:v>
                </c:pt>
                <c:pt idx="1291">
                  <c:v>Nannie Wu</c:v>
                </c:pt>
                <c:pt idx="1292">
                  <c:v>Natalie Macias</c:v>
                </c:pt>
                <c:pt idx="1293">
                  <c:v>Natasha Faulkner</c:v>
                </c:pt>
                <c:pt idx="1294">
                  <c:v>Natasha Ford</c:v>
                </c:pt>
                <c:pt idx="1295">
                  <c:v>Nathanael Campos</c:v>
                </c:pt>
                <c:pt idx="1296">
                  <c:v>Nathanael Ross</c:v>
                </c:pt>
                <c:pt idx="1297">
                  <c:v>Nathanael Sampson</c:v>
                </c:pt>
                <c:pt idx="1298">
                  <c:v>Nathanial Andersen</c:v>
                </c:pt>
                <c:pt idx="1299">
                  <c:v>Nathanial Mckenzie</c:v>
                </c:pt>
                <c:pt idx="1300">
                  <c:v>Nathanial Sosa</c:v>
                </c:pt>
                <c:pt idx="1301">
                  <c:v>Nathaniel Bush</c:v>
                </c:pt>
                <c:pt idx="1302">
                  <c:v>Nathaniel Ellis</c:v>
                </c:pt>
                <c:pt idx="1303">
                  <c:v>Ned Roth</c:v>
                </c:pt>
                <c:pt idx="1304">
                  <c:v>Neil Finley</c:v>
                </c:pt>
                <c:pt idx="1305">
                  <c:v>Nellie Shah</c:v>
                </c:pt>
                <c:pt idx="1306">
                  <c:v>Nelson Roy</c:v>
                </c:pt>
                <c:pt idx="1307">
                  <c:v>Nelson Townsend</c:v>
                </c:pt>
                <c:pt idx="1308">
                  <c:v>Nestor Brock</c:v>
                </c:pt>
                <c:pt idx="1309">
                  <c:v>Nestor Parsons</c:v>
                </c:pt>
                <c:pt idx="1310">
                  <c:v>Neva Pace</c:v>
                </c:pt>
                <c:pt idx="1311">
                  <c:v>Neville Wright</c:v>
                </c:pt>
                <c:pt idx="1312">
                  <c:v>Nickolas Gardner</c:v>
                </c:pt>
                <c:pt idx="1313">
                  <c:v>Nickolas Gill</c:v>
                </c:pt>
                <c:pt idx="1314">
                  <c:v>Nicky Day</c:v>
                </c:pt>
                <c:pt idx="1315">
                  <c:v>Nicky Pennington</c:v>
                </c:pt>
                <c:pt idx="1316">
                  <c:v>Nikki Schroeder</c:v>
                </c:pt>
                <c:pt idx="1317">
                  <c:v>Nikki Trevino</c:v>
                </c:pt>
                <c:pt idx="1318">
                  <c:v>Nita Franklin</c:v>
                </c:pt>
                <c:pt idx="1319">
                  <c:v>Noah Orozco</c:v>
                </c:pt>
                <c:pt idx="1320">
                  <c:v>Noah Wells</c:v>
                </c:pt>
                <c:pt idx="1321">
                  <c:v>Noe Le</c:v>
                </c:pt>
                <c:pt idx="1322">
                  <c:v>Noelle Blair</c:v>
                </c:pt>
                <c:pt idx="1323">
                  <c:v>Nona Spears</c:v>
                </c:pt>
                <c:pt idx="1324">
                  <c:v>Nora Malone</c:v>
                </c:pt>
                <c:pt idx="1325">
                  <c:v>Norbert Schneider</c:v>
                </c:pt>
                <c:pt idx="1326">
                  <c:v>Norberto Berg</c:v>
                </c:pt>
                <c:pt idx="1327">
                  <c:v>Norberto Mercer</c:v>
                </c:pt>
                <c:pt idx="1328">
                  <c:v>Norman Martinez</c:v>
                </c:pt>
                <c:pt idx="1329">
                  <c:v>Normand Donovan</c:v>
                </c:pt>
                <c:pt idx="1330">
                  <c:v>Normand Weeks</c:v>
                </c:pt>
                <c:pt idx="1331">
                  <c:v>Norris Garrett</c:v>
                </c:pt>
                <c:pt idx="1332">
                  <c:v>Octavio Bentley</c:v>
                </c:pt>
                <c:pt idx="1333">
                  <c:v>Odell Blackburn</c:v>
                </c:pt>
                <c:pt idx="1334">
                  <c:v>Odell Lawson</c:v>
                </c:pt>
                <c:pt idx="1335">
                  <c:v>Odis Lee</c:v>
                </c:pt>
                <c:pt idx="1336">
                  <c:v>Odis Meadows</c:v>
                </c:pt>
                <c:pt idx="1337">
                  <c:v>Ofelia Foley</c:v>
                </c:pt>
                <c:pt idx="1338">
                  <c:v>Ola Foley</c:v>
                </c:pt>
                <c:pt idx="1339">
                  <c:v>Ola Lara</c:v>
                </c:pt>
                <c:pt idx="1340">
                  <c:v>Olen Ortiz</c:v>
                </c:pt>
                <c:pt idx="1341">
                  <c:v>Olen Yoder</c:v>
                </c:pt>
                <c:pt idx="1342">
                  <c:v>Olga Miranda</c:v>
                </c:pt>
                <c:pt idx="1343">
                  <c:v>Olin Farmer</c:v>
                </c:pt>
                <c:pt idx="1344">
                  <c:v>Olin Glover</c:v>
                </c:pt>
                <c:pt idx="1345">
                  <c:v>Olive Monroe</c:v>
                </c:pt>
                <c:pt idx="1346">
                  <c:v>Oliver Vaughn</c:v>
                </c:pt>
                <c:pt idx="1347">
                  <c:v>Olivia Mccoy</c:v>
                </c:pt>
                <c:pt idx="1348">
                  <c:v>Ollie Herrera</c:v>
                </c:pt>
                <c:pt idx="1349">
                  <c:v>Ollie Mccall</c:v>
                </c:pt>
                <c:pt idx="1350">
                  <c:v>Ollie Owen</c:v>
                </c:pt>
                <c:pt idx="1351">
                  <c:v>Omer Coleman</c:v>
                </c:pt>
                <c:pt idx="1352">
                  <c:v>Ophelia Humphrey</c:v>
                </c:pt>
                <c:pt idx="1353">
                  <c:v>Ophelia Osborne</c:v>
                </c:pt>
                <c:pt idx="1354">
                  <c:v>Oren Frank</c:v>
                </c:pt>
                <c:pt idx="1355">
                  <c:v>Orlando Salas</c:v>
                </c:pt>
                <c:pt idx="1356">
                  <c:v>Orlando Wallace</c:v>
                </c:pt>
                <c:pt idx="1357">
                  <c:v>Orville Mccoy</c:v>
                </c:pt>
                <c:pt idx="1358">
                  <c:v>Osvaldo Tyler</c:v>
                </c:pt>
                <c:pt idx="1359">
                  <c:v>Osvaldo Welch</c:v>
                </c:pt>
                <c:pt idx="1360">
                  <c:v>Oswaldo Landry</c:v>
                </c:pt>
                <c:pt idx="1361">
                  <c:v>Otha Rhodes</c:v>
                </c:pt>
                <c:pt idx="1362">
                  <c:v>Otis Farley</c:v>
                </c:pt>
                <c:pt idx="1363">
                  <c:v>Otis Good</c:v>
                </c:pt>
                <c:pt idx="1364">
                  <c:v>Otis Lawrence</c:v>
                </c:pt>
                <c:pt idx="1365">
                  <c:v>Otis Leonard</c:v>
                </c:pt>
                <c:pt idx="1366">
                  <c:v>Otto Hogan</c:v>
                </c:pt>
                <c:pt idx="1367">
                  <c:v>Otto Sweeney</c:v>
                </c:pt>
                <c:pt idx="1368">
                  <c:v>Otto Wiggins</c:v>
                </c:pt>
                <c:pt idx="1369">
                  <c:v>Owen Barajas</c:v>
                </c:pt>
                <c:pt idx="1370">
                  <c:v>Owen Johnston</c:v>
                </c:pt>
                <c:pt idx="1371">
                  <c:v>Owen Little</c:v>
                </c:pt>
                <c:pt idx="1372">
                  <c:v>Pablo Bowers</c:v>
                </c:pt>
                <c:pt idx="1373">
                  <c:v>Pablo Myers</c:v>
                </c:pt>
                <c:pt idx="1374">
                  <c:v>Paris Allen</c:v>
                </c:pt>
                <c:pt idx="1375">
                  <c:v>Paris Ewing</c:v>
                </c:pt>
                <c:pt idx="1376">
                  <c:v>Paris Lozano</c:v>
                </c:pt>
                <c:pt idx="1377">
                  <c:v>Paris Mahoney</c:v>
                </c:pt>
                <c:pt idx="1378">
                  <c:v>Paris Pollard</c:v>
                </c:pt>
                <c:pt idx="1379">
                  <c:v>Parker Barajas</c:v>
                </c:pt>
                <c:pt idx="1380">
                  <c:v>Pat Crosby</c:v>
                </c:pt>
                <c:pt idx="1381">
                  <c:v>Pat Malone</c:v>
                </c:pt>
                <c:pt idx="1382">
                  <c:v>Pat Munoz</c:v>
                </c:pt>
                <c:pt idx="1383">
                  <c:v>Patrica Walton</c:v>
                </c:pt>
                <c:pt idx="1384">
                  <c:v>Patricia Harding</c:v>
                </c:pt>
                <c:pt idx="1385">
                  <c:v>Patricia Perez</c:v>
                </c:pt>
                <c:pt idx="1386">
                  <c:v>Patsy Ferguson</c:v>
                </c:pt>
                <c:pt idx="1387">
                  <c:v>Patty Neal</c:v>
                </c:pt>
                <c:pt idx="1388">
                  <c:v>Patty Prince</c:v>
                </c:pt>
                <c:pt idx="1389">
                  <c:v>Paul Doyle</c:v>
                </c:pt>
                <c:pt idx="1390">
                  <c:v>Paulette Irwin</c:v>
                </c:pt>
                <c:pt idx="1391">
                  <c:v>Pauline Clarke</c:v>
                </c:pt>
                <c:pt idx="1392">
                  <c:v>Pauline Herman</c:v>
                </c:pt>
                <c:pt idx="1393">
                  <c:v>Pedro Bryant</c:v>
                </c:pt>
                <c:pt idx="1394">
                  <c:v>Penny Mendez</c:v>
                </c:pt>
                <c:pt idx="1395">
                  <c:v>Perry Collier</c:v>
                </c:pt>
                <c:pt idx="1396">
                  <c:v>Pete Kaiser</c:v>
                </c:pt>
                <c:pt idx="1397">
                  <c:v>Pete Miller</c:v>
                </c:pt>
                <c:pt idx="1398">
                  <c:v>Peter Grimes</c:v>
                </c:pt>
                <c:pt idx="1399">
                  <c:v>Petra Silva</c:v>
                </c:pt>
                <c:pt idx="1400">
                  <c:v>Phil Hopkins</c:v>
                </c:pt>
                <c:pt idx="1401">
                  <c:v>Phil Keith</c:v>
                </c:pt>
                <c:pt idx="1402">
                  <c:v>Philip Bird</c:v>
                </c:pt>
                <c:pt idx="1403">
                  <c:v>Phoebe Humphrey</c:v>
                </c:pt>
                <c:pt idx="1404">
                  <c:v>Phoebe Vang</c:v>
                </c:pt>
                <c:pt idx="1405">
                  <c:v>Phyllis Haas</c:v>
                </c:pt>
                <c:pt idx="1406">
                  <c:v>Pierre Andersen</c:v>
                </c:pt>
                <c:pt idx="1407">
                  <c:v>Priscilla Griffith</c:v>
                </c:pt>
                <c:pt idx="1408">
                  <c:v>Quentin Holmes</c:v>
                </c:pt>
                <c:pt idx="1409">
                  <c:v>Quentin Stevenson</c:v>
                </c:pt>
                <c:pt idx="1410">
                  <c:v>Quincy Santos</c:v>
                </c:pt>
                <c:pt idx="1411">
                  <c:v>Quinn Marquez</c:v>
                </c:pt>
                <c:pt idx="1412">
                  <c:v>Quintin Malone</c:v>
                </c:pt>
                <c:pt idx="1413">
                  <c:v>Rachael Rosario</c:v>
                </c:pt>
                <c:pt idx="1414">
                  <c:v>Rachelle Flowers</c:v>
                </c:pt>
                <c:pt idx="1415">
                  <c:v>Rae Diaz</c:v>
                </c:pt>
                <c:pt idx="1416">
                  <c:v>Rae Glenn</c:v>
                </c:pt>
                <c:pt idx="1417">
                  <c:v>Rafael Barrera</c:v>
                </c:pt>
                <c:pt idx="1418">
                  <c:v>Rafael Weiss</c:v>
                </c:pt>
                <c:pt idx="1419">
                  <c:v>Raleigh Marks</c:v>
                </c:pt>
                <c:pt idx="1420">
                  <c:v>Ralph Thomas</c:v>
                </c:pt>
                <c:pt idx="1421">
                  <c:v>Randell Rosales</c:v>
                </c:pt>
                <c:pt idx="1422">
                  <c:v>Raphael Oconnor</c:v>
                </c:pt>
                <c:pt idx="1423">
                  <c:v>Raquel Velasquez</c:v>
                </c:pt>
                <c:pt idx="1424">
                  <c:v>Rashad Walton</c:v>
                </c:pt>
                <c:pt idx="1425">
                  <c:v>Raul Roberson</c:v>
                </c:pt>
                <c:pt idx="1426">
                  <c:v>Raul Sellers</c:v>
                </c:pt>
                <c:pt idx="1427">
                  <c:v>Raymon Mcintyre</c:v>
                </c:pt>
                <c:pt idx="1428">
                  <c:v>Raymond Henderson</c:v>
                </c:pt>
                <c:pt idx="1429">
                  <c:v>Raymond Knight</c:v>
                </c:pt>
                <c:pt idx="1430">
                  <c:v>Raymond Shah</c:v>
                </c:pt>
                <c:pt idx="1431">
                  <c:v>Reba Evans</c:v>
                </c:pt>
                <c:pt idx="1432">
                  <c:v>Reed Mathews</c:v>
                </c:pt>
                <c:pt idx="1433">
                  <c:v>Reed Oliver</c:v>
                </c:pt>
                <c:pt idx="1434">
                  <c:v>Refugio Campbell</c:v>
                </c:pt>
                <c:pt idx="1435">
                  <c:v>Refugio Thompson</c:v>
                </c:pt>
                <c:pt idx="1436">
                  <c:v>Regina Holloway</c:v>
                </c:pt>
                <c:pt idx="1437">
                  <c:v>Reginald Page</c:v>
                </c:pt>
                <c:pt idx="1438">
                  <c:v>Reid Gonzales</c:v>
                </c:pt>
                <c:pt idx="1439">
                  <c:v>Reid Gordon</c:v>
                </c:pt>
                <c:pt idx="1440">
                  <c:v>Reinaldo Dyer</c:v>
                </c:pt>
                <c:pt idx="1441">
                  <c:v>Renato Jarvis</c:v>
                </c:pt>
                <c:pt idx="1442">
                  <c:v>Rene Melendez</c:v>
                </c:pt>
                <c:pt idx="1443">
                  <c:v>Reuben Lane</c:v>
                </c:pt>
                <c:pt idx="1444">
                  <c:v>Rex Humphrey</c:v>
                </c:pt>
                <c:pt idx="1445">
                  <c:v>Rex Rodgers</c:v>
                </c:pt>
                <c:pt idx="1446">
                  <c:v>Rex Sanders</c:v>
                </c:pt>
                <c:pt idx="1447">
                  <c:v>Rey Rollins</c:v>
                </c:pt>
                <c:pt idx="1448">
                  <c:v>Reynaldo Solomon</c:v>
                </c:pt>
                <c:pt idx="1449">
                  <c:v>Rhea Bennett</c:v>
                </c:pt>
                <c:pt idx="1450">
                  <c:v>Rhett Marshall</c:v>
                </c:pt>
                <c:pt idx="1451">
                  <c:v>Ricardo Zimmerman</c:v>
                </c:pt>
                <c:pt idx="1452">
                  <c:v>Richard Allen</c:v>
                </c:pt>
                <c:pt idx="1453">
                  <c:v>Richard Atkinson</c:v>
                </c:pt>
                <c:pt idx="1454">
                  <c:v>Richie Branch</c:v>
                </c:pt>
                <c:pt idx="1455">
                  <c:v>Rick Cortez</c:v>
                </c:pt>
                <c:pt idx="1456">
                  <c:v>Rick Costa</c:v>
                </c:pt>
                <c:pt idx="1457">
                  <c:v>Rick Morse</c:v>
                </c:pt>
                <c:pt idx="1458">
                  <c:v>Rickey Marquez</c:v>
                </c:pt>
                <c:pt idx="1459">
                  <c:v>Rickey Oliver</c:v>
                </c:pt>
                <c:pt idx="1460">
                  <c:v>Rickie Logan</c:v>
                </c:pt>
                <c:pt idx="1461">
                  <c:v>Ricky Keith</c:v>
                </c:pt>
                <c:pt idx="1462">
                  <c:v>Rico Sims</c:v>
                </c:pt>
                <c:pt idx="1463">
                  <c:v>Rita Fitzgerald</c:v>
                </c:pt>
                <c:pt idx="1464">
                  <c:v>Rob Barajas</c:v>
                </c:pt>
                <c:pt idx="1465">
                  <c:v>Rob Bauer</c:v>
                </c:pt>
                <c:pt idx="1466">
                  <c:v>Robbie Anthony</c:v>
                </c:pt>
                <c:pt idx="1467">
                  <c:v>Robby Armstrong</c:v>
                </c:pt>
                <c:pt idx="1468">
                  <c:v>Robby Blevins</c:v>
                </c:pt>
                <c:pt idx="1469">
                  <c:v>Robert Reynolds</c:v>
                </c:pt>
                <c:pt idx="1470">
                  <c:v>Roberta Kemp</c:v>
                </c:pt>
                <c:pt idx="1471">
                  <c:v>Roberta Lowery</c:v>
                </c:pt>
                <c:pt idx="1472">
                  <c:v>Roberto Mosley</c:v>
                </c:pt>
                <c:pt idx="1473">
                  <c:v>Roberto Sparks</c:v>
                </c:pt>
                <c:pt idx="1474">
                  <c:v>Robin Carey</c:v>
                </c:pt>
                <c:pt idx="1475">
                  <c:v>Robt Walsh</c:v>
                </c:pt>
                <c:pt idx="1476">
                  <c:v>Robt Walters</c:v>
                </c:pt>
                <c:pt idx="1477">
                  <c:v>Robyn Marks</c:v>
                </c:pt>
                <c:pt idx="1478">
                  <c:v>Rod Andrews</c:v>
                </c:pt>
                <c:pt idx="1479">
                  <c:v>Rod Wiggins</c:v>
                </c:pt>
                <c:pt idx="1480">
                  <c:v>Roderick Arias</c:v>
                </c:pt>
                <c:pt idx="1481">
                  <c:v>Rodney Frank</c:v>
                </c:pt>
                <c:pt idx="1482">
                  <c:v>Rodolfo Guzman</c:v>
                </c:pt>
                <c:pt idx="1483">
                  <c:v>Rodolfo Holder</c:v>
                </c:pt>
                <c:pt idx="1484">
                  <c:v>Rogelio Wheeler</c:v>
                </c:pt>
                <c:pt idx="1485">
                  <c:v>Roland Castillo</c:v>
                </c:pt>
                <c:pt idx="1486">
                  <c:v>Rolando Luna</c:v>
                </c:pt>
                <c:pt idx="1487">
                  <c:v>Rolf Robbins</c:v>
                </c:pt>
                <c:pt idx="1488">
                  <c:v>Rolf Wilson</c:v>
                </c:pt>
                <c:pt idx="1489">
                  <c:v>Roman Drake</c:v>
                </c:pt>
                <c:pt idx="1490">
                  <c:v>Roman Gonzales</c:v>
                </c:pt>
                <c:pt idx="1491">
                  <c:v>Roman Logan</c:v>
                </c:pt>
                <c:pt idx="1492">
                  <c:v>Roman Roth</c:v>
                </c:pt>
                <c:pt idx="1493">
                  <c:v>Ronnie Davis</c:v>
                </c:pt>
                <c:pt idx="1494">
                  <c:v>Roosevelt Bennett</c:v>
                </c:pt>
                <c:pt idx="1495">
                  <c:v>Roosevelt Neal</c:v>
                </c:pt>
                <c:pt idx="1496">
                  <c:v>Roosevelt Nguyen</c:v>
                </c:pt>
                <c:pt idx="1497">
                  <c:v>Roosevelt Noble</c:v>
                </c:pt>
                <c:pt idx="1498">
                  <c:v>Rory Bautista</c:v>
                </c:pt>
                <c:pt idx="1499">
                  <c:v>Rosa Hubbard</c:v>
                </c:pt>
                <c:pt idx="1500">
                  <c:v>Rosalind Browning</c:v>
                </c:pt>
                <c:pt idx="1501">
                  <c:v>Rosalind Henry</c:v>
                </c:pt>
                <c:pt idx="1502">
                  <c:v>Rosalyn Meyers</c:v>
                </c:pt>
                <c:pt idx="1503">
                  <c:v>Rosanna Glenn</c:v>
                </c:pt>
                <c:pt idx="1504">
                  <c:v>Rosario Pitts</c:v>
                </c:pt>
                <c:pt idx="1505">
                  <c:v>Roscoe Moore</c:v>
                </c:pt>
                <c:pt idx="1506">
                  <c:v>Rose Serrano</c:v>
                </c:pt>
                <c:pt idx="1507">
                  <c:v>Roseann Nguyen</c:v>
                </c:pt>
                <c:pt idx="1508">
                  <c:v>Rosella Byrd</c:v>
                </c:pt>
                <c:pt idx="1509">
                  <c:v>Rosemarie Melendez</c:v>
                </c:pt>
                <c:pt idx="1510">
                  <c:v>Rosemary Turner</c:v>
                </c:pt>
                <c:pt idx="1511">
                  <c:v>Rosetta Fuller</c:v>
                </c:pt>
                <c:pt idx="1512">
                  <c:v>Rosetta Lyons</c:v>
                </c:pt>
                <c:pt idx="1513">
                  <c:v>Rowena Oneal</c:v>
                </c:pt>
                <c:pt idx="1514">
                  <c:v>Royal Hahn</c:v>
                </c:pt>
                <c:pt idx="1515">
                  <c:v>Royal Henry</c:v>
                </c:pt>
                <c:pt idx="1516">
                  <c:v>Royal Shah</c:v>
                </c:pt>
                <c:pt idx="1517">
                  <c:v>Royce Shelton</c:v>
                </c:pt>
                <c:pt idx="1518">
                  <c:v>Royce Strickland</c:v>
                </c:pt>
                <c:pt idx="1519">
                  <c:v>Ruben Ayers</c:v>
                </c:pt>
                <c:pt idx="1520">
                  <c:v>Rudolf Short</c:v>
                </c:pt>
                <c:pt idx="1521">
                  <c:v>Rudolph Daniel</c:v>
                </c:pt>
                <c:pt idx="1522">
                  <c:v>Rueben Zuniga</c:v>
                </c:pt>
                <c:pt idx="1523">
                  <c:v>Rufus Koch</c:v>
                </c:pt>
                <c:pt idx="1524">
                  <c:v>Rupert Small</c:v>
                </c:pt>
                <c:pt idx="1525">
                  <c:v>Rupert Wolf</c:v>
                </c:pt>
                <c:pt idx="1526">
                  <c:v>Rupert Zimmerman</c:v>
                </c:pt>
                <c:pt idx="1527">
                  <c:v>Russ Green</c:v>
                </c:pt>
                <c:pt idx="1528">
                  <c:v>Russel Boyd</c:v>
                </c:pt>
                <c:pt idx="1529">
                  <c:v>Russel Weeks</c:v>
                </c:pt>
                <c:pt idx="1530">
                  <c:v>Russell Hughes</c:v>
                </c:pt>
                <c:pt idx="1531">
                  <c:v>Rusty Weber</c:v>
                </c:pt>
                <c:pt idx="1532">
                  <c:v>Ruthie Roach</c:v>
                </c:pt>
                <c:pt idx="1533">
                  <c:v>Sadie Lin</c:v>
                </c:pt>
                <c:pt idx="1534">
                  <c:v>Sadie Wise</c:v>
                </c:pt>
                <c:pt idx="1535">
                  <c:v>Sal Briggs</c:v>
                </c:pt>
                <c:pt idx="1536">
                  <c:v>Sallie Gomez</c:v>
                </c:pt>
                <c:pt idx="1537">
                  <c:v>Sammie Lang</c:v>
                </c:pt>
                <c:pt idx="1538">
                  <c:v>Sammie Porter</c:v>
                </c:pt>
                <c:pt idx="1539">
                  <c:v>Sammie Serrano</c:v>
                </c:pt>
                <c:pt idx="1540">
                  <c:v>Sammie Sullivan</c:v>
                </c:pt>
                <c:pt idx="1541">
                  <c:v>Samuel Black</c:v>
                </c:pt>
                <c:pt idx="1542">
                  <c:v>Sanford Gaines</c:v>
                </c:pt>
                <c:pt idx="1543">
                  <c:v>Sanford Huang</c:v>
                </c:pt>
                <c:pt idx="1544">
                  <c:v>Sang Wolfe</c:v>
                </c:pt>
                <c:pt idx="1545">
                  <c:v>Sasha Hammond</c:v>
                </c:pt>
                <c:pt idx="1546">
                  <c:v>Sasha Pitts</c:v>
                </c:pt>
                <c:pt idx="1547">
                  <c:v>Saundra Hester</c:v>
                </c:pt>
                <c:pt idx="1548">
                  <c:v>Savannah Ferrell</c:v>
                </c:pt>
                <c:pt idx="1549">
                  <c:v>Scot Chandler</c:v>
                </c:pt>
                <c:pt idx="1550">
                  <c:v>Scot Lee</c:v>
                </c:pt>
                <c:pt idx="1551">
                  <c:v>Scott Brewer</c:v>
                </c:pt>
                <c:pt idx="1552">
                  <c:v>Scott Perez</c:v>
                </c:pt>
                <c:pt idx="1553">
                  <c:v>Scottie Avery</c:v>
                </c:pt>
                <c:pt idx="1554">
                  <c:v>Scottie Calhoun</c:v>
                </c:pt>
                <c:pt idx="1555">
                  <c:v>Sean Arnold</c:v>
                </c:pt>
                <c:pt idx="1556">
                  <c:v>Sean Moody</c:v>
                </c:pt>
                <c:pt idx="1557">
                  <c:v>Sean Snyder</c:v>
                </c:pt>
                <c:pt idx="1558">
                  <c:v>Sebastian Briggs</c:v>
                </c:pt>
                <c:pt idx="1559">
                  <c:v>Sebastian Cobb</c:v>
                </c:pt>
                <c:pt idx="1560">
                  <c:v>Sebastian Oneill</c:v>
                </c:pt>
                <c:pt idx="1561">
                  <c:v>Selena Shaw</c:v>
                </c:pt>
                <c:pt idx="1562">
                  <c:v>Selma Mcgee</c:v>
                </c:pt>
                <c:pt idx="1563">
                  <c:v>Serena Dawson</c:v>
                </c:pt>
                <c:pt idx="1564">
                  <c:v>Sergio Wilcox</c:v>
                </c:pt>
                <c:pt idx="1565">
                  <c:v>Seth Morton</c:v>
                </c:pt>
                <c:pt idx="1566">
                  <c:v>Seymour Hull</c:v>
                </c:pt>
                <c:pt idx="1567">
                  <c:v>Shad Wells</c:v>
                </c:pt>
                <c:pt idx="1568">
                  <c:v>Shannon Salazar</c:v>
                </c:pt>
                <c:pt idx="1569">
                  <c:v>Shaun Watkins</c:v>
                </c:pt>
                <c:pt idx="1570">
                  <c:v>Shawn Watts</c:v>
                </c:pt>
                <c:pt idx="1571">
                  <c:v>Sheena Bowman</c:v>
                </c:pt>
                <c:pt idx="1572">
                  <c:v>Shelby Wu</c:v>
                </c:pt>
                <c:pt idx="1573">
                  <c:v>Sheldon Pacheco</c:v>
                </c:pt>
                <c:pt idx="1574">
                  <c:v>Shelly Carrillo</c:v>
                </c:pt>
                <c:pt idx="1575">
                  <c:v>Shelton Blackburn</c:v>
                </c:pt>
                <c:pt idx="1576">
                  <c:v>Sherman Barton</c:v>
                </c:pt>
                <c:pt idx="1577">
                  <c:v>Sherman Pugh</c:v>
                </c:pt>
                <c:pt idx="1578">
                  <c:v>Sherrie Curry</c:v>
                </c:pt>
                <c:pt idx="1579">
                  <c:v>Sherrie Leonard</c:v>
                </c:pt>
                <c:pt idx="1580">
                  <c:v>Sherry Bowman</c:v>
                </c:pt>
                <c:pt idx="1581">
                  <c:v>Sherwood Clarke</c:v>
                </c:pt>
                <c:pt idx="1582">
                  <c:v>Sherwood Preston</c:v>
                </c:pt>
                <c:pt idx="1583">
                  <c:v>Shirley Acevedo</c:v>
                </c:pt>
                <c:pt idx="1584">
                  <c:v>Shirley Morales</c:v>
                </c:pt>
                <c:pt idx="1585">
                  <c:v>Shon Clay</c:v>
                </c:pt>
                <c:pt idx="1586">
                  <c:v>Shon Lambert</c:v>
                </c:pt>
                <c:pt idx="1587">
                  <c:v>Sid Baxter</c:v>
                </c:pt>
                <c:pt idx="1588">
                  <c:v>Sid Thomas</c:v>
                </c:pt>
                <c:pt idx="1589">
                  <c:v>Sid Warner</c:v>
                </c:pt>
                <c:pt idx="1590">
                  <c:v>Sidney Mcclure</c:v>
                </c:pt>
                <c:pt idx="1591">
                  <c:v>Simon Griffith</c:v>
                </c:pt>
                <c:pt idx="1592">
                  <c:v>Simon Parker</c:v>
                </c:pt>
                <c:pt idx="1593">
                  <c:v>Simon Roach</c:v>
                </c:pt>
                <c:pt idx="1594">
                  <c:v>Simone Parks</c:v>
                </c:pt>
                <c:pt idx="1595">
                  <c:v>Socorro Horne</c:v>
                </c:pt>
                <c:pt idx="1596">
                  <c:v>Solomon Glass</c:v>
                </c:pt>
                <c:pt idx="1597">
                  <c:v>Son Mendoza</c:v>
                </c:pt>
                <c:pt idx="1598">
                  <c:v>Sonia Moran</c:v>
                </c:pt>
                <c:pt idx="1599">
                  <c:v>Sonny Owen</c:v>
                </c:pt>
                <c:pt idx="1600">
                  <c:v>Sophia Cabrera</c:v>
                </c:pt>
                <c:pt idx="1601">
                  <c:v>Spencer Archer</c:v>
                </c:pt>
                <c:pt idx="1602">
                  <c:v>Stacey Harrington</c:v>
                </c:pt>
                <c:pt idx="1603">
                  <c:v>Stacey Munoz</c:v>
                </c:pt>
                <c:pt idx="1604">
                  <c:v>Stacey Robertson</c:v>
                </c:pt>
                <c:pt idx="1605">
                  <c:v>Stacie Ellis</c:v>
                </c:pt>
                <c:pt idx="1606">
                  <c:v>Stacy Meadows</c:v>
                </c:pt>
                <c:pt idx="1607">
                  <c:v>Stan Nash</c:v>
                </c:pt>
                <c:pt idx="1608">
                  <c:v>Stan Pratt</c:v>
                </c:pt>
                <c:pt idx="1609">
                  <c:v>Stanford Bean</c:v>
                </c:pt>
                <c:pt idx="1610">
                  <c:v>Stanley Newton</c:v>
                </c:pt>
                <c:pt idx="1611">
                  <c:v>Stanton Fleming</c:v>
                </c:pt>
                <c:pt idx="1612">
                  <c:v>Stefan Banks</c:v>
                </c:pt>
                <c:pt idx="1613">
                  <c:v>Stefan Wiggins</c:v>
                </c:pt>
                <c:pt idx="1614">
                  <c:v>Stella Henry</c:v>
                </c:pt>
                <c:pt idx="1615">
                  <c:v>Stephan Benjamin</c:v>
                </c:pt>
                <c:pt idx="1616">
                  <c:v>Stephen Espinoza</c:v>
                </c:pt>
                <c:pt idx="1617">
                  <c:v>Sterling Huffman</c:v>
                </c:pt>
                <c:pt idx="1618">
                  <c:v>Steve Cuevas</c:v>
                </c:pt>
                <c:pt idx="1619">
                  <c:v>Steve Swanson</c:v>
                </c:pt>
                <c:pt idx="1620">
                  <c:v>Steven Velasquez</c:v>
                </c:pt>
                <c:pt idx="1621">
                  <c:v>Stewart Ballard</c:v>
                </c:pt>
                <c:pt idx="1622">
                  <c:v>Stewart Schroeder</c:v>
                </c:pt>
                <c:pt idx="1623">
                  <c:v>Stuart Vang</c:v>
                </c:pt>
                <c:pt idx="1624">
                  <c:v>Summer Henderson</c:v>
                </c:pt>
                <c:pt idx="1625">
                  <c:v>Summer Nielsen</c:v>
                </c:pt>
                <c:pt idx="1626">
                  <c:v>Susan Burke</c:v>
                </c:pt>
                <c:pt idx="1627">
                  <c:v>Susanna Vincent</c:v>
                </c:pt>
                <c:pt idx="1628">
                  <c:v>Susanne Zhang</c:v>
                </c:pt>
                <c:pt idx="1629">
                  <c:v>Susie Berger</c:v>
                </c:pt>
                <c:pt idx="1630">
                  <c:v>Sybil Cordova</c:v>
                </c:pt>
                <c:pt idx="1631">
                  <c:v>Sybil Townsend</c:v>
                </c:pt>
                <c:pt idx="1632">
                  <c:v>Sylvia Moss</c:v>
                </c:pt>
                <c:pt idx="1633">
                  <c:v>Tameka Alexander</c:v>
                </c:pt>
                <c:pt idx="1634">
                  <c:v>Tamera Boyd</c:v>
                </c:pt>
                <c:pt idx="1635">
                  <c:v>Tamika Clements</c:v>
                </c:pt>
                <c:pt idx="1636">
                  <c:v>Tania Yoder</c:v>
                </c:pt>
                <c:pt idx="1637">
                  <c:v>Tanisha Flowers</c:v>
                </c:pt>
                <c:pt idx="1638">
                  <c:v>Tanisha Villegas</c:v>
                </c:pt>
                <c:pt idx="1639">
                  <c:v>Tanner Bailey</c:v>
                </c:pt>
                <c:pt idx="1640">
                  <c:v>Tanner Holder</c:v>
                </c:pt>
                <c:pt idx="1641">
                  <c:v>Tanner Norman</c:v>
                </c:pt>
                <c:pt idx="1642">
                  <c:v>Taylor Buckley</c:v>
                </c:pt>
                <c:pt idx="1643">
                  <c:v>Ted Blair</c:v>
                </c:pt>
                <c:pt idx="1644">
                  <c:v>Teodoro Foster</c:v>
                </c:pt>
                <c:pt idx="1645">
                  <c:v>Teri Eaton</c:v>
                </c:pt>
                <c:pt idx="1646">
                  <c:v>Teri Shaw</c:v>
                </c:pt>
                <c:pt idx="1647">
                  <c:v>Terra Smith</c:v>
                </c:pt>
                <c:pt idx="1648">
                  <c:v>Terra Washington</c:v>
                </c:pt>
                <c:pt idx="1649">
                  <c:v>Terrance Colon</c:v>
                </c:pt>
                <c:pt idx="1650">
                  <c:v>Terrell Rush</c:v>
                </c:pt>
                <c:pt idx="1651">
                  <c:v>Terrie Curry</c:v>
                </c:pt>
                <c:pt idx="1652">
                  <c:v>Terry Chung</c:v>
                </c:pt>
                <c:pt idx="1653">
                  <c:v>Terry Richard</c:v>
                </c:pt>
                <c:pt idx="1654">
                  <c:v>Tessa Stone</c:v>
                </c:pt>
                <c:pt idx="1655">
                  <c:v>Thad Bass</c:v>
                </c:pt>
                <c:pt idx="1656">
                  <c:v>Thad Velasquez</c:v>
                </c:pt>
                <c:pt idx="1657">
                  <c:v>Thaddeus Barrett</c:v>
                </c:pt>
                <c:pt idx="1658">
                  <c:v>Thaddeus Reed</c:v>
                </c:pt>
                <c:pt idx="1659">
                  <c:v>Thaddeus Walter</c:v>
                </c:pt>
                <c:pt idx="1660">
                  <c:v>Thelma Beard</c:v>
                </c:pt>
                <c:pt idx="1661">
                  <c:v>Thelma Underwood</c:v>
                </c:pt>
                <c:pt idx="1662">
                  <c:v>Theodore Burke</c:v>
                </c:pt>
                <c:pt idx="1663">
                  <c:v>Theodore Donovan</c:v>
                </c:pt>
                <c:pt idx="1664">
                  <c:v>Therese Melendez</c:v>
                </c:pt>
                <c:pt idx="1665">
                  <c:v>Therese Washington</c:v>
                </c:pt>
                <c:pt idx="1666">
                  <c:v>Theron Dunlap</c:v>
                </c:pt>
                <c:pt idx="1667">
                  <c:v>Tiffany Booker</c:v>
                </c:pt>
                <c:pt idx="1668">
                  <c:v>Tim Lambert</c:v>
                </c:pt>
                <c:pt idx="1669">
                  <c:v>Timmy Figueroa</c:v>
                </c:pt>
                <c:pt idx="1670">
                  <c:v>Timmy Mcdonald</c:v>
                </c:pt>
                <c:pt idx="1671">
                  <c:v>Timmy Poole</c:v>
                </c:pt>
                <c:pt idx="1672">
                  <c:v>Tina Suarez</c:v>
                </c:pt>
                <c:pt idx="1673">
                  <c:v>Tisha Mckenzie</c:v>
                </c:pt>
                <c:pt idx="1674">
                  <c:v>Tobias Christian</c:v>
                </c:pt>
                <c:pt idx="1675">
                  <c:v>Tobias Gregory</c:v>
                </c:pt>
                <c:pt idx="1676">
                  <c:v>Tobias Hurley</c:v>
                </c:pt>
                <c:pt idx="1677">
                  <c:v>Toby Hanna</c:v>
                </c:pt>
                <c:pt idx="1678">
                  <c:v>Toby Newman</c:v>
                </c:pt>
                <c:pt idx="1679">
                  <c:v>Todd Wallace</c:v>
                </c:pt>
                <c:pt idx="1680">
                  <c:v>Tom Sampson</c:v>
                </c:pt>
                <c:pt idx="1681">
                  <c:v>Tomas Griffith</c:v>
                </c:pt>
                <c:pt idx="1682">
                  <c:v>Toney Galvan</c:v>
                </c:pt>
                <c:pt idx="1683">
                  <c:v>Toni Blake</c:v>
                </c:pt>
                <c:pt idx="1684">
                  <c:v>Tonia Harrison</c:v>
                </c:pt>
                <c:pt idx="1685">
                  <c:v>Tonya Woodard</c:v>
                </c:pt>
                <c:pt idx="1686">
                  <c:v>Tracey Holden</c:v>
                </c:pt>
                <c:pt idx="1687">
                  <c:v>Tracey Stevenson</c:v>
                </c:pt>
                <c:pt idx="1688">
                  <c:v>Traci Middleton</c:v>
                </c:pt>
                <c:pt idx="1689">
                  <c:v>Tracie Mora</c:v>
                </c:pt>
                <c:pt idx="1690">
                  <c:v>Tracy Curry</c:v>
                </c:pt>
                <c:pt idx="1691">
                  <c:v>Tracy Diaz</c:v>
                </c:pt>
                <c:pt idx="1692">
                  <c:v>Tracy Frederick</c:v>
                </c:pt>
                <c:pt idx="1693">
                  <c:v>Travis Sanders</c:v>
                </c:pt>
                <c:pt idx="1694">
                  <c:v>Trenton Petty</c:v>
                </c:pt>
                <c:pt idx="1695">
                  <c:v>Trevor Castaneda</c:v>
                </c:pt>
                <c:pt idx="1696">
                  <c:v>Trevor Munoz</c:v>
                </c:pt>
                <c:pt idx="1697">
                  <c:v>Trevor Tanner</c:v>
                </c:pt>
                <c:pt idx="1698">
                  <c:v>Trina Ho</c:v>
                </c:pt>
                <c:pt idx="1699">
                  <c:v>Trina Solis</c:v>
                </c:pt>
                <c:pt idx="1700">
                  <c:v>Trinidad Meza</c:v>
                </c:pt>
                <c:pt idx="1701">
                  <c:v>Trinidad Montoya</c:v>
                </c:pt>
                <c:pt idx="1702">
                  <c:v>Trinidad Stanley</c:v>
                </c:pt>
                <c:pt idx="1703">
                  <c:v>Tristan Briggs</c:v>
                </c:pt>
                <c:pt idx="1704">
                  <c:v>Tristan Davila</c:v>
                </c:pt>
                <c:pt idx="1705">
                  <c:v>Tristan Farmer</c:v>
                </c:pt>
                <c:pt idx="1706">
                  <c:v>Tristan Padilla</c:v>
                </c:pt>
                <c:pt idx="1707">
                  <c:v>Troy Bass</c:v>
                </c:pt>
                <c:pt idx="1708">
                  <c:v>Troy Joyce</c:v>
                </c:pt>
                <c:pt idx="1709">
                  <c:v>Truman Moore</c:v>
                </c:pt>
                <c:pt idx="1710">
                  <c:v>Tuan Pennington</c:v>
                </c:pt>
                <c:pt idx="1711">
                  <c:v>Ty Conway</c:v>
                </c:pt>
                <c:pt idx="1712">
                  <c:v>Tyler Booker</c:v>
                </c:pt>
                <c:pt idx="1713">
                  <c:v>Tyler Collins</c:v>
                </c:pt>
                <c:pt idx="1714">
                  <c:v>Tyrell Cross</c:v>
                </c:pt>
                <c:pt idx="1715">
                  <c:v>Tyrell Hall</c:v>
                </c:pt>
                <c:pt idx="1716">
                  <c:v>Tyrell Jacobson</c:v>
                </c:pt>
                <c:pt idx="1717">
                  <c:v>Tyrell Oneill</c:v>
                </c:pt>
                <c:pt idx="1718">
                  <c:v>Tyrone Charles</c:v>
                </c:pt>
                <c:pt idx="1719">
                  <c:v>Ulysses Barajas</c:v>
                </c:pt>
                <c:pt idx="1720">
                  <c:v>Ulysses Haas</c:v>
                </c:pt>
                <c:pt idx="1721">
                  <c:v>Ulysses Lin</c:v>
                </c:pt>
                <c:pt idx="1722">
                  <c:v>Valarie Best</c:v>
                </c:pt>
                <c:pt idx="1723">
                  <c:v>Valentin West</c:v>
                </c:pt>
                <c:pt idx="1724">
                  <c:v>Valentine Kramer</c:v>
                </c:pt>
                <c:pt idx="1725">
                  <c:v>Valeria Schultz</c:v>
                </c:pt>
                <c:pt idx="1726">
                  <c:v>Van Cabrera</c:v>
                </c:pt>
                <c:pt idx="1727">
                  <c:v>Vanessa Andersen</c:v>
                </c:pt>
                <c:pt idx="1728">
                  <c:v>Vaughn Horton</c:v>
                </c:pt>
                <c:pt idx="1729">
                  <c:v>Vern Cruz</c:v>
                </c:pt>
                <c:pt idx="1730">
                  <c:v>Verna Richmond</c:v>
                </c:pt>
                <c:pt idx="1731">
                  <c:v>Vicente Garrison</c:v>
                </c:pt>
                <c:pt idx="1732">
                  <c:v>Vicki Braun</c:v>
                </c:pt>
                <c:pt idx="1733">
                  <c:v>Vickie Sweeney</c:v>
                </c:pt>
                <c:pt idx="1734">
                  <c:v>Victor Ayala</c:v>
                </c:pt>
                <c:pt idx="1735">
                  <c:v>Victoria Werner</c:v>
                </c:pt>
                <c:pt idx="1736">
                  <c:v>Vincenzo Mejia</c:v>
                </c:pt>
                <c:pt idx="1737">
                  <c:v>Vincenzo Santos</c:v>
                </c:pt>
                <c:pt idx="1738">
                  <c:v>Virgil Herrera</c:v>
                </c:pt>
                <c:pt idx="1739">
                  <c:v>Virgilio Wu</c:v>
                </c:pt>
                <c:pt idx="1740">
                  <c:v>Vivian Ross</c:v>
                </c:pt>
                <c:pt idx="1741">
                  <c:v>Von Ritter</c:v>
                </c:pt>
                <c:pt idx="1742">
                  <c:v>Vonda Wood</c:v>
                </c:pt>
                <c:pt idx="1743">
                  <c:v>Wade Kramer</c:v>
                </c:pt>
                <c:pt idx="1744">
                  <c:v>Wade Phelps</c:v>
                </c:pt>
                <c:pt idx="1745">
                  <c:v>Waldo Booker</c:v>
                </c:pt>
                <c:pt idx="1746">
                  <c:v>Waldo Zamora</c:v>
                </c:pt>
                <c:pt idx="1747">
                  <c:v>Walker Randolph</c:v>
                </c:pt>
                <c:pt idx="1748">
                  <c:v>Wanda Hernandez</c:v>
                </c:pt>
                <c:pt idx="1749">
                  <c:v>Wanda Mckenzie</c:v>
                </c:pt>
                <c:pt idx="1750">
                  <c:v>Warren Camacho</c:v>
                </c:pt>
                <c:pt idx="1751">
                  <c:v>Warren Huang</c:v>
                </c:pt>
                <c:pt idx="1752">
                  <c:v>Waylon Hester</c:v>
                </c:pt>
                <c:pt idx="1753">
                  <c:v>Weldon Hurley</c:v>
                </c:pt>
                <c:pt idx="1754">
                  <c:v>Wendell Benson</c:v>
                </c:pt>
                <c:pt idx="1755">
                  <c:v>Wendell Forbes</c:v>
                </c:pt>
                <c:pt idx="1756">
                  <c:v>Wendell Valencia</c:v>
                </c:pt>
                <c:pt idx="1757">
                  <c:v>Wendy Moran</c:v>
                </c:pt>
                <c:pt idx="1758">
                  <c:v>Wes Copeland</c:v>
                </c:pt>
                <c:pt idx="1759">
                  <c:v>Wes David</c:v>
                </c:pt>
                <c:pt idx="1760">
                  <c:v>Wesley Blackburn</c:v>
                </c:pt>
                <c:pt idx="1761">
                  <c:v>Whitney Pham</c:v>
                </c:pt>
                <c:pt idx="1762">
                  <c:v>Wilber Haney</c:v>
                </c:pt>
                <c:pt idx="1763">
                  <c:v>Wilber Travis</c:v>
                </c:pt>
                <c:pt idx="1764">
                  <c:v>Wilbur Bond</c:v>
                </c:pt>
                <c:pt idx="1765">
                  <c:v>Wilburn Barton</c:v>
                </c:pt>
                <c:pt idx="1766">
                  <c:v>Wilburn Salinas</c:v>
                </c:pt>
                <c:pt idx="1767">
                  <c:v>Will Berry</c:v>
                </c:pt>
                <c:pt idx="1768">
                  <c:v>Willa Combs</c:v>
                </c:pt>
                <c:pt idx="1769">
                  <c:v>Willard Cochran</c:v>
                </c:pt>
                <c:pt idx="1770">
                  <c:v>Willard Durham</c:v>
                </c:pt>
                <c:pt idx="1771">
                  <c:v>Willard Morrison</c:v>
                </c:pt>
                <c:pt idx="1772">
                  <c:v>Williams Kaiser</c:v>
                </c:pt>
                <c:pt idx="1773">
                  <c:v>Willie Bell</c:v>
                </c:pt>
                <c:pt idx="1774">
                  <c:v>Willis Beasley</c:v>
                </c:pt>
                <c:pt idx="1775">
                  <c:v>Willis Church</c:v>
                </c:pt>
                <c:pt idx="1776">
                  <c:v>Willis Hicks</c:v>
                </c:pt>
                <c:pt idx="1777">
                  <c:v>Wilmer Salas</c:v>
                </c:pt>
                <c:pt idx="1778">
                  <c:v>Wilson Ingram</c:v>
                </c:pt>
                <c:pt idx="1779">
                  <c:v>Wilson Juarez</c:v>
                </c:pt>
                <c:pt idx="1780">
                  <c:v>Winford Carney</c:v>
                </c:pt>
                <c:pt idx="1781">
                  <c:v>Winford Gutierrez</c:v>
                </c:pt>
                <c:pt idx="1782">
                  <c:v>Winston Melton</c:v>
                </c:pt>
                <c:pt idx="1783">
                  <c:v>Wm Castaneda</c:v>
                </c:pt>
                <c:pt idx="1784">
                  <c:v>Wyatt Chaney</c:v>
                </c:pt>
                <c:pt idx="1785">
                  <c:v>Xavier Bates</c:v>
                </c:pt>
                <c:pt idx="1786">
                  <c:v>Xavier Petty</c:v>
                </c:pt>
                <c:pt idx="1787">
                  <c:v>Young Cervantes</c:v>
                </c:pt>
                <c:pt idx="1788">
                  <c:v>Young Knapp</c:v>
                </c:pt>
                <c:pt idx="1789">
                  <c:v>Yvette Buchanan</c:v>
                </c:pt>
                <c:pt idx="1790">
                  <c:v>Yvonne Rose</c:v>
                </c:pt>
                <c:pt idx="1791">
                  <c:v>Zachariah Blanchard</c:v>
                </c:pt>
                <c:pt idx="1792">
                  <c:v>Zachariah Montoya</c:v>
                </c:pt>
                <c:pt idx="1793">
                  <c:v>Zachery Friedman</c:v>
                </c:pt>
                <c:pt idx="1794">
                  <c:v>Zachery Zavala</c:v>
                </c:pt>
                <c:pt idx="1795">
                  <c:v>Zack Brewer</c:v>
                </c:pt>
                <c:pt idx="1796">
                  <c:v>Zack Moses</c:v>
                </c:pt>
                <c:pt idx="1797">
                  <c:v>Zackary Copeland</c:v>
                </c:pt>
                <c:pt idx="1798">
                  <c:v>Zackary Matthews</c:v>
                </c:pt>
                <c:pt idx="1799">
                  <c:v>Zackary Mcpherson</c:v>
                </c:pt>
                <c:pt idx="1800">
                  <c:v>Zackary Mora</c:v>
                </c:pt>
                <c:pt idx="1801">
                  <c:v>Zane Braun</c:v>
                </c:pt>
              </c:strCache>
            </c:strRef>
          </c:cat>
          <c:val>
            <c:numRef>
              <c:f>'pivot table'!$B$4:$B$1806</c:f>
              <c:numCache>
                <c:formatCode>General</c:formatCode>
                <c:ptCount val="1802"/>
                <c:pt idx="0">
                  <c:v>80805</c:v>
                </c:pt>
                <c:pt idx="1">
                  <c:v>175415</c:v>
                </c:pt>
                <c:pt idx="2">
                  <c:v>97879</c:v>
                </c:pt>
                <c:pt idx="3">
                  <c:v>227176</c:v>
                </c:pt>
                <c:pt idx="4">
                  <c:v>59496</c:v>
                </c:pt>
                <c:pt idx="5">
                  <c:v>99472</c:v>
                </c:pt>
                <c:pt idx="6">
                  <c:v>253825</c:v>
                </c:pt>
                <c:pt idx="7">
                  <c:v>96309</c:v>
                </c:pt>
                <c:pt idx="8">
                  <c:v>180518</c:v>
                </c:pt>
                <c:pt idx="9">
                  <c:v>164983</c:v>
                </c:pt>
                <c:pt idx="10">
                  <c:v>256</c:v>
                </c:pt>
                <c:pt idx="11">
                  <c:v>112805</c:v>
                </c:pt>
                <c:pt idx="12">
                  <c:v>150682</c:v>
                </c:pt>
                <c:pt idx="13">
                  <c:v>119158</c:v>
                </c:pt>
                <c:pt idx="14">
                  <c:v>310220</c:v>
                </c:pt>
                <c:pt idx="15">
                  <c:v>121507</c:v>
                </c:pt>
                <c:pt idx="16">
                  <c:v>100454</c:v>
                </c:pt>
                <c:pt idx="17">
                  <c:v>189889</c:v>
                </c:pt>
                <c:pt idx="18">
                  <c:v>156414</c:v>
                </c:pt>
                <c:pt idx="19">
                  <c:v>94365</c:v>
                </c:pt>
                <c:pt idx="20">
                  <c:v>285235</c:v>
                </c:pt>
                <c:pt idx="21">
                  <c:v>112008</c:v>
                </c:pt>
                <c:pt idx="22">
                  <c:v>220528</c:v>
                </c:pt>
                <c:pt idx="23">
                  <c:v>183986</c:v>
                </c:pt>
                <c:pt idx="24">
                  <c:v>95798</c:v>
                </c:pt>
                <c:pt idx="25">
                  <c:v>86148</c:v>
                </c:pt>
                <c:pt idx="26">
                  <c:v>117441</c:v>
                </c:pt>
                <c:pt idx="27">
                  <c:v>261918</c:v>
                </c:pt>
                <c:pt idx="28">
                  <c:v>271099</c:v>
                </c:pt>
                <c:pt idx="29">
                  <c:v>196790</c:v>
                </c:pt>
                <c:pt idx="30">
                  <c:v>332960</c:v>
                </c:pt>
                <c:pt idx="31">
                  <c:v>84132</c:v>
                </c:pt>
                <c:pt idx="32">
                  <c:v>233239</c:v>
                </c:pt>
                <c:pt idx="33">
                  <c:v>104615</c:v>
                </c:pt>
                <c:pt idx="34">
                  <c:v>106837</c:v>
                </c:pt>
                <c:pt idx="35">
                  <c:v>114075</c:v>
                </c:pt>
                <c:pt idx="36">
                  <c:v>941642</c:v>
                </c:pt>
                <c:pt idx="37">
                  <c:v>119991</c:v>
                </c:pt>
                <c:pt idx="38">
                  <c:v>213898</c:v>
                </c:pt>
                <c:pt idx="39">
                  <c:v>102846</c:v>
                </c:pt>
                <c:pt idx="40">
                  <c:v>108966</c:v>
                </c:pt>
                <c:pt idx="41">
                  <c:v>237803</c:v>
                </c:pt>
                <c:pt idx="42">
                  <c:v>1024965</c:v>
                </c:pt>
                <c:pt idx="43">
                  <c:v>128998</c:v>
                </c:pt>
                <c:pt idx="44">
                  <c:v>166435</c:v>
                </c:pt>
                <c:pt idx="45">
                  <c:v>764148</c:v>
                </c:pt>
                <c:pt idx="46">
                  <c:v>100945</c:v>
                </c:pt>
                <c:pt idx="47">
                  <c:v>93100</c:v>
                </c:pt>
                <c:pt idx="48">
                  <c:v>122087</c:v>
                </c:pt>
                <c:pt idx="49">
                  <c:v>121135</c:v>
                </c:pt>
                <c:pt idx="50">
                  <c:v>132569</c:v>
                </c:pt>
                <c:pt idx="51">
                  <c:v>80132</c:v>
                </c:pt>
                <c:pt idx="52">
                  <c:v>82001</c:v>
                </c:pt>
                <c:pt idx="53">
                  <c:v>263401</c:v>
                </c:pt>
                <c:pt idx="54">
                  <c:v>120239</c:v>
                </c:pt>
                <c:pt idx="55">
                  <c:v>164239</c:v>
                </c:pt>
                <c:pt idx="56">
                  <c:v>154351</c:v>
                </c:pt>
                <c:pt idx="57">
                  <c:v>112556</c:v>
                </c:pt>
                <c:pt idx="58">
                  <c:v>188956</c:v>
                </c:pt>
                <c:pt idx="59">
                  <c:v>130158</c:v>
                </c:pt>
                <c:pt idx="60">
                  <c:v>329901</c:v>
                </c:pt>
                <c:pt idx="61">
                  <c:v>168148</c:v>
                </c:pt>
                <c:pt idx="62">
                  <c:v>232628</c:v>
                </c:pt>
                <c:pt idx="63">
                  <c:v>142057</c:v>
                </c:pt>
                <c:pt idx="64">
                  <c:v>467780</c:v>
                </c:pt>
                <c:pt idx="65">
                  <c:v>183561</c:v>
                </c:pt>
                <c:pt idx="66">
                  <c:v>175572</c:v>
                </c:pt>
                <c:pt idx="67">
                  <c:v>224635</c:v>
                </c:pt>
                <c:pt idx="68">
                  <c:v>85988</c:v>
                </c:pt>
                <c:pt idx="69">
                  <c:v>142609</c:v>
                </c:pt>
                <c:pt idx="70">
                  <c:v>172634</c:v>
                </c:pt>
                <c:pt idx="71">
                  <c:v>220601</c:v>
                </c:pt>
                <c:pt idx="72">
                  <c:v>212250</c:v>
                </c:pt>
                <c:pt idx="73">
                  <c:v>182545</c:v>
                </c:pt>
                <c:pt idx="74">
                  <c:v>98453</c:v>
                </c:pt>
                <c:pt idx="75">
                  <c:v>195366</c:v>
                </c:pt>
                <c:pt idx="76">
                  <c:v>216763</c:v>
                </c:pt>
                <c:pt idx="77">
                  <c:v>99142</c:v>
                </c:pt>
                <c:pt idx="78">
                  <c:v>195114</c:v>
                </c:pt>
                <c:pt idx="79">
                  <c:v>93071</c:v>
                </c:pt>
                <c:pt idx="80">
                  <c:v>119909</c:v>
                </c:pt>
                <c:pt idx="81">
                  <c:v>96185</c:v>
                </c:pt>
                <c:pt idx="82">
                  <c:v>141053</c:v>
                </c:pt>
                <c:pt idx="83">
                  <c:v>76367</c:v>
                </c:pt>
                <c:pt idx="84">
                  <c:v>285798</c:v>
                </c:pt>
                <c:pt idx="85">
                  <c:v>99325</c:v>
                </c:pt>
                <c:pt idx="86">
                  <c:v>138934</c:v>
                </c:pt>
                <c:pt idx="87">
                  <c:v>337517</c:v>
                </c:pt>
                <c:pt idx="88">
                  <c:v>125930</c:v>
                </c:pt>
                <c:pt idx="89">
                  <c:v>172798</c:v>
                </c:pt>
                <c:pt idx="90">
                  <c:v>212997</c:v>
                </c:pt>
                <c:pt idx="91">
                  <c:v>183012</c:v>
                </c:pt>
                <c:pt idx="92">
                  <c:v>153716</c:v>
                </c:pt>
                <c:pt idx="93">
                  <c:v>89962</c:v>
                </c:pt>
                <c:pt idx="94">
                  <c:v>182233</c:v>
                </c:pt>
                <c:pt idx="95">
                  <c:v>122568</c:v>
                </c:pt>
                <c:pt idx="96">
                  <c:v>155214</c:v>
                </c:pt>
                <c:pt idx="97">
                  <c:v>225910</c:v>
                </c:pt>
                <c:pt idx="98">
                  <c:v>730261</c:v>
                </c:pt>
                <c:pt idx="99">
                  <c:v>177650</c:v>
                </c:pt>
                <c:pt idx="100">
                  <c:v>124970</c:v>
                </c:pt>
                <c:pt idx="101">
                  <c:v>69862</c:v>
                </c:pt>
                <c:pt idx="102">
                  <c:v>125949</c:v>
                </c:pt>
                <c:pt idx="103">
                  <c:v>209700</c:v>
                </c:pt>
                <c:pt idx="104">
                  <c:v>240797</c:v>
                </c:pt>
                <c:pt idx="105">
                  <c:v>265928</c:v>
                </c:pt>
                <c:pt idx="106">
                  <c:v>108139</c:v>
                </c:pt>
                <c:pt idx="107">
                  <c:v>110619</c:v>
                </c:pt>
                <c:pt idx="108">
                  <c:v>176041</c:v>
                </c:pt>
                <c:pt idx="109">
                  <c:v>66379</c:v>
                </c:pt>
                <c:pt idx="110">
                  <c:v>73813</c:v>
                </c:pt>
                <c:pt idx="111">
                  <c:v>313899</c:v>
                </c:pt>
                <c:pt idx="112">
                  <c:v>86990</c:v>
                </c:pt>
                <c:pt idx="113">
                  <c:v>84300</c:v>
                </c:pt>
                <c:pt idx="114">
                  <c:v>129398</c:v>
                </c:pt>
                <c:pt idx="115">
                  <c:v>66912</c:v>
                </c:pt>
                <c:pt idx="116">
                  <c:v>133350</c:v>
                </c:pt>
                <c:pt idx="117">
                  <c:v>86609</c:v>
                </c:pt>
                <c:pt idx="118">
                  <c:v>79423</c:v>
                </c:pt>
                <c:pt idx="119">
                  <c:v>192799</c:v>
                </c:pt>
                <c:pt idx="120">
                  <c:v>79625</c:v>
                </c:pt>
                <c:pt idx="121">
                  <c:v>87010</c:v>
                </c:pt>
                <c:pt idx="122">
                  <c:v>130933</c:v>
                </c:pt>
                <c:pt idx="123">
                  <c:v>159667</c:v>
                </c:pt>
                <c:pt idx="124">
                  <c:v>197254</c:v>
                </c:pt>
                <c:pt idx="125">
                  <c:v>94576</c:v>
                </c:pt>
                <c:pt idx="126">
                  <c:v>237892</c:v>
                </c:pt>
                <c:pt idx="127">
                  <c:v>122794</c:v>
                </c:pt>
                <c:pt idx="128">
                  <c:v>82263</c:v>
                </c:pt>
                <c:pt idx="129">
                  <c:v>76367</c:v>
                </c:pt>
                <c:pt idx="130">
                  <c:v>131345</c:v>
                </c:pt>
                <c:pt idx="131">
                  <c:v>230273</c:v>
                </c:pt>
                <c:pt idx="132">
                  <c:v>251152</c:v>
                </c:pt>
                <c:pt idx="133">
                  <c:v>119519</c:v>
                </c:pt>
                <c:pt idx="134">
                  <c:v>100874</c:v>
                </c:pt>
                <c:pt idx="135">
                  <c:v>148259</c:v>
                </c:pt>
                <c:pt idx="136">
                  <c:v>134208</c:v>
                </c:pt>
                <c:pt idx="137">
                  <c:v>116201</c:v>
                </c:pt>
                <c:pt idx="138">
                  <c:v>113015</c:v>
                </c:pt>
                <c:pt idx="139">
                  <c:v>79168</c:v>
                </c:pt>
                <c:pt idx="140">
                  <c:v>181202</c:v>
                </c:pt>
                <c:pt idx="141">
                  <c:v>97572</c:v>
                </c:pt>
                <c:pt idx="142">
                  <c:v>97811</c:v>
                </c:pt>
                <c:pt idx="143">
                  <c:v>122200</c:v>
                </c:pt>
                <c:pt idx="144">
                  <c:v>246040</c:v>
                </c:pt>
                <c:pt idx="145">
                  <c:v>114628</c:v>
                </c:pt>
                <c:pt idx="146">
                  <c:v>215725</c:v>
                </c:pt>
                <c:pt idx="147">
                  <c:v>66707</c:v>
                </c:pt>
                <c:pt idx="148">
                  <c:v>110761</c:v>
                </c:pt>
                <c:pt idx="149">
                  <c:v>191108</c:v>
                </c:pt>
                <c:pt idx="150">
                  <c:v>163222</c:v>
                </c:pt>
                <c:pt idx="151">
                  <c:v>767947</c:v>
                </c:pt>
                <c:pt idx="152">
                  <c:v>104496</c:v>
                </c:pt>
                <c:pt idx="153">
                  <c:v>106725</c:v>
                </c:pt>
                <c:pt idx="154">
                  <c:v>76377</c:v>
                </c:pt>
                <c:pt idx="155">
                  <c:v>83591</c:v>
                </c:pt>
                <c:pt idx="156">
                  <c:v>141769</c:v>
                </c:pt>
                <c:pt idx="157">
                  <c:v>81178</c:v>
                </c:pt>
                <c:pt idx="158">
                  <c:v>272</c:v>
                </c:pt>
                <c:pt idx="159">
                  <c:v>108840</c:v>
                </c:pt>
                <c:pt idx="160">
                  <c:v>239817</c:v>
                </c:pt>
                <c:pt idx="161">
                  <c:v>225741</c:v>
                </c:pt>
                <c:pt idx="162">
                  <c:v>286147</c:v>
                </c:pt>
                <c:pt idx="163">
                  <c:v>185000</c:v>
                </c:pt>
                <c:pt idx="164">
                  <c:v>263678</c:v>
                </c:pt>
                <c:pt idx="165">
                  <c:v>218690</c:v>
                </c:pt>
                <c:pt idx="166">
                  <c:v>192152</c:v>
                </c:pt>
                <c:pt idx="167">
                  <c:v>143617</c:v>
                </c:pt>
                <c:pt idx="168">
                  <c:v>273394</c:v>
                </c:pt>
                <c:pt idx="169">
                  <c:v>96995</c:v>
                </c:pt>
                <c:pt idx="170">
                  <c:v>166565</c:v>
                </c:pt>
                <c:pt idx="171">
                  <c:v>171731</c:v>
                </c:pt>
                <c:pt idx="172">
                  <c:v>106933</c:v>
                </c:pt>
                <c:pt idx="173">
                  <c:v>44375</c:v>
                </c:pt>
                <c:pt idx="174">
                  <c:v>175864</c:v>
                </c:pt>
                <c:pt idx="175">
                  <c:v>111591</c:v>
                </c:pt>
                <c:pt idx="176">
                  <c:v>895496</c:v>
                </c:pt>
                <c:pt idx="177">
                  <c:v>234061</c:v>
                </c:pt>
                <c:pt idx="178">
                  <c:v>78219</c:v>
                </c:pt>
                <c:pt idx="179">
                  <c:v>264109</c:v>
                </c:pt>
                <c:pt idx="180">
                  <c:v>225519</c:v>
                </c:pt>
                <c:pt idx="181">
                  <c:v>106684</c:v>
                </c:pt>
                <c:pt idx="182">
                  <c:v>129450</c:v>
                </c:pt>
                <c:pt idx="183">
                  <c:v>215116</c:v>
                </c:pt>
                <c:pt idx="184">
                  <c:v>105705</c:v>
                </c:pt>
                <c:pt idx="185">
                  <c:v>150234</c:v>
                </c:pt>
                <c:pt idx="186">
                  <c:v>94347</c:v>
                </c:pt>
                <c:pt idx="187">
                  <c:v>110088</c:v>
                </c:pt>
                <c:pt idx="188">
                  <c:v>125510</c:v>
                </c:pt>
                <c:pt idx="189">
                  <c:v>126366</c:v>
                </c:pt>
                <c:pt idx="190">
                  <c:v>122099</c:v>
                </c:pt>
                <c:pt idx="191">
                  <c:v>140609</c:v>
                </c:pt>
                <c:pt idx="192">
                  <c:v>351917</c:v>
                </c:pt>
                <c:pt idx="193">
                  <c:v>274165</c:v>
                </c:pt>
                <c:pt idx="194">
                  <c:v>246014</c:v>
                </c:pt>
                <c:pt idx="195">
                  <c:v>99568</c:v>
                </c:pt>
                <c:pt idx="196">
                  <c:v>93185</c:v>
                </c:pt>
                <c:pt idx="197">
                  <c:v>136725</c:v>
                </c:pt>
                <c:pt idx="198">
                  <c:v>227016</c:v>
                </c:pt>
                <c:pt idx="199">
                  <c:v>202333</c:v>
                </c:pt>
                <c:pt idx="200">
                  <c:v>156501</c:v>
                </c:pt>
                <c:pt idx="201">
                  <c:v>73813</c:v>
                </c:pt>
                <c:pt idx="202">
                  <c:v>183400</c:v>
                </c:pt>
                <c:pt idx="203">
                  <c:v>71851</c:v>
                </c:pt>
                <c:pt idx="204">
                  <c:v>280565</c:v>
                </c:pt>
                <c:pt idx="205">
                  <c:v>252993</c:v>
                </c:pt>
                <c:pt idx="206">
                  <c:v>321993</c:v>
                </c:pt>
                <c:pt idx="207">
                  <c:v>69138</c:v>
                </c:pt>
                <c:pt idx="208">
                  <c:v>116460</c:v>
                </c:pt>
                <c:pt idx="209">
                  <c:v>185693</c:v>
                </c:pt>
                <c:pt idx="210">
                  <c:v>122712</c:v>
                </c:pt>
                <c:pt idx="211">
                  <c:v>110257</c:v>
                </c:pt>
                <c:pt idx="212">
                  <c:v>111591</c:v>
                </c:pt>
                <c:pt idx="213">
                  <c:v>261896</c:v>
                </c:pt>
                <c:pt idx="214">
                  <c:v>100167</c:v>
                </c:pt>
                <c:pt idx="215">
                  <c:v>173960</c:v>
                </c:pt>
                <c:pt idx="216">
                  <c:v>89853</c:v>
                </c:pt>
                <c:pt idx="217">
                  <c:v>150889</c:v>
                </c:pt>
                <c:pt idx="218">
                  <c:v>432400</c:v>
                </c:pt>
                <c:pt idx="219">
                  <c:v>101450</c:v>
                </c:pt>
                <c:pt idx="220">
                  <c:v>176483</c:v>
                </c:pt>
                <c:pt idx="221">
                  <c:v>87616</c:v>
                </c:pt>
                <c:pt idx="222">
                  <c:v>263158</c:v>
                </c:pt>
                <c:pt idx="223">
                  <c:v>121024</c:v>
                </c:pt>
                <c:pt idx="224">
                  <c:v>216267</c:v>
                </c:pt>
                <c:pt idx="225">
                  <c:v>194400</c:v>
                </c:pt>
                <c:pt idx="226">
                  <c:v>213085</c:v>
                </c:pt>
                <c:pt idx="227">
                  <c:v>93185</c:v>
                </c:pt>
                <c:pt idx="228">
                  <c:v>229266</c:v>
                </c:pt>
                <c:pt idx="229">
                  <c:v>135504</c:v>
                </c:pt>
                <c:pt idx="230">
                  <c:v>146755</c:v>
                </c:pt>
                <c:pt idx="231">
                  <c:v>187720</c:v>
                </c:pt>
                <c:pt idx="232">
                  <c:v>170600</c:v>
                </c:pt>
                <c:pt idx="233">
                  <c:v>154535</c:v>
                </c:pt>
                <c:pt idx="234">
                  <c:v>216288</c:v>
                </c:pt>
                <c:pt idx="235">
                  <c:v>339332</c:v>
                </c:pt>
                <c:pt idx="236">
                  <c:v>59872</c:v>
                </c:pt>
                <c:pt idx="237">
                  <c:v>480371</c:v>
                </c:pt>
                <c:pt idx="238">
                  <c:v>92211</c:v>
                </c:pt>
                <c:pt idx="239">
                  <c:v>181728</c:v>
                </c:pt>
                <c:pt idx="240">
                  <c:v>145626</c:v>
                </c:pt>
                <c:pt idx="241">
                  <c:v>143647</c:v>
                </c:pt>
                <c:pt idx="242">
                  <c:v>351403</c:v>
                </c:pt>
                <c:pt idx="243">
                  <c:v>189634</c:v>
                </c:pt>
                <c:pt idx="244">
                  <c:v>124469</c:v>
                </c:pt>
                <c:pt idx="245">
                  <c:v>104133</c:v>
                </c:pt>
                <c:pt idx="246">
                  <c:v>31906</c:v>
                </c:pt>
                <c:pt idx="247">
                  <c:v>135984</c:v>
                </c:pt>
                <c:pt idx="248">
                  <c:v>244970</c:v>
                </c:pt>
                <c:pt idx="249">
                  <c:v>141215</c:v>
                </c:pt>
                <c:pt idx="250">
                  <c:v>100341</c:v>
                </c:pt>
                <c:pt idx="251">
                  <c:v>119582</c:v>
                </c:pt>
                <c:pt idx="252">
                  <c:v>400372</c:v>
                </c:pt>
                <c:pt idx="253">
                  <c:v>154411</c:v>
                </c:pt>
                <c:pt idx="254">
                  <c:v>135772</c:v>
                </c:pt>
                <c:pt idx="255">
                  <c:v>210752</c:v>
                </c:pt>
                <c:pt idx="256">
                  <c:v>279717</c:v>
                </c:pt>
                <c:pt idx="257">
                  <c:v>187213</c:v>
                </c:pt>
                <c:pt idx="258">
                  <c:v>73671</c:v>
                </c:pt>
                <c:pt idx="259">
                  <c:v>179083</c:v>
                </c:pt>
                <c:pt idx="260">
                  <c:v>252249</c:v>
                </c:pt>
                <c:pt idx="261">
                  <c:v>249933</c:v>
                </c:pt>
                <c:pt idx="262">
                  <c:v>123000</c:v>
                </c:pt>
                <c:pt idx="263">
                  <c:v>164276</c:v>
                </c:pt>
                <c:pt idx="264">
                  <c:v>286600</c:v>
                </c:pt>
                <c:pt idx="265">
                  <c:v>110466</c:v>
                </c:pt>
                <c:pt idx="266">
                  <c:v>114641</c:v>
                </c:pt>
                <c:pt idx="267">
                  <c:v>201724</c:v>
                </c:pt>
                <c:pt idx="268">
                  <c:v>73813</c:v>
                </c:pt>
                <c:pt idx="269">
                  <c:v>162381</c:v>
                </c:pt>
                <c:pt idx="270">
                  <c:v>85895</c:v>
                </c:pt>
                <c:pt idx="271">
                  <c:v>134657</c:v>
                </c:pt>
                <c:pt idx="272">
                  <c:v>70813</c:v>
                </c:pt>
                <c:pt idx="273">
                  <c:v>218041</c:v>
                </c:pt>
                <c:pt idx="274">
                  <c:v>242018</c:v>
                </c:pt>
                <c:pt idx="275">
                  <c:v>209262</c:v>
                </c:pt>
                <c:pt idx="276">
                  <c:v>137514</c:v>
                </c:pt>
                <c:pt idx="277">
                  <c:v>142274</c:v>
                </c:pt>
                <c:pt idx="278">
                  <c:v>107751</c:v>
                </c:pt>
                <c:pt idx="279">
                  <c:v>109312</c:v>
                </c:pt>
                <c:pt idx="280">
                  <c:v>84724</c:v>
                </c:pt>
                <c:pt idx="281">
                  <c:v>135063</c:v>
                </c:pt>
                <c:pt idx="282">
                  <c:v>247988</c:v>
                </c:pt>
                <c:pt idx="283">
                  <c:v>155555</c:v>
                </c:pt>
                <c:pt idx="284">
                  <c:v>280266</c:v>
                </c:pt>
                <c:pt idx="285">
                  <c:v>235319</c:v>
                </c:pt>
                <c:pt idx="286">
                  <c:v>112738</c:v>
                </c:pt>
                <c:pt idx="287">
                  <c:v>44375</c:v>
                </c:pt>
                <c:pt idx="288">
                  <c:v>239957</c:v>
                </c:pt>
                <c:pt idx="289">
                  <c:v>15294</c:v>
                </c:pt>
                <c:pt idx="290">
                  <c:v>164465</c:v>
                </c:pt>
                <c:pt idx="291">
                  <c:v>114002</c:v>
                </c:pt>
                <c:pt idx="292">
                  <c:v>249559</c:v>
                </c:pt>
                <c:pt idx="293">
                  <c:v>117409</c:v>
                </c:pt>
                <c:pt idx="294">
                  <c:v>128260</c:v>
                </c:pt>
                <c:pt idx="295">
                  <c:v>185842</c:v>
                </c:pt>
                <c:pt idx="296">
                  <c:v>93185</c:v>
                </c:pt>
                <c:pt idx="297">
                  <c:v>363462</c:v>
                </c:pt>
                <c:pt idx="298">
                  <c:v>66832</c:v>
                </c:pt>
                <c:pt idx="299">
                  <c:v>119485</c:v>
                </c:pt>
                <c:pt idx="300">
                  <c:v>188605</c:v>
                </c:pt>
                <c:pt idx="301">
                  <c:v>333194</c:v>
                </c:pt>
                <c:pt idx="302">
                  <c:v>197567</c:v>
                </c:pt>
                <c:pt idx="303">
                  <c:v>204496</c:v>
                </c:pt>
                <c:pt idx="304">
                  <c:v>335839</c:v>
                </c:pt>
                <c:pt idx="305">
                  <c:v>175595</c:v>
                </c:pt>
                <c:pt idx="306">
                  <c:v>183236</c:v>
                </c:pt>
                <c:pt idx="307">
                  <c:v>318763</c:v>
                </c:pt>
                <c:pt idx="308">
                  <c:v>176716</c:v>
                </c:pt>
                <c:pt idx="309">
                  <c:v>231804</c:v>
                </c:pt>
                <c:pt idx="310">
                  <c:v>215363</c:v>
                </c:pt>
                <c:pt idx="311">
                  <c:v>115436</c:v>
                </c:pt>
                <c:pt idx="312">
                  <c:v>149470</c:v>
                </c:pt>
                <c:pt idx="313">
                  <c:v>445075</c:v>
                </c:pt>
                <c:pt idx="314">
                  <c:v>183431</c:v>
                </c:pt>
                <c:pt idx="315">
                  <c:v>66312</c:v>
                </c:pt>
                <c:pt idx="316">
                  <c:v>114971</c:v>
                </c:pt>
                <c:pt idx="317">
                  <c:v>126604</c:v>
                </c:pt>
                <c:pt idx="318">
                  <c:v>138867</c:v>
                </c:pt>
                <c:pt idx="319">
                  <c:v>148170</c:v>
                </c:pt>
                <c:pt idx="320">
                  <c:v>83667</c:v>
                </c:pt>
                <c:pt idx="321">
                  <c:v>97613</c:v>
                </c:pt>
                <c:pt idx="322">
                  <c:v>363386</c:v>
                </c:pt>
                <c:pt idx="323">
                  <c:v>159375</c:v>
                </c:pt>
                <c:pt idx="324">
                  <c:v>246201</c:v>
                </c:pt>
                <c:pt idx="325">
                  <c:v>96221</c:v>
                </c:pt>
                <c:pt idx="326">
                  <c:v>136574</c:v>
                </c:pt>
                <c:pt idx="327">
                  <c:v>72400</c:v>
                </c:pt>
                <c:pt idx="328">
                  <c:v>133725</c:v>
                </c:pt>
                <c:pt idx="329">
                  <c:v>160981</c:v>
                </c:pt>
                <c:pt idx="330">
                  <c:v>111591</c:v>
                </c:pt>
                <c:pt idx="331">
                  <c:v>159715</c:v>
                </c:pt>
                <c:pt idx="332">
                  <c:v>137280</c:v>
                </c:pt>
                <c:pt idx="333">
                  <c:v>203711</c:v>
                </c:pt>
                <c:pt idx="334">
                  <c:v>105254</c:v>
                </c:pt>
                <c:pt idx="335">
                  <c:v>97613</c:v>
                </c:pt>
                <c:pt idx="336">
                  <c:v>333490</c:v>
                </c:pt>
                <c:pt idx="337">
                  <c:v>78613</c:v>
                </c:pt>
                <c:pt idx="338">
                  <c:v>111725</c:v>
                </c:pt>
                <c:pt idx="339">
                  <c:v>176947</c:v>
                </c:pt>
                <c:pt idx="340">
                  <c:v>203731</c:v>
                </c:pt>
                <c:pt idx="341">
                  <c:v>139103</c:v>
                </c:pt>
                <c:pt idx="342">
                  <c:v>109721</c:v>
                </c:pt>
                <c:pt idx="343">
                  <c:v>216316</c:v>
                </c:pt>
                <c:pt idx="344">
                  <c:v>156145</c:v>
                </c:pt>
                <c:pt idx="345">
                  <c:v>73813</c:v>
                </c:pt>
                <c:pt idx="346">
                  <c:v>109930</c:v>
                </c:pt>
                <c:pt idx="347">
                  <c:v>268718</c:v>
                </c:pt>
                <c:pt idx="348">
                  <c:v>195345</c:v>
                </c:pt>
                <c:pt idx="349">
                  <c:v>269696</c:v>
                </c:pt>
                <c:pt idx="350">
                  <c:v>345941</c:v>
                </c:pt>
                <c:pt idx="351">
                  <c:v>173015</c:v>
                </c:pt>
                <c:pt idx="352">
                  <c:v>134518</c:v>
                </c:pt>
                <c:pt idx="353">
                  <c:v>131769</c:v>
                </c:pt>
                <c:pt idx="354">
                  <c:v>133761</c:v>
                </c:pt>
                <c:pt idx="355">
                  <c:v>237598</c:v>
                </c:pt>
                <c:pt idx="356">
                  <c:v>308280</c:v>
                </c:pt>
                <c:pt idx="357">
                  <c:v>215200</c:v>
                </c:pt>
                <c:pt idx="358">
                  <c:v>255217</c:v>
                </c:pt>
                <c:pt idx="359">
                  <c:v>166491</c:v>
                </c:pt>
                <c:pt idx="360">
                  <c:v>131914</c:v>
                </c:pt>
                <c:pt idx="361">
                  <c:v>250110</c:v>
                </c:pt>
                <c:pt idx="362">
                  <c:v>119386</c:v>
                </c:pt>
                <c:pt idx="363">
                  <c:v>224625</c:v>
                </c:pt>
                <c:pt idx="364">
                  <c:v>190281</c:v>
                </c:pt>
                <c:pt idx="365">
                  <c:v>167996</c:v>
                </c:pt>
                <c:pt idx="366">
                  <c:v>144956</c:v>
                </c:pt>
                <c:pt idx="367">
                  <c:v>157816</c:v>
                </c:pt>
                <c:pt idx="368">
                  <c:v>104133</c:v>
                </c:pt>
                <c:pt idx="369">
                  <c:v>335684</c:v>
                </c:pt>
                <c:pt idx="370">
                  <c:v>77513</c:v>
                </c:pt>
                <c:pt idx="371">
                  <c:v>78291</c:v>
                </c:pt>
                <c:pt idx="372">
                  <c:v>62947</c:v>
                </c:pt>
                <c:pt idx="373">
                  <c:v>100399</c:v>
                </c:pt>
                <c:pt idx="374">
                  <c:v>296066</c:v>
                </c:pt>
                <c:pt idx="375">
                  <c:v>296308</c:v>
                </c:pt>
                <c:pt idx="376">
                  <c:v>129166</c:v>
                </c:pt>
                <c:pt idx="377">
                  <c:v>160844</c:v>
                </c:pt>
                <c:pt idx="378">
                  <c:v>262776</c:v>
                </c:pt>
                <c:pt idx="379">
                  <c:v>244879</c:v>
                </c:pt>
                <c:pt idx="380">
                  <c:v>241999</c:v>
                </c:pt>
                <c:pt idx="381">
                  <c:v>88934</c:v>
                </c:pt>
                <c:pt idx="382">
                  <c:v>87122</c:v>
                </c:pt>
                <c:pt idx="383">
                  <c:v>84693</c:v>
                </c:pt>
                <c:pt idx="384">
                  <c:v>241541</c:v>
                </c:pt>
                <c:pt idx="385">
                  <c:v>157166</c:v>
                </c:pt>
                <c:pt idx="386">
                  <c:v>199835</c:v>
                </c:pt>
                <c:pt idx="387">
                  <c:v>274588</c:v>
                </c:pt>
                <c:pt idx="388">
                  <c:v>216690</c:v>
                </c:pt>
                <c:pt idx="389">
                  <c:v>195495</c:v>
                </c:pt>
                <c:pt idx="390">
                  <c:v>240793</c:v>
                </c:pt>
                <c:pt idx="391">
                  <c:v>420806</c:v>
                </c:pt>
                <c:pt idx="392">
                  <c:v>242948</c:v>
                </c:pt>
                <c:pt idx="393">
                  <c:v>208169</c:v>
                </c:pt>
                <c:pt idx="394">
                  <c:v>358422</c:v>
                </c:pt>
                <c:pt idx="395">
                  <c:v>122378</c:v>
                </c:pt>
                <c:pt idx="396">
                  <c:v>170959</c:v>
                </c:pt>
                <c:pt idx="397">
                  <c:v>140140</c:v>
                </c:pt>
                <c:pt idx="398">
                  <c:v>60341</c:v>
                </c:pt>
                <c:pt idx="399">
                  <c:v>195114</c:v>
                </c:pt>
                <c:pt idx="400">
                  <c:v>390375</c:v>
                </c:pt>
                <c:pt idx="401">
                  <c:v>102652</c:v>
                </c:pt>
                <c:pt idx="402">
                  <c:v>70236</c:v>
                </c:pt>
                <c:pt idx="403">
                  <c:v>65087</c:v>
                </c:pt>
                <c:pt idx="404">
                  <c:v>141286</c:v>
                </c:pt>
                <c:pt idx="405">
                  <c:v>154895</c:v>
                </c:pt>
                <c:pt idx="406">
                  <c:v>237532</c:v>
                </c:pt>
                <c:pt idx="407">
                  <c:v>130957</c:v>
                </c:pt>
                <c:pt idx="408">
                  <c:v>60500</c:v>
                </c:pt>
                <c:pt idx="409">
                  <c:v>278248</c:v>
                </c:pt>
                <c:pt idx="410">
                  <c:v>188155</c:v>
                </c:pt>
                <c:pt idx="411">
                  <c:v>228399</c:v>
                </c:pt>
                <c:pt idx="412">
                  <c:v>90368</c:v>
                </c:pt>
                <c:pt idx="413">
                  <c:v>116033</c:v>
                </c:pt>
                <c:pt idx="414">
                  <c:v>253273</c:v>
                </c:pt>
                <c:pt idx="415">
                  <c:v>154296</c:v>
                </c:pt>
                <c:pt idx="416">
                  <c:v>114591</c:v>
                </c:pt>
                <c:pt idx="417">
                  <c:v>352455</c:v>
                </c:pt>
                <c:pt idx="418">
                  <c:v>91837</c:v>
                </c:pt>
                <c:pt idx="419">
                  <c:v>275196</c:v>
                </c:pt>
                <c:pt idx="420">
                  <c:v>80754</c:v>
                </c:pt>
                <c:pt idx="421">
                  <c:v>155396</c:v>
                </c:pt>
                <c:pt idx="422">
                  <c:v>106812</c:v>
                </c:pt>
                <c:pt idx="423">
                  <c:v>113309</c:v>
                </c:pt>
                <c:pt idx="424">
                  <c:v>178748</c:v>
                </c:pt>
                <c:pt idx="425">
                  <c:v>110911</c:v>
                </c:pt>
                <c:pt idx="426">
                  <c:v>69255</c:v>
                </c:pt>
                <c:pt idx="427">
                  <c:v>143800</c:v>
                </c:pt>
                <c:pt idx="428">
                  <c:v>422922</c:v>
                </c:pt>
                <c:pt idx="429">
                  <c:v>151863</c:v>
                </c:pt>
                <c:pt idx="430">
                  <c:v>264375</c:v>
                </c:pt>
                <c:pt idx="431">
                  <c:v>143988</c:v>
                </c:pt>
                <c:pt idx="432">
                  <c:v>114684</c:v>
                </c:pt>
                <c:pt idx="433">
                  <c:v>193755</c:v>
                </c:pt>
                <c:pt idx="434">
                  <c:v>153567</c:v>
                </c:pt>
                <c:pt idx="435">
                  <c:v>115594</c:v>
                </c:pt>
                <c:pt idx="436">
                  <c:v>100368</c:v>
                </c:pt>
                <c:pt idx="437">
                  <c:v>225669</c:v>
                </c:pt>
                <c:pt idx="438">
                  <c:v>106644</c:v>
                </c:pt>
                <c:pt idx="439">
                  <c:v>73813</c:v>
                </c:pt>
                <c:pt idx="440">
                  <c:v>156759</c:v>
                </c:pt>
                <c:pt idx="441">
                  <c:v>102828</c:v>
                </c:pt>
                <c:pt idx="442">
                  <c:v>255455</c:v>
                </c:pt>
                <c:pt idx="443">
                  <c:v>371471</c:v>
                </c:pt>
                <c:pt idx="444">
                  <c:v>126334</c:v>
                </c:pt>
                <c:pt idx="445">
                  <c:v>220212</c:v>
                </c:pt>
                <c:pt idx="446">
                  <c:v>88267</c:v>
                </c:pt>
                <c:pt idx="447">
                  <c:v>76752</c:v>
                </c:pt>
                <c:pt idx="448">
                  <c:v>80457</c:v>
                </c:pt>
                <c:pt idx="449">
                  <c:v>114114</c:v>
                </c:pt>
                <c:pt idx="450">
                  <c:v>196804</c:v>
                </c:pt>
                <c:pt idx="451">
                  <c:v>76367</c:v>
                </c:pt>
                <c:pt idx="452">
                  <c:v>176391</c:v>
                </c:pt>
                <c:pt idx="453">
                  <c:v>114375</c:v>
                </c:pt>
                <c:pt idx="454">
                  <c:v>288103</c:v>
                </c:pt>
                <c:pt idx="455">
                  <c:v>161941</c:v>
                </c:pt>
                <c:pt idx="456">
                  <c:v>213219</c:v>
                </c:pt>
                <c:pt idx="457">
                  <c:v>105715</c:v>
                </c:pt>
                <c:pt idx="458">
                  <c:v>92346</c:v>
                </c:pt>
                <c:pt idx="459">
                  <c:v>100468</c:v>
                </c:pt>
                <c:pt idx="460">
                  <c:v>211248</c:v>
                </c:pt>
                <c:pt idx="461">
                  <c:v>70549</c:v>
                </c:pt>
                <c:pt idx="462">
                  <c:v>150103</c:v>
                </c:pt>
                <c:pt idx="463">
                  <c:v>178437</c:v>
                </c:pt>
                <c:pt idx="464">
                  <c:v>161500</c:v>
                </c:pt>
                <c:pt idx="465">
                  <c:v>187462</c:v>
                </c:pt>
                <c:pt idx="466">
                  <c:v>56628</c:v>
                </c:pt>
                <c:pt idx="467">
                  <c:v>76504</c:v>
                </c:pt>
                <c:pt idx="468">
                  <c:v>119646</c:v>
                </c:pt>
                <c:pt idx="469">
                  <c:v>213017</c:v>
                </c:pt>
                <c:pt idx="470">
                  <c:v>44375</c:v>
                </c:pt>
                <c:pt idx="471">
                  <c:v>512007</c:v>
                </c:pt>
                <c:pt idx="472">
                  <c:v>73236</c:v>
                </c:pt>
                <c:pt idx="473">
                  <c:v>227938</c:v>
                </c:pt>
                <c:pt idx="474">
                  <c:v>198367</c:v>
                </c:pt>
                <c:pt idx="475">
                  <c:v>89053</c:v>
                </c:pt>
                <c:pt idx="476">
                  <c:v>68317</c:v>
                </c:pt>
                <c:pt idx="477">
                  <c:v>156771</c:v>
                </c:pt>
                <c:pt idx="478">
                  <c:v>115861</c:v>
                </c:pt>
                <c:pt idx="479">
                  <c:v>156379</c:v>
                </c:pt>
                <c:pt idx="480">
                  <c:v>190359</c:v>
                </c:pt>
                <c:pt idx="481">
                  <c:v>119724</c:v>
                </c:pt>
                <c:pt idx="482">
                  <c:v>154337</c:v>
                </c:pt>
                <c:pt idx="483">
                  <c:v>203468</c:v>
                </c:pt>
                <c:pt idx="484">
                  <c:v>269344</c:v>
                </c:pt>
                <c:pt idx="485">
                  <c:v>79822</c:v>
                </c:pt>
                <c:pt idx="486">
                  <c:v>261735</c:v>
                </c:pt>
                <c:pt idx="487">
                  <c:v>262968</c:v>
                </c:pt>
                <c:pt idx="488">
                  <c:v>100532</c:v>
                </c:pt>
                <c:pt idx="489">
                  <c:v>104810</c:v>
                </c:pt>
                <c:pt idx="490">
                  <c:v>307342</c:v>
                </c:pt>
                <c:pt idx="491">
                  <c:v>92174</c:v>
                </c:pt>
                <c:pt idx="492">
                  <c:v>147990</c:v>
                </c:pt>
                <c:pt idx="493">
                  <c:v>44375</c:v>
                </c:pt>
                <c:pt idx="494">
                  <c:v>80111</c:v>
                </c:pt>
                <c:pt idx="495">
                  <c:v>183248</c:v>
                </c:pt>
                <c:pt idx="496">
                  <c:v>119984</c:v>
                </c:pt>
                <c:pt idx="497">
                  <c:v>268375</c:v>
                </c:pt>
                <c:pt idx="498">
                  <c:v>115117</c:v>
                </c:pt>
                <c:pt idx="499">
                  <c:v>162967</c:v>
                </c:pt>
                <c:pt idx="500">
                  <c:v>184360</c:v>
                </c:pt>
                <c:pt idx="501">
                  <c:v>111947</c:v>
                </c:pt>
                <c:pt idx="502">
                  <c:v>114404</c:v>
                </c:pt>
                <c:pt idx="503">
                  <c:v>274189</c:v>
                </c:pt>
                <c:pt idx="504">
                  <c:v>65087</c:v>
                </c:pt>
                <c:pt idx="505">
                  <c:v>124210</c:v>
                </c:pt>
                <c:pt idx="506">
                  <c:v>942563</c:v>
                </c:pt>
                <c:pt idx="507">
                  <c:v>229981</c:v>
                </c:pt>
                <c:pt idx="508">
                  <c:v>219167</c:v>
                </c:pt>
                <c:pt idx="509">
                  <c:v>136342</c:v>
                </c:pt>
                <c:pt idx="510">
                  <c:v>99079</c:v>
                </c:pt>
                <c:pt idx="511">
                  <c:v>73027</c:v>
                </c:pt>
                <c:pt idx="512">
                  <c:v>180595</c:v>
                </c:pt>
                <c:pt idx="513">
                  <c:v>91317</c:v>
                </c:pt>
                <c:pt idx="514">
                  <c:v>95440</c:v>
                </c:pt>
                <c:pt idx="515">
                  <c:v>304584</c:v>
                </c:pt>
                <c:pt idx="516">
                  <c:v>119557</c:v>
                </c:pt>
                <c:pt idx="517">
                  <c:v>104129</c:v>
                </c:pt>
                <c:pt idx="518">
                  <c:v>128395</c:v>
                </c:pt>
                <c:pt idx="519">
                  <c:v>230273</c:v>
                </c:pt>
                <c:pt idx="520">
                  <c:v>102059</c:v>
                </c:pt>
                <c:pt idx="521">
                  <c:v>65087</c:v>
                </c:pt>
                <c:pt idx="522">
                  <c:v>229495</c:v>
                </c:pt>
                <c:pt idx="523">
                  <c:v>162667</c:v>
                </c:pt>
                <c:pt idx="524">
                  <c:v>476188</c:v>
                </c:pt>
                <c:pt idx="525">
                  <c:v>154733</c:v>
                </c:pt>
                <c:pt idx="526">
                  <c:v>183467</c:v>
                </c:pt>
                <c:pt idx="527">
                  <c:v>171423</c:v>
                </c:pt>
                <c:pt idx="528">
                  <c:v>152607</c:v>
                </c:pt>
                <c:pt idx="529">
                  <c:v>183928</c:v>
                </c:pt>
                <c:pt idx="530">
                  <c:v>114686</c:v>
                </c:pt>
                <c:pt idx="531">
                  <c:v>304702</c:v>
                </c:pt>
                <c:pt idx="532">
                  <c:v>170397</c:v>
                </c:pt>
                <c:pt idx="533">
                  <c:v>93990</c:v>
                </c:pt>
                <c:pt idx="534">
                  <c:v>80333</c:v>
                </c:pt>
                <c:pt idx="535">
                  <c:v>360603</c:v>
                </c:pt>
                <c:pt idx="536">
                  <c:v>113674</c:v>
                </c:pt>
                <c:pt idx="537">
                  <c:v>285436</c:v>
                </c:pt>
                <c:pt idx="538">
                  <c:v>72529</c:v>
                </c:pt>
                <c:pt idx="539">
                  <c:v>340533</c:v>
                </c:pt>
                <c:pt idx="540">
                  <c:v>162451</c:v>
                </c:pt>
                <c:pt idx="541">
                  <c:v>149739</c:v>
                </c:pt>
                <c:pt idx="542">
                  <c:v>239695</c:v>
                </c:pt>
                <c:pt idx="543">
                  <c:v>77332</c:v>
                </c:pt>
                <c:pt idx="544">
                  <c:v>162667</c:v>
                </c:pt>
                <c:pt idx="545">
                  <c:v>62087</c:v>
                </c:pt>
                <c:pt idx="546">
                  <c:v>111259</c:v>
                </c:pt>
                <c:pt idx="547">
                  <c:v>111835</c:v>
                </c:pt>
                <c:pt idx="548">
                  <c:v>117271</c:v>
                </c:pt>
                <c:pt idx="549">
                  <c:v>90468</c:v>
                </c:pt>
                <c:pt idx="550">
                  <c:v>121659</c:v>
                </c:pt>
                <c:pt idx="551">
                  <c:v>221828</c:v>
                </c:pt>
                <c:pt idx="552">
                  <c:v>252589</c:v>
                </c:pt>
                <c:pt idx="553">
                  <c:v>176923</c:v>
                </c:pt>
                <c:pt idx="554">
                  <c:v>154735</c:v>
                </c:pt>
                <c:pt idx="555">
                  <c:v>358000</c:v>
                </c:pt>
                <c:pt idx="556">
                  <c:v>326066</c:v>
                </c:pt>
                <c:pt idx="557">
                  <c:v>107500</c:v>
                </c:pt>
                <c:pt idx="558">
                  <c:v>101248</c:v>
                </c:pt>
                <c:pt idx="559">
                  <c:v>510961</c:v>
                </c:pt>
                <c:pt idx="560">
                  <c:v>82178</c:v>
                </c:pt>
                <c:pt idx="561">
                  <c:v>111754</c:v>
                </c:pt>
                <c:pt idx="562">
                  <c:v>385084</c:v>
                </c:pt>
                <c:pt idx="563">
                  <c:v>171305</c:v>
                </c:pt>
                <c:pt idx="564">
                  <c:v>103601</c:v>
                </c:pt>
                <c:pt idx="565">
                  <c:v>82682</c:v>
                </c:pt>
                <c:pt idx="566">
                  <c:v>103413</c:v>
                </c:pt>
                <c:pt idx="567">
                  <c:v>113284</c:v>
                </c:pt>
                <c:pt idx="568">
                  <c:v>80050</c:v>
                </c:pt>
                <c:pt idx="569">
                  <c:v>155091</c:v>
                </c:pt>
                <c:pt idx="570">
                  <c:v>170314</c:v>
                </c:pt>
                <c:pt idx="571">
                  <c:v>152512</c:v>
                </c:pt>
                <c:pt idx="572">
                  <c:v>209503</c:v>
                </c:pt>
                <c:pt idx="573">
                  <c:v>174189</c:v>
                </c:pt>
                <c:pt idx="574">
                  <c:v>133487</c:v>
                </c:pt>
                <c:pt idx="575">
                  <c:v>81085</c:v>
                </c:pt>
                <c:pt idx="576">
                  <c:v>131898</c:v>
                </c:pt>
                <c:pt idx="577">
                  <c:v>291982</c:v>
                </c:pt>
                <c:pt idx="578">
                  <c:v>181865</c:v>
                </c:pt>
                <c:pt idx="579">
                  <c:v>235638</c:v>
                </c:pt>
                <c:pt idx="580">
                  <c:v>85115</c:v>
                </c:pt>
                <c:pt idx="581">
                  <c:v>231028</c:v>
                </c:pt>
                <c:pt idx="582">
                  <c:v>126072</c:v>
                </c:pt>
                <c:pt idx="583">
                  <c:v>201104</c:v>
                </c:pt>
                <c:pt idx="584">
                  <c:v>167600</c:v>
                </c:pt>
                <c:pt idx="585">
                  <c:v>379039</c:v>
                </c:pt>
                <c:pt idx="586">
                  <c:v>163092</c:v>
                </c:pt>
                <c:pt idx="587">
                  <c:v>121984</c:v>
                </c:pt>
                <c:pt idx="588">
                  <c:v>94002</c:v>
                </c:pt>
                <c:pt idx="589">
                  <c:v>103347</c:v>
                </c:pt>
                <c:pt idx="590">
                  <c:v>152784</c:v>
                </c:pt>
                <c:pt idx="591">
                  <c:v>176051</c:v>
                </c:pt>
                <c:pt idx="592">
                  <c:v>105189</c:v>
                </c:pt>
                <c:pt idx="593">
                  <c:v>202309</c:v>
                </c:pt>
                <c:pt idx="594">
                  <c:v>114591</c:v>
                </c:pt>
                <c:pt idx="595">
                  <c:v>261530</c:v>
                </c:pt>
                <c:pt idx="596">
                  <c:v>369749</c:v>
                </c:pt>
                <c:pt idx="597">
                  <c:v>85669</c:v>
                </c:pt>
                <c:pt idx="598">
                  <c:v>135942</c:v>
                </c:pt>
                <c:pt idx="599">
                  <c:v>133224</c:v>
                </c:pt>
                <c:pt idx="600">
                  <c:v>118660</c:v>
                </c:pt>
                <c:pt idx="601">
                  <c:v>183865</c:v>
                </c:pt>
                <c:pt idx="602">
                  <c:v>480000</c:v>
                </c:pt>
                <c:pt idx="603">
                  <c:v>356847</c:v>
                </c:pt>
                <c:pt idx="604">
                  <c:v>102611</c:v>
                </c:pt>
                <c:pt idx="605">
                  <c:v>122480</c:v>
                </c:pt>
                <c:pt idx="606">
                  <c:v>224091</c:v>
                </c:pt>
                <c:pt idx="607">
                  <c:v>112235</c:v>
                </c:pt>
                <c:pt idx="608">
                  <c:v>192114</c:v>
                </c:pt>
                <c:pt idx="609">
                  <c:v>73813</c:v>
                </c:pt>
                <c:pt idx="610">
                  <c:v>100524</c:v>
                </c:pt>
                <c:pt idx="611">
                  <c:v>211742</c:v>
                </c:pt>
                <c:pt idx="612">
                  <c:v>73447</c:v>
                </c:pt>
                <c:pt idx="613">
                  <c:v>87102</c:v>
                </c:pt>
                <c:pt idx="614">
                  <c:v>135338</c:v>
                </c:pt>
                <c:pt idx="615">
                  <c:v>102958</c:v>
                </c:pt>
                <c:pt idx="616">
                  <c:v>40890</c:v>
                </c:pt>
                <c:pt idx="617">
                  <c:v>62100</c:v>
                </c:pt>
                <c:pt idx="618">
                  <c:v>312250</c:v>
                </c:pt>
                <c:pt idx="619">
                  <c:v>126536</c:v>
                </c:pt>
                <c:pt idx="620">
                  <c:v>120275</c:v>
                </c:pt>
                <c:pt idx="621">
                  <c:v>196891</c:v>
                </c:pt>
                <c:pt idx="622">
                  <c:v>294719</c:v>
                </c:pt>
                <c:pt idx="623">
                  <c:v>286415</c:v>
                </c:pt>
                <c:pt idx="624">
                  <c:v>191767</c:v>
                </c:pt>
                <c:pt idx="625">
                  <c:v>55446</c:v>
                </c:pt>
                <c:pt idx="626">
                  <c:v>122829</c:v>
                </c:pt>
                <c:pt idx="627">
                  <c:v>73469</c:v>
                </c:pt>
                <c:pt idx="628">
                  <c:v>172232</c:v>
                </c:pt>
                <c:pt idx="629">
                  <c:v>121771</c:v>
                </c:pt>
                <c:pt idx="630">
                  <c:v>71662</c:v>
                </c:pt>
                <c:pt idx="631">
                  <c:v>141592</c:v>
                </c:pt>
                <c:pt idx="632">
                  <c:v>97853</c:v>
                </c:pt>
                <c:pt idx="633">
                  <c:v>116556</c:v>
                </c:pt>
                <c:pt idx="634">
                  <c:v>70417</c:v>
                </c:pt>
                <c:pt idx="635">
                  <c:v>99552</c:v>
                </c:pt>
                <c:pt idx="636">
                  <c:v>400848</c:v>
                </c:pt>
                <c:pt idx="637">
                  <c:v>236048</c:v>
                </c:pt>
                <c:pt idx="638">
                  <c:v>112973</c:v>
                </c:pt>
                <c:pt idx="639">
                  <c:v>264479</c:v>
                </c:pt>
                <c:pt idx="640">
                  <c:v>165443</c:v>
                </c:pt>
                <c:pt idx="641">
                  <c:v>513881</c:v>
                </c:pt>
                <c:pt idx="642">
                  <c:v>265008</c:v>
                </c:pt>
                <c:pt idx="643">
                  <c:v>101739</c:v>
                </c:pt>
                <c:pt idx="644">
                  <c:v>171928</c:v>
                </c:pt>
                <c:pt idx="645">
                  <c:v>171056</c:v>
                </c:pt>
                <c:pt idx="646">
                  <c:v>111208</c:v>
                </c:pt>
                <c:pt idx="647">
                  <c:v>84566</c:v>
                </c:pt>
                <c:pt idx="648">
                  <c:v>150972</c:v>
                </c:pt>
                <c:pt idx="649">
                  <c:v>166870</c:v>
                </c:pt>
                <c:pt idx="650">
                  <c:v>152143</c:v>
                </c:pt>
                <c:pt idx="651">
                  <c:v>171988</c:v>
                </c:pt>
                <c:pt idx="652">
                  <c:v>308426</c:v>
                </c:pt>
                <c:pt idx="653">
                  <c:v>152140</c:v>
                </c:pt>
                <c:pt idx="654">
                  <c:v>146800</c:v>
                </c:pt>
                <c:pt idx="655">
                  <c:v>111329</c:v>
                </c:pt>
                <c:pt idx="656">
                  <c:v>370929</c:v>
                </c:pt>
                <c:pt idx="657">
                  <c:v>166602</c:v>
                </c:pt>
                <c:pt idx="658">
                  <c:v>242083</c:v>
                </c:pt>
                <c:pt idx="659">
                  <c:v>162103</c:v>
                </c:pt>
                <c:pt idx="660">
                  <c:v>87312</c:v>
                </c:pt>
                <c:pt idx="661">
                  <c:v>634733</c:v>
                </c:pt>
                <c:pt idx="662">
                  <c:v>258917</c:v>
                </c:pt>
                <c:pt idx="663">
                  <c:v>230869</c:v>
                </c:pt>
                <c:pt idx="664">
                  <c:v>158994</c:v>
                </c:pt>
                <c:pt idx="665">
                  <c:v>362186</c:v>
                </c:pt>
                <c:pt idx="666">
                  <c:v>172823</c:v>
                </c:pt>
                <c:pt idx="667">
                  <c:v>236908</c:v>
                </c:pt>
                <c:pt idx="668">
                  <c:v>84207</c:v>
                </c:pt>
                <c:pt idx="669">
                  <c:v>148796</c:v>
                </c:pt>
                <c:pt idx="670">
                  <c:v>65967</c:v>
                </c:pt>
                <c:pt idx="671">
                  <c:v>97067</c:v>
                </c:pt>
                <c:pt idx="672">
                  <c:v>89526</c:v>
                </c:pt>
                <c:pt idx="673">
                  <c:v>249442</c:v>
                </c:pt>
                <c:pt idx="674">
                  <c:v>157068</c:v>
                </c:pt>
                <c:pt idx="675">
                  <c:v>188617</c:v>
                </c:pt>
                <c:pt idx="676">
                  <c:v>63789</c:v>
                </c:pt>
                <c:pt idx="677">
                  <c:v>162139</c:v>
                </c:pt>
                <c:pt idx="678">
                  <c:v>225695</c:v>
                </c:pt>
                <c:pt idx="679">
                  <c:v>177688</c:v>
                </c:pt>
                <c:pt idx="680">
                  <c:v>87300</c:v>
                </c:pt>
                <c:pt idx="681">
                  <c:v>87890</c:v>
                </c:pt>
                <c:pt idx="682">
                  <c:v>100167</c:v>
                </c:pt>
                <c:pt idx="683">
                  <c:v>112341</c:v>
                </c:pt>
                <c:pt idx="684">
                  <c:v>92187</c:v>
                </c:pt>
                <c:pt idx="685">
                  <c:v>174089</c:v>
                </c:pt>
                <c:pt idx="686">
                  <c:v>85203</c:v>
                </c:pt>
                <c:pt idx="687">
                  <c:v>99509</c:v>
                </c:pt>
                <c:pt idx="688">
                  <c:v>167600</c:v>
                </c:pt>
                <c:pt idx="689">
                  <c:v>114398</c:v>
                </c:pt>
                <c:pt idx="690">
                  <c:v>62087</c:v>
                </c:pt>
                <c:pt idx="691">
                  <c:v>152149</c:v>
                </c:pt>
                <c:pt idx="692">
                  <c:v>86283</c:v>
                </c:pt>
                <c:pt idx="693">
                  <c:v>117426</c:v>
                </c:pt>
                <c:pt idx="694">
                  <c:v>152834</c:v>
                </c:pt>
                <c:pt idx="695">
                  <c:v>465851</c:v>
                </c:pt>
                <c:pt idx="696">
                  <c:v>99354</c:v>
                </c:pt>
                <c:pt idx="697">
                  <c:v>118899</c:v>
                </c:pt>
                <c:pt idx="698">
                  <c:v>235241</c:v>
                </c:pt>
                <c:pt idx="699">
                  <c:v>93973</c:v>
                </c:pt>
                <c:pt idx="700">
                  <c:v>146703</c:v>
                </c:pt>
                <c:pt idx="701">
                  <c:v>148610</c:v>
                </c:pt>
                <c:pt idx="702">
                  <c:v>232542</c:v>
                </c:pt>
                <c:pt idx="703">
                  <c:v>114993</c:v>
                </c:pt>
                <c:pt idx="704">
                  <c:v>197793</c:v>
                </c:pt>
                <c:pt idx="705">
                  <c:v>214853</c:v>
                </c:pt>
                <c:pt idx="706">
                  <c:v>99200</c:v>
                </c:pt>
                <c:pt idx="707">
                  <c:v>181202</c:v>
                </c:pt>
                <c:pt idx="708">
                  <c:v>195954</c:v>
                </c:pt>
                <c:pt idx="709">
                  <c:v>71395</c:v>
                </c:pt>
                <c:pt idx="710">
                  <c:v>201071</c:v>
                </c:pt>
                <c:pt idx="711">
                  <c:v>152402</c:v>
                </c:pt>
                <c:pt idx="712">
                  <c:v>186510</c:v>
                </c:pt>
                <c:pt idx="713">
                  <c:v>99284</c:v>
                </c:pt>
                <c:pt idx="714">
                  <c:v>88630</c:v>
                </c:pt>
                <c:pt idx="715">
                  <c:v>224094</c:v>
                </c:pt>
                <c:pt idx="716">
                  <c:v>67608</c:v>
                </c:pt>
                <c:pt idx="717">
                  <c:v>238323</c:v>
                </c:pt>
                <c:pt idx="718">
                  <c:v>212200</c:v>
                </c:pt>
                <c:pt idx="719">
                  <c:v>210834</c:v>
                </c:pt>
                <c:pt idx="720">
                  <c:v>179855</c:v>
                </c:pt>
                <c:pt idx="721">
                  <c:v>91968</c:v>
                </c:pt>
                <c:pt idx="722">
                  <c:v>199323</c:v>
                </c:pt>
                <c:pt idx="723">
                  <c:v>228221</c:v>
                </c:pt>
                <c:pt idx="724">
                  <c:v>195114</c:v>
                </c:pt>
                <c:pt idx="725">
                  <c:v>199215</c:v>
                </c:pt>
                <c:pt idx="726">
                  <c:v>121945</c:v>
                </c:pt>
                <c:pt idx="727">
                  <c:v>120608</c:v>
                </c:pt>
                <c:pt idx="728">
                  <c:v>132749</c:v>
                </c:pt>
                <c:pt idx="729">
                  <c:v>492954</c:v>
                </c:pt>
                <c:pt idx="730">
                  <c:v>209537</c:v>
                </c:pt>
                <c:pt idx="731">
                  <c:v>62087</c:v>
                </c:pt>
                <c:pt idx="732">
                  <c:v>105842</c:v>
                </c:pt>
                <c:pt idx="733">
                  <c:v>109466</c:v>
                </c:pt>
                <c:pt idx="734">
                  <c:v>128369</c:v>
                </c:pt>
                <c:pt idx="735">
                  <c:v>121682</c:v>
                </c:pt>
                <c:pt idx="736">
                  <c:v>341364</c:v>
                </c:pt>
                <c:pt idx="737">
                  <c:v>226006</c:v>
                </c:pt>
                <c:pt idx="738">
                  <c:v>113126</c:v>
                </c:pt>
                <c:pt idx="739">
                  <c:v>110314</c:v>
                </c:pt>
                <c:pt idx="740">
                  <c:v>44375</c:v>
                </c:pt>
                <c:pt idx="741">
                  <c:v>301858</c:v>
                </c:pt>
                <c:pt idx="742">
                  <c:v>102047</c:v>
                </c:pt>
                <c:pt idx="743">
                  <c:v>114685</c:v>
                </c:pt>
                <c:pt idx="744">
                  <c:v>113845</c:v>
                </c:pt>
                <c:pt idx="745">
                  <c:v>144182</c:v>
                </c:pt>
                <c:pt idx="746">
                  <c:v>200556</c:v>
                </c:pt>
                <c:pt idx="747">
                  <c:v>155594</c:v>
                </c:pt>
                <c:pt idx="748">
                  <c:v>76330</c:v>
                </c:pt>
                <c:pt idx="749">
                  <c:v>84765</c:v>
                </c:pt>
                <c:pt idx="750">
                  <c:v>167193</c:v>
                </c:pt>
                <c:pt idx="751">
                  <c:v>128628</c:v>
                </c:pt>
                <c:pt idx="752">
                  <c:v>135816</c:v>
                </c:pt>
                <c:pt idx="753">
                  <c:v>156657</c:v>
                </c:pt>
                <c:pt idx="754">
                  <c:v>209647</c:v>
                </c:pt>
                <c:pt idx="755">
                  <c:v>341201</c:v>
                </c:pt>
                <c:pt idx="756">
                  <c:v>444751</c:v>
                </c:pt>
                <c:pt idx="757">
                  <c:v>80883</c:v>
                </c:pt>
                <c:pt idx="758">
                  <c:v>445267</c:v>
                </c:pt>
                <c:pt idx="759">
                  <c:v>84392</c:v>
                </c:pt>
                <c:pt idx="760">
                  <c:v>238415</c:v>
                </c:pt>
                <c:pt idx="761">
                  <c:v>78242</c:v>
                </c:pt>
                <c:pt idx="762">
                  <c:v>148211</c:v>
                </c:pt>
                <c:pt idx="763">
                  <c:v>214580</c:v>
                </c:pt>
                <c:pt idx="764">
                  <c:v>108612</c:v>
                </c:pt>
                <c:pt idx="765">
                  <c:v>88840</c:v>
                </c:pt>
                <c:pt idx="766">
                  <c:v>249868</c:v>
                </c:pt>
                <c:pt idx="767">
                  <c:v>237740</c:v>
                </c:pt>
                <c:pt idx="768">
                  <c:v>133636</c:v>
                </c:pt>
                <c:pt idx="769">
                  <c:v>164386</c:v>
                </c:pt>
                <c:pt idx="770">
                  <c:v>118070</c:v>
                </c:pt>
                <c:pt idx="771">
                  <c:v>188931</c:v>
                </c:pt>
                <c:pt idx="772">
                  <c:v>141061</c:v>
                </c:pt>
                <c:pt idx="773">
                  <c:v>209297</c:v>
                </c:pt>
                <c:pt idx="774">
                  <c:v>97646</c:v>
                </c:pt>
                <c:pt idx="775">
                  <c:v>159366</c:v>
                </c:pt>
                <c:pt idx="776">
                  <c:v>79367</c:v>
                </c:pt>
                <c:pt idx="777">
                  <c:v>266894</c:v>
                </c:pt>
                <c:pt idx="778">
                  <c:v>158700</c:v>
                </c:pt>
                <c:pt idx="779">
                  <c:v>134925</c:v>
                </c:pt>
                <c:pt idx="780">
                  <c:v>175533</c:v>
                </c:pt>
                <c:pt idx="781">
                  <c:v>312440</c:v>
                </c:pt>
                <c:pt idx="782">
                  <c:v>233004</c:v>
                </c:pt>
                <c:pt idx="783">
                  <c:v>88970</c:v>
                </c:pt>
                <c:pt idx="784">
                  <c:v>205736</c:v>
                </c:pt>
                <c:pt idx="785">
                  <c:v>109711</c:v>
                </c:pt>
                <c:pt idx="786">
                  <c:v>222111</c:v>
                </c:pt>
                <c:pt idx="787">
                  <c:v>107108</c:v>
                </c:pt>
                <c:pt idx="788">
                  <c:v>96185</c:v>
                </c:pt>
                <c:pt idx="789">
                  <c:v>297127</c:v>
                </c:pt>
                <c:pt idx="790">
                  <c:v>495905</c:v>
                </c:pt>
                <c:pt idx="791">
                  <c:v>109795</c:v>
                </c:pt>
                <c:pt idx="792">
                  <c:v>103009</c:v>
                </c:pt>
                <c:pt idx="793">
                  <c:v>240056</c:v>
                </c:pt>
                <c:pt idx="794">
                  <c:v>63009</c:v>
                </c:pt>
                <c:pt idx="795">
                  <c:v>369758</c:v>
                </c:pt>
                <c:pt idx="796">
                  <c:v>134162</c:v>
                </c:pt>
                <c:pt idx="797">
                  <c:v>153353</c:v>
                </c:pt>
                <c:pt idx="798">
                  <c:v>117331</c:v>
                </c:pt>
                <c:pt idx="799">
                  <c:v>172259</c:v>
                </c:pt>
                <c:pt idx="800">
                  <c:v>60723</c:v>
                </c:pt>
                <c:pt idx="801">
                  <c:v>348884</c:v>
                </c:pt>
                <c:pt idx="802">
                  <c:v>150322</c:v>
                </c:pt>
                <c:pt idx="803">
                  <c:v>136232</c:v>
                </c:pt>
                <c:pt idx="804">
                  <c:v>174171</c:v>
                </c:pt>
                <c:pt idx="805">
                  <c:v>257675</c:v>
                </c:pt>
                <c:pt idx="806">
                  <c:v>147867</c:v>
                </c:pt>
                <c:pt idx="807">
                  <c:v>118232</c:v>
                </c:pt>
                <c:pt idx="808">
                  <c:v>453088</c:v>
                </c:pt>
                <c:pt idx="809">
                  <c:v>296629</c:v>
                </c:pt>
                <c:pt idx="810">
                  <c:v>298103</c:v>
                </c:pt>
                <c:pt idx="811">
                  <c:v>223133</c:v>
                </c:pt>
                <c:pt idx="812">
                  <c:v>167190</c:v>
                </c:pt>
                <c:pt idx="813">
                  <c:v>83615</c:v>
                </c:pt>
                <c:pt idx="814">
                  <c:v>139008</c:v>
                </c:pt>
                <c:pt idx="815">
                  <c:v>112454</c:v>
                </c:pt>
                <c:pt idx="816">
                  <c:v>412864</c:v>
                </c:pt>
                <c:pt idx="817">
                  <c:v>92883</c:v>
                </c:pt>
                <c:pt idx="818">
                  <c:v>77383</c:v>
                </c:pt>
                <c:pt idx="819">
                  <c:v>155130</c:v>
                </c:pt>
                <c:pt idx="820">
                  <c:v>240627</c:v>
                </c:pt>
                <c:pt idx="821">
                  <c:v>129917</c:v>
                </c:pt>
                <c:pt idx="822">
                  <c:v>59556</c:v>
                </c:pt>
                <c:pt idx="823">
                  <c:v>330280</c:v>
                </c:pt>
                <c:pt idx="824">
                  <c:v>88872</c:v>
                </c:pt>
                <c:pt idx="825">
                  <c:v>261951</c:v>
                </c:pt>
                <c:pt idx="826">
                  <c:v>198668</c:v>
                </c:pt>
                <c:pt idx="827">
                  <c:v>173876</c:v>
                </c:pt>
                <c:pt idx="828">
                  <c:v>343230</c:v>
                </c:pt>
                <c:pt idx="829">
                  <c:v>167346</c:v>
                </c:pt>
                <c:pt idx="830">
                  <c:v>278219</c:v>
                </c:pt>
                <c:pt idx="831">
                  <c:v>123967</c:v>
                </c:pt>
                <c:pt idx="832">
                  <c:v>168377</c:v>
                </c:pt>
                <c:pt idx="833">
                  <c:v>192043</c:v>
                </c:pt>
                <c:pt idx="834">
                  <c:v>99871</c:v>
                </c:pt>
                <c:pt idx="835">
                  <c:v>168744</c:v>
                </c:pt>
                <c:pt idx="836">
                  <c:v>178881</c:v>
                </c:pt>
                <c:pt idx="837">
                  <c:v>175771</c:v>
                </c:pt>
                <c:pt idx="838">
                  <c:v>186174</c:v>
                </c:pt>
                <c:pt idx="839">
                  <c:v>122200</c:v>
                </c:pt>
                <c:pt idx="840">
                  <c:v>141451</c:v>
                </c:pt>
                <c:pt idx="841">
                  <c:v>135867</c:v>
                </c:pt>
                <c:pt idx="842">
                  <c:v>159908</c:v>
                </c:pt>
                <c:pt idx="843">
                  <c:v>618037</c:v>
                </c:pt>
                <c:pt idx="844">
                  <c:v>166223</c:v>
                </c:pt>
                <c:pt idx="845">
                  <c:v>519979</c:v>
                </c:pt>
                <c:pt idx="846">
                  <c:v>64154</c:v>
                </c:pt>
                <c:pt idx="847">
                  <c:v>211594</c:v>
                </c:pt>
                <c:pt idx="848">
                  <c:v>105936</c:v>
                </c:pt>
                <c:pt idx="849">
                  <c:v>265121</c:v>
                </c:pt>
                <c:pt idx="850">
                  <c:v>115710</c:v>
                </c:pt>
                <c:pt idx="851">
                  <c:v>163174</c:v>
                </c:pt>
                <c:pt idx="852">
                  <c:v>130710</c:v>
                </c:pt>
                <c:pt idx="853">
                  <c:v>73679</c:v>
                </c:pt>
                <c:pt idx="854">
                  <c:v>208756</c:v>
                </c:pt>
                <c:pt idx="855">
                  <c:v>321718</c:v>
                </c:pt>
                <c:pt idx="856">
                  <c:v>120000</c:v>
                </c:pt>
                <c:pt idx="857">
                  <c:v>122261</c:v>
                </c:pt>
                <c:pt idx="858">
                  <c:v>223968</c:v>
                </c:pt>
                <c:pt idx="859">
                  <c:v>55644</c:v>
                </c:pt>
                <c:pt idx="860">
                  <c:v>178533</c:v>
                </c:pt>
                <c:pt idx="861">
                  <c:v>77795</c:v>
                </c:pt>
                <c:pt idx="862">
                  <c:v>205742</c:v>
                </c:pt>
                <c:pt idx="863">
                  <c:v>267263</c:v>
                </c:pt>
                <c:pt idx="864">
                  <c:v>286487</c:v>
                </c:pt>
                <c:pt idx="865">
                  <c:v>133988</c:v>
                </c:pt>
                <c:pt idx="866">
                  <c:v>376070</c:v>
                </c:pt>
                <c:pt idx="867">
                  <c:v>212708</c:v>
                </c:pt>
                <c:pt idx="868">
                  <c:v>61959</c:v>
                </c:pt>
                <c:pt idx="869">
                  <c:v>443238</c:v>
                </c:pt>
                <c:pt idx="870">
                  <c:v>86779</c:v>
                </c:pt>
                <c:pt idx="871">
                  <c:v>279207</c:v>
                </c:pt>
                <c:pt idx="872">
                  <c:v>77612</c:v>
                </c:pt>
                <c:pt idx="873">
                  <c:v>118115</c:v>
                </c:pt>
                <c:pt idx="874">
                  <c:v>159007</c:v>
                </c:pt>
                <c:pt idx="875">
                  <c:v>182404</c:v>
                </c:pt>
                <c:pt idx="876">
                  <c:v>78908</c:v>
                </c:pt>
                <c:pt idx="877">
                  <c:v>216165</c:v>
                </c:pt>
                <c:pt idx="878">
                  <c:v>198818</c:v>
                </c:pt>
                <c:pt idx="879">
                  <c:v>264179</c:v>
                </c:pt>
                <c:pt idx="880">
                  <c:v>117700</c:v>
                </c:pt>
                <c:pt idx="881">
                  <c:v>122841</c:v>
                </c:pt>
                <c:pt idx="882">
                  <c:v>169141</c:v>
                </c:pt>
                <c:pt idx="883">
                  <c:v>157715</c:v>
                </c:pt>
                <c:pt idx="884">
                  <c:v>73622</c:v>
                </c:pt>
                <c:pt idx="885">
                  <c:v>212345</c:v>
                </c:pt>
                <c:pt idx="886">
                  <c:v>112974</c:v>
                </c:pt>
                <c:pt idx="887">
                  <c:v>209378</c:v>
                </c:pt>
                <c:pt idx="888">
                  <c:v>201387</c:v>
                </c:pt>
                <c:pt idx="889">
                  <c:v>221544</c:v>
                </c:pt>
                <c:pt idx="890">
                  <c:v>491032</c:v>
                </c:pt>
                <c:pt idx="891">
                  <c:v>105764</c:v>
                </c:pt>
                <c:pt idx="892">
                  <c:v>259048</c:v>
                </c:pt>
                <c:pt idx="893">
                  <c:v>281660</c:v>
                </c:pt>
                <c:pt idx="894">
                  <c:v>109513</c:v>
                </c:pt>
                <c:pt idx="895">
                  <c:v>233796</c:v>
                </c:pt>
                <c:pt idx="896">
                  <c:v>107990</c:v>
                </c:pt>
                <c:pt idx="897">
                  <c:v>72929</c:v>
                </c:pt>
                <c:pt idx="898">
                  <c:v>261937</c:v>
                </c:pt>
                <c:pt idx="899">
                  <c:v>183001</c:v>
                </c:pt>
                <c:pt idx="900">
                  <c:v>198587</c:v>
                </c:pt>
                <c:pt idx="901">
                  <c:v>142833</c:v>
                </c:pt>
                <c:pt idx="902">
                  <c:v>172987</c:v>
                </c:pt>
                <c:pt idx="903">
                  <c:v>213420</c:v>
                </c:pt>
                <c:pt idx="904">
                  <c:v>104185</c:v>
                </c:pt>
                <c:pt idx="905">
                  <c:v>222167</c:v>
                </c:pt>
                <c:pt idx="906">
                  <c:v>73977</c:v>
                </c:pt>
                <c:pt idx="907">
                  <c:v>149638</c:v>
                </c:pt>
                <c:pt idx="908">
                  <c:v>153224</c:v>
                </c:pt>
                <c:pt idx="909">
                  <c:v>74502</c:v>
                </c:pt>
                <c:pt idx="910">
                  <c:v>99538</c:v>
                </c:pt>
                <c:pt idx="911">
                  <c:v>142850</c:v>
                </c:pt>
                <c:pt idx="912">
                  <c:v>222019</c:v>
                </c:pt>
                <c:pt idx="913">
                  <c:v>85661</c:v>
                </c:pt>
                <c:pt idx="914">
                  <c:v>84317</c:v>
                </c:pt>
                <c:pt idx="915">
                  <c:v>75997</c:v>
                </c:pt>
                <c:pt idx="916">
                  <c:v>188562</c:v>
                </c:pt>
                <c:pt idx="917">
                  <c:v>219469</c:v>
                </c:pt>
                <c:pt idx="918">
                  <c:v>79449</c:v>
                </c:pt>
                <c:pt idx="919">
                  <c:v>350351</c:v>
                </c:pt>
                <c:pt idx="920">
                  <c:v>96386</c:v>
                </c:pt>
                <c:pt idx="921">
                  <c:v>89792</c:v>
                </c:pt>
                <c:pt idx="922">
                  <c:v>162016</c:v>
                </c:pt>
                <c:pt idx="923">
                  <c:v>58517</c:v>
                </c:pt>
                <c:pt idx="924">
                  <c:v>150097</c:v>
                </c:pt>
                <c:pt idx="925">
                  <c:v>274262</c:v>
                </c:pt>
                <c:pt idx="926">
                  <c:v>212460</c:v>
                </c:pt>
                <c:pt idx="927">
                  <c:v>374912</c:v>
                </c:pt>
                <c:pt idx="928">
                  <c:v>150184</c:v>
                </c:pt>
                <c:pt idx="929">
                  <c:v>401881</c:v>
                </c:pt>
                <c:pt idx="930">
                  <c:v>175634</c:v>
                </c:pt>
                <c:pt idx="931">
                  <c:v>139270</c:v>
                </c:pt>
                <c:pt idx="932">
                  <c:v>87949</c:v>
                </c:pt>
                <c:pt idx="933">
                  <c:v>747518</c:v>
                </c:pt>
                <c:pt idx="934">
                  <c:v>103297</c:v>
                </c:pt>
                <c:pt idx="935">
                  <c:v>104133</c:v>
                </c:pt>
                <c:pt idx="936">
                  <c:v>73813</c:v>
                </c:pt>
                <c:pt idx="937">
                  <c:v>212250</c:v>
                </c:pt>
                <c:pt idx="938">
                  <c:v>228917</c:v>
                </c:pt>
                <c:pt idx="939">
                  <c:v>289615</c:v>
                </c:pt>
                <c:pt idx="940">
                  <c:v>136607</c:v>
                </c:pt>
                <c:pt idx="941">
                  <c:v>158260</c:v>
                </c:pt>
                <c:pt idx="942">
                  <c:v>247164</c:v>
                </c:pt>
                <c:pt idx="943">
                  <c:v>227907</c:v>
                </c:pt>
                <c:pt idx="944">
                  <c:v>220125</c:v>
                </c:pt>
                <c:pt idx="945">
                  <c:v>286920</c:v>
                </c:pt>
                <c:pt idx="946">
                  <c:v>286230</c:v>
                </c:pt>
                <c:pt idx="947">
                  <c:v>231067</c:v>
                </c:pt>
                <c:pt idx="948">
                  <c:v>113708</c:v>
                </c:pt>
                <c:pt idx="949">
                  <c:v>144295</c:v>
                </c:pt>
                <c:pt idx="950">
                  <c:v>109934</c:v>
                </c:pt>
                <c:pt idx="951">
                  <c:v>258233</c:v>
                </c:pt>
                <c:pt idx="952">
                  <c:v>211048</c:v>
                </c:pt>
                <c:pt idx="953">
                  <c:v>76165</c:v>
                </c:pt>
                <c:pt idx="954">
                  <c:v>170118</c:v>
                </c:pt>
                <c:pt idx="955">
                  <c:v>186003</c:v>
                </c:pt>
                <c:pt idx="956">
                  <c:v>94937</c:v>
                </c:pt>
                <c:pt idx="957">
                  <c:v>296365</c:v>
                </c:pt>
                <c:pt idx="958">
                  <c:v>119033</c:v>
                </c:pt>
                <c:pt idx="959">
                  <c:v>150035</c:v>
                </c:pt>
                <c:pt idx="960">
                  <c:v>121168</c:v>
                </c:pt>
                <c:pt idx="961">
                  <c:v>224150</c:v>
                </c:pt>
                <c:pt idx="962">
                  <c:v>156330</c:v>
                </c:pt>
                <c:pt idx="963">
                  <c:v>93105</c:v>
                </c:pt>
                <c:pt idx="964">
                  <c:v>104313</c:v>
                </c:pt>
                <c:pt idx="965">
                  <c:v>94555</c:v>
                </c:pt>
                <c:pt idx="966">
                  <c:v>149697</c:v>
                </c:pt>
                <c:pt idx="967">
                  <c:v>128196</c:v>
                </c:pt>
                <c:pt idx="968">
                  <c:v>62087</c:v>
                </c:pt>
                <c:pt idx="969">
                  <c:v>121428</c:v>
                </c:pt>
                <c:pt idx="970">
                  <c:v>198049</c:v>
                </c:pt>
                <c:pt idx="971">
                  <c:v>162081</c:v>
                </c:pt>
                <c:pt idx="972">
                  <c:v>125795</c:v>
                </c:pt>
                <c:pt idx="973">
                  <c:v>87351</c:v>
                </c:pt>
                <c:pt idx="974">
                  <c:v>167265</c:v>
                </c:pt>
                <c:pt idx="975">
                  <c:v>128950</c:v>
                </c:pt>
                <c:pt idx="976">
                  <c:v>159893</c:v>
                </c:pt>
                <c:pt idx="977">
                  <c:v>91439</c:v>
                </c:pt>
                <c:pt idx="978">
                  <c:v>115843</c:v>
                </c:pt>
                <c:pt idx="979">
                  <c:v>313460</c:v>
                </c:pt>
                <c:pt idx="980">
                  <c:v>213322</c:v>
                </c:pt>
                <c:pt idx="981">
                  <c:v>107048</c:v>
                </c:pt>
                <c:pt idx="982">
                  <c:v>144322</c:v>
                </c:pt>
                <c:pt idx="983">
                  <c:v>180898</c:v>
                </c:pt>
                <c:pt idx="984">
                  <c:v>116975</c:v>
                </c:pt>
                <c:pt idx="985">
                  <c:v>127917</c:v>
                </c:pt>
                <c:pt idx="986">
                  <c:v>54100</c:v>
                </c:pt>
                <c:pt idx="987">
                  <c:v>141696</c:v>
                </c:pt>
                <c:pt idx="988">
                  <c:v>78816</c:v>
                </c:pt>
                <c:pt idx="989">
                  <c:v>195785</c:v>
                </c:pt>
                <c:pt idx="990">
                  <c:v>160893</c:v>
                </c:pt>
                <c:pt idx="991">
                  <c:v>93250</c:v>
                </c:pt>
                <c:pt idx="992">
                  <c:v>90198</c:v>
                </c:pt>
                <c:pt idx="993">
                  <c:v>89630</c:v>
                </c:pt>
                <c:pt idx="994">
                  <c:v>224872</c:v>
                </c:pt>
                <c:pt idx="995">
                  <c:v>108623</c:v>
                </c:pt>
                <c:pt idx="996">
                  <c:v>74615</c:v>
                </c:pt>
                <c:pt idx="997">
                  <c:v>121840</c:v>
                </c:pt>
                <c:pt idx="998">
                  <c:v>85045</c:v>
                </c:pt>
                <c:pt idx="999">
                  <c:v>80779</c:v>
                </c:pt>
                <c:pt idx="1000">
                  <c:v>249933</c:v>
                </c:pt>
                <c:pt idx="1001">
                  <c:v>251374</c:v>
                </c:pt>
                <c:pt idx="1002">
                  <c:v>104655</c:v>
                </c:pt>
                <c:pt idx="1003">
                  <c:v>87043</c:v>
                </c:pt>
                <c:pt idx="1004">
                  <c:v>271006</c:v>
                </c:pt>
                <c:pt idx="1005">
                  <c:v>99771</c:v>
                </c:pt>
                <c:pt idx="1006">
                  <c:v>44375</c:v>
                </c:pt>
                <c:pt idx="1007">
                  <c:v>320957</c:v>
                </c:pt>
                <c:pt idx="1008">
                  <c:v>203252</c:v>
                </c:pt>
                <c:pt idx="1009">
                  <c:v>257788</c:v>
                </c:pt>
                <c:pt idx="1010">
                  <c:v>112193</c:v>
                </c:pt>
                <c:pt idx="1011">
                  <c:v>101114</c:v>
                </c:pt>
                <c:pt idx="1012">
                  <c:v>74922</c:v>
                </c:pt>
                <c:pt idx="1013">
                  <c:v>165800</c:v>
                </c:pt>
                <c:pt idx="1014">
                  <c:v>454997</c:v>
                </c:pt>
                <c:pt idx="1015">
                  <c:v>78565</c:v>
                </c:pt>
                <c:pt idx="1016">
                  <c:v>147241</c:v>
                </c:pt>
                <c:pt idx="1017">
                  <c:v>90509</c:v>
                </c:pt>
                <c:pt idx="1018">
                  <c:v>99528</c:v>
                </c:pt>
                <c:pt idx="1019">
                  <c:v>222235</c:v>
                </c:pt>
                <c:pt idx="1020">
                  <c:v>149353</c:v>
                </c:pt>
                <c:pt idx="1021">
                  <c:v>71542</c:v>
                </c:pt>
                <c:pt idx="1022">
                  <c:v>105609</c:v>
                </c:pt>
                <c:pt idx="1023">
                  <c:v>130485</c:v>
                </c:pt>
                <c:pt idx="1024">
                  <c:v>80333</c:v>
                </c:pt>
                <c:pt idx="1025">
                  <c:v>169588</c:v>
                </c:pt>
                <c:pt idx="1026">
                  <c:v>138925</c:v>
                </c:pt>
                <c:pt idx="1027">
                  <c:v>44375</c:v>
                </c:pt>
                <c:pt idx="1028">
                  <c:v>50355</c:v>
                </c:pt>
                <c:pt idx="1029">
                  <c:v>426883</c:v>
                </c:pt>
                <c:pt idx="1030">
                  <c:v>95385</c:v>
                </c:pt>
                <c:pt idx="1031">
                  <c:v>85441</c:v>
                </c:pt>
                <c:pt idx="1032">
                  <c:v>96100</c:v>
                </c:pt>
                <c:pt idx="1033">
                  <c:v>132702</c:v>
                </c:pt>
                <c:pt idx="1034">
                  <c:v>93608</c:v>
                </c:pt>
                <c:pt idx="1035">
                  <c:v>108895</c:v>
                </c:pt>
                <c:pt idx="1036">
                  <c:v>113081</c:v>
                </c:pt>
                <c:pt idx="1037">
                  <c:v>176006</c:v>
                </c:pt>
                <c:pt idx="1038">
                  <c:v>335481</c:v>
                </c:pt>
                <c:pt idx="1039">
                  <c:v>199892</c:v>
                </c:pt>
                <c:pt idx="1040">
                  <c:v>94630</c:v>
                </c:pt>
                <c:pt idx="1041">
                  <c:v>66683</c:v>
                </c:pt>
                <c:pt idx="1042">
                  <c:v>148654</c:v>
                </c:pt>
                <c:pt idx="1043">
                  <c:v>127467</c:v>
                </c:pt>
                <c:pt idx="1044">
                  <c:v>152445</c:v>
                </c:pt>
                <c:pt idx="1045">
                  <c:v>119193</c:v>
                </c:pt>
                <c:pt idx="1046">
                  <c:v>141710</c:v>
                </c:pt>
                <c:pt idx="1047">
                  <c:v>103053</c:v>
                </c:pt>
                <c:pt idx="1048">
                  <c:v>279962</c:v>
                </c:pt>
                <c:pt idx="1049">
                  <c:v>99926</c:v>
                </c:pt>
                <c:pt idx="1050">
                  <c:v>87014</c:v>
                </c:pt>
                <c:pt idx="1051">
                  <c:v>107465</c:v>
                </c:pt>
                <c:pt idx="1052">
                  <c:v>101757</c:v>
                </c:pt>
                <c:pt idx="1053">
                  <c:v>72547</c:v>
                </c:pt>
                <c:pt idx="1054">
                  <c:v>117344</c:v>
                </c:pt>
                <c:pt idx="1055">
                  <c:v>95669</c:v>
                </c:pt>
                <c:pt idx="1056">
                  <c:v>96367</c:v>
                </c:pt>
                <c:pt idx="1057">
                  <c:v>114281</c:v>
                </c:pt>
                <c:pt idx="1058">
                  <c:v>96081</c:v>
                </c:pt>
                <c:pt idx="1059">
                  <c:v>223424</c:v>
                </c:pt>
                <c:pt idx="1060">
                  <c:v>261848</c:v>
                </c:pt>
                <c:pt idx="1061">
                  <c:v>173948</c:v>
                </c:pt>
                <c:pt idx="1062">
                  <c:v>321045</c:v>
                </c:pt>
                <c:pt idx="1063">
                  <c:v>235405</c:v>
                </c:pt>
                <c:pt idx="1064">
                  <c:v>85323</c:v>
                </c:pt>
                <c:pt idx="1065">
                  <c:v>85048</c:v>
                </c:pt>
                <c:pt idx="1066">
                  <c:v>229033</c:v>
                </c:pt>
                <c:pt idx="1067">
                  <c:v>210585</c:v>
                </c:pt>
                <c:pt idx="1068">
                  <c:v>533627</c:v>
                </c:pt>
                <c:pt idx="1069">
                  <c:v>100337</c:v>
                </c:pt>
                <c:pt idx="1070">
                  <c:v>154048</c:v>
                </c:pt>
                <c:pt idx="1071">
                  <c:v>124546</c:v>
                </c:pt>
                <c:pt idx="1072">
                  <c:v>116839</c:v>
                </c:pt>
                <c:pt idx="1073">
                  <c:v>95963</c:v>
                </c:pt>
                <c:pt idx="1074">
                  <c:v>382988</c:v>
                </c:pt>
                <c:pt idx="1075">
                  <c:v>111498</c:v>
                </c:pt>
                <c:pt idx="1076">
                  <c:v>321483</c:v>
                </c:pt>
                <c:pt idx="1077">
                  <c:v>239403</c:v>
                </c:pt>
                <c:pt idx="1078">
                  <c:v>129391</c:v>
                </c:pt>
                <c:pt idx="1079">
                  <c:v>146846</c:v>
                </c:pt>
                <c:pt idx="1080">
                  <c:v>61382</c:v>
                </c:pt>
                <c:pt idx="1081">
                  <c:v>168590</c:v>
                </c:pt>
                <c:pt idx="1082">
                  <c:v>228296</c:v>
                </c:pt>
                <c:pt idx="1083">
                  <c:v>103039</c:v>
                </c:pt>
                <c:pt idx="1084">
                  <c:v>272643</c:v>
                </c:pt>
                <c:pt idx="1085">
                  <c:v>127754</c:v>
                </c:pt>
                <c:pt idx="1086">
                  <c:v>278879</c:v>
                </c:pt>
                <c:pt idx="1087">
                  <c:v>352286</c:v>
                </c:pt>
                <c:pt idx="1088">
                  <c:v>284667</c:v>
                </c:pt>
                <c:pt idx="1089">
                  <c:v>145680</c:v>
                </c:pt>
                <c:pt idx="1090">
                  <c:v>138604</c:v>
                </c:pt>
                <c:pt idx="1091">
                  <c:v>326866</c:v>
                </c:pt>
                <c:pt idx="1092">
                  <c:v>202191</c:v>
                </c:pt>
                <c:pt idx="1093">
                  <c:v>114942</c:v>
                </c:pt>
                <c:pt idx="1094">
                  <c:v>334520</c:v>
                </c:pt>
                <c:pt idx="1095">
                  <c:v>280110</c:v>
                </c:pt>
                <c:pt idx="1096">
                  <c:v>84566</c:v>
                </c:pt>
                <c:pt idx="1097">
                  <c:v>112295</c:v>
                </c:pt>
                <c:pt idx="1098">
                  <c:v>88267</c:v>
                </c:pt>
                <c:pt idx="1099">
                  <c:v>354904</c:v>
                </c:pt>
                <c:pt idx="1100">
                  <c:v>136725</c:v>
                </c:pt>
                <c:pt idx="1101">
                  <c:v>99648</c:v>
                </c:pt>
                <c:pt idx="1102">
                  <c:v>111591</c:v>
                </c:pt>
                <c:pt idx="1103">
                  <c:v>111504</c:v>
                </c:pt>
                <c:pt idx="1104">
                  <c:v>108067</c:v>
                </c:pt>
                <c:pt idx="1105">
                  <c:v>96376</c:v>
                </c:pt>
                <c:pt idx="1106">
                  <c:v>66079</c:v>
                </c:pt>
                <c:pt idx="1107">
                  <c:v>75149</c:v>
                </c:pt>
                <c:pt idx="1108">
                  <c:v>116817</c:v>
                </c:pt>
                <c:pt idx="1109">
                  <c:v>102560</c:v>
                </c:pt>
                <c:pt idx="1110">
                  <c:v>180489</c:v>
                </c:pt>
                <c:pt idx="1111">
                  <c:v>88686</c:v>
                </c:pt>
                <c:pt idx="1112">
                  <c:v>363633</c:v>
                </c:pt>
                <c:pt idx="1113">
                  <c:v>73813</c:v>
                </c:pt>
                <c:pt idx="1114">
                  <c:v>139902</c:v>
                </c:pt>
                <c:pt idx="1115">
                  <c:v>95094</c:v>
                </c:pt>
                <c:pt idx="1116">
                  <c:v>237806</c:v>
                </c:pt>
                <c:pt idx="1117">
                  <c:v>86862</c:v>
                </c:pt>
                <c:pt idx="1118">
                  <c:v>199333</c:v>
                </c:pt>
                <c:pt idx="1119">
                  <c:v>72307</c:v>
                </c:pt>
                <c:pt idx="1120">
                  <c:v>317410</c:v>
                </c:pt>
                <c:pt idx="1121">
                  <c:v>62087</c:v>
                </c:pt>
                <c:pt idx="1122">
                  <c:v>209583</c:v>
                </c:pt>
                <c:pt idx="1123">
                  <c:v>97847</c:v>
                </c:pt>
                <c:pt idx="1124">
                  <c:v>312856</c:v>
                </c:pt>
                <c:pt idx="1125">
                  <c:v>152548</c:v>
                </c:pt>
                <c:pt idx="1126">
                  <c:v>111078</c:v>
                </c:pt>
                <c:pt idx="1127">
                  <c:v>264486</c:v>
                </c:pt>
                <c:pt idx="1128">
                  <c:v>109816</c:v>
                </c:pt>
                <c:pt idx="1129">
                  <c:v>263207</c:v>
                </c:pt>
                <c:pt idx="1130">
                  <c:v>103415</c:v>
                </c:pt>
                <c:pt idx="1131">
                  <c:v>115908</c:v>
                </c:pt>
                <c:pt idx="1132">
                  <c:v>76234</c:v>
                </c:pt>
                <c:pt idx="1133">
                  <c:v>297840</c:v>
                </c:pt>
                <c:pt idx="1134">
                  <c:v>362033</c:v>
                </c:pt>
                <c:pt idx="1135">
                  <c:v>89125</c:v>
                </c:pt>
                <c:pt idx="1136">
                  <c:v>85755</c:v>
                </c:pt>
                <c:pt idx="1137">
                  <c:v>86402</c:v>
                </c:pt>
                <c:pt idx="1138">
                  <c:v>100521</c:v>
                </c:pt>
                <c:pt idx="1139">
                  <c:v>243478</c:v>
                </c:pt>
                <c:pt idx="1140">
                  <c:v>126802</c:v>
                </c:pt>
                <c:pt idx="1141">
                  <c:v>153655</c:v>
                </c:pt>
                <c:pt idx="1142">
                  <c:v>418587</c:v>
                </c:pt>
                <c:pt idx="1143">
                  <c:v>159805</c:v>
                </c:pt>
                <c:pt idx="1144">
                  <c:v>106343</c:v>
                </c:pt>
                <c:pt idx="1145">
                  <c:v>148312</c:v>
                </c:pt>
                <c:pt idx="1146">
                  <c:v>129348</c:v>
                </c:pt>
                <c:pt idx="1147">
                  <c:v>146418</c:v>
                </c:pt>
                <c:pt idx="1148">
                  <c:v>174588</c:v>
                </c:pt>
                <c:pt idx="1149">
                  <c:v>213584</c:v>
                </c:pt>
                <c:pt idx="1150">
                  <c:v>87196</c:v>
                </c:pt>
                <c:pt idx="1151">
                  <c:v>168783</c:v>
                </c:pt>
                <c:pt idx="1152">
                  <c:v>202840</c:v>
                </c:pt>
                <c:pt idx="1153">
                  <c:v>73813</c:v>
                </c:pt>
                <c:pt idx="1154">
                  <c:v>93458</c:v>
                </c:pt>
                <c:pt idx="1155">
                  <c:v>46150</c:v>
                </c:pt>
                <c:pt idx="1156">
                  <c:v>443054</c:v>
                </c:pt>
                <c:pt idx="1157">
                  <c:v>127201</c:v>
                </c:pt>
                <c:pt idx="1158">
                  <c:v>277920</c:v>
                </c:pt>
                <c:pt idx="1159">
                  <c:v>285580</c:v>
                </c:pt>
                <c:pt idx="1160">
                  <c:v>244715</c:v>
                </c:pt>
                <c:pt idx="1161">
                  <c:v>70813</c:v>
                </c:pt>
                <c:pt idx="1162">
                  <c:v>141230</c:v>
                </c:pt>
                <c:pt idx="1163">
                  <c:v>236271</c:v>
                </c:pt>
                <c:pt idx="1164">
                  <c:v>120245</c:v>
                </c:pt>
                <c:pt idx="1165">
                  <c:v>223622</c:v>
                </c:pt>
                <c:pt idx="1166">
                  <c:v>93990</c:v>
                </c:pt>
                <c:pt idx="1167">
                  <c:v>167111</c:v>
                </c:pt>
                <c:pt idx="1168">
                  <c:v>121167</c:v>
                </c:pt>
                <c:pt idx="1169">
                  <c:v>88729</c:v>
                </c:pt>
                <c:pt idx="1170">
                  <c:v>96634</c:v>
                </c:pt>
                <c:pt idx="1171">
                  <c:v>89352</c:v>
                </c:pt>
                <c:pt idx="1172">
                  <c:v>71371</c:v>
                </c:pt>
                <c:pt idx="1173">
                  <c:v>186658</c:v>
                </c:pt>
                <c:pt idx="1174">
                  <c:v>77795</c:v>
                </c:pt>
                <c:pt idx="1175">
                  <c:v>2511</c:v>
                </c:pt>
                <c:pt idx="1176">
                  <c:v>89853</c:v>
                </c:pt>
                <c:pt idx="1177">
                  <c:v>240649</c:v>
                </c:pt>
                <c:pt idx="1178">
                  <c:v>105859</c:v>
                </c:pt>
                <c:pt idx="1179">
                  <c:v>73813</c:v>
                </c:pt>
                <c:pt idx="1180">
                  <c:v>86283</c:v>
                </c:pt>
                <c:pt idx="1181">
                  <c:v>85372</c:v>
                </c:pt>
                <c:pt idx="1182">
                  <c:v>65087</c:v>
                </c:pt>
                <c:pt idx="1183">
                  <c:v>104000</c:v>
                </c:pt>
                <c:pt idx="1184">
                  <c:v>104772</c:v>
                </c:pt>
                <c:pt idx="1185">
                  <c:v>113498</c:v>
                </c:pt>
                <c:pt idx="1186">
                  <c:v>101320</c:v>
                </c:pt>
                <c:pt idx="1187">
                  <c:v>125306</c:v>
                </c:pt>
                <c:pt idx="1188">
                  <c:v>203980</c:v>
                </c:pt>
                <c:pt idx="1189">
                  <c:v>289219</c:v>
                </c:pt>
                <c:pt idx="1190">
                  <c:v>388584</c:v>
                </c:pt>
                <c:pt idx="1191">
                  <c:v>124936</c:v>
                </c:pt>
                <c:pt idx="1192">
                  <c:v>107952</c:v>
                </c:pt>
                <c:pt idx="1193">
                  <c:v>307862</c:v>
                </c:pt>
                <c:pt idx="1194">
                  <c:v>129858</c:v>
                </c:pt>
                <c:pt idx="1195">
                  <c:v>169716</c:v>
                </c:pt>
                <c:pt idx="1196">
                  <c:v>92714</c:v>
                </c:pt>
                <c:pt idx="1197">
                  <c:v>111100</c:v>
                </c:pt>
                <c:pt idx="1198">
                  <c:v>218694</c:v>
                </c:pt>
                <c:pt idx="1199">
                  <c:v>164302</c:v>
                </c:pt>
                <c:pt idx="1200">
                  <c:v>334279</c:v>
                </c:pt>
                <c:pt idx="1201">
                  <c:v>73813</c:v>
                </c:pt>
                <c:pt idx="1202">
                  <c:v>231946</c:v>
                </c:pt>
                <c:pt idx="1203">
                  <c:v>70417</c:v>
                </c:pt>
                <c:pt idx="1204">
                  <c:v>234177</c:v>
                </c:pt>
                <c:pt idx="1205">
                  <c:v>215214</c:v>
                </c:pt>
                <c:pt idx="1206">
                  <c:v>242623</c:v>
                </c:pt>
                <c:pt idx="1207">
                  <c:v>235845</c:v>
                </c:pt>
                <c:pt idx="1208">
                  <c:v>129672</c:v>
                </c:pt>
                <c:pt idx="1209">
                  <c:v>62087</c:v>
                </c:pt>
                <c:pt idx="1210">
                  <c:v>260000</c:v>
                </c:pt>
                <c:pt idx="1211">
                  <c:v>190219</c:v>
                </c:pt>
                <c:pt idx="1212">
                  <c:v>162667</c:v>
                </c:pt>
                <c:pt idx="1213">
                  <c:v>237438</c:v>
                </c:pt>
                <c:pt idx="1214">
                  <c:v>162399</c:v>
                </c:pt>
                <c:pt idx="1215">
                  <c:v>89757</c:v>
                </c:pt>
                <c:pt idx="1216">
                  <c:v>70716</c:v>
                </c:pt>
                <c:pt idx="1217">
                  <c:v>163650</c:v>
                </c:pt>
                <c:pt idx="1218">
                  <c:v>157394</c:v>
                </c:pt>
                <c:pt idx="1219">
                  <c:v>194994</c:v>
                </c:pt>
                <c:pt idx="1220">
                  <c:v>101574</c:v>
                </c:pt>
                <c:pt idx="1221">
                  <c:v>148977</c:v>
                </c:pt>
                <c:pt idx="1222">
                  <c:v>226697</c:v>
                </c:pt>
                <c:pt idx="1223">
                  <c:v>112204</c:v>
                </c:pt>
                <c:pt idx="1224">
                  <c:v>170600</c:v>
                </c:pt>
                <c:pt idx="1225">
                  <c:v>264688</c:v>
                </c:pt>
                <c:pt idx="1226">
                  <c:v>351616</c:v>
                </c:pt>
                <c:pt idx="1227">
                  <c:v>157291</c:v>
                </c:pt>
                <c:pt idx="1228">
                  <c:v>104088</c:v>
                </c:pt>
                <c:pt idx="1229">
                  <c:v>108519</c:v>
                </c:pt>
                <c:pt idx="1230">
                  <c:v>216529</c:v>
                </c:pt>
                <c:pt idx="1231">
                  <c:v>346144</c:v>
                </c:pt>
                <c:pt idx="1232">
                  <c:v>227364</c:v>
                </c:pt>
                <c:pt idx="1233">
                  <c:v>167600</c:v>
                </c:pt>
                <c:pt idx="1234">
                  <c:v>140477</c:v>
                </c:pt>
                <c:pt idx="1235">
                  <c:v>212520</c:v>
                </c:pt>
                <c:pt idx="1236">
                  <c:v>106272</c:v>
                </c:pt>
                <c:pt idx="1237">
                  <c:v>73813</c:v>
                </c:pt>
                <c:pt idx="1238">
                  <c:v>93250</c:v>
                </c:pt>
                <c:pt idx="1239">
                  <c:v>132061</c:v>
                </c:pt>
                <c:pt idx="1240">
                  <c:v>67250</c:v>
                </c:pt>
                <c:pt idx="1241">
                  <c:v>183606</c:v>
                </c:pt>
                <c:pt idx="1242">
                  <c:v>264772</c:v>
                </c:pt>
                <c:pt idx="1243">
                  <c:v>226288</c:v>
                </c:pt>
                <c:pt idx="1244">
                  <c:v>316053</c:v>
                </c:pt>
                <c:pt idx="1245">
                  <c:v>292561</c:v>
                </c:pt>
                <c:pt idx="1246">
                  <c:v>516077</c:v>
                </c:pt>
                <c:pt idx="1247">
                  <c:v>194400</c:v>
                </c:pt>
                <c:pt idx="1248">
                  <c:v>105898</c:v>
                </c:pt>
                <c:pt idx="1249">
                  <c:v>169257</c:v>
                </c:pt>
                <c:pt idx="1250">
                  <c:v>290207</c:v>
                </c:pt>
                <c:pt idx="1251">
                  <c:v>3898</c:v>
                </c:pt>
                <c:pt idx="1252">
                  <c:v>114591</c:v>
                </c:pt>
                <c:pt idx="1253">
                  <c:v>204704</c:v>
                </c:pt>
                <c:pt idx="1254">
                  <c:v>92904</c:v>
                </c:pt>
                <c:pt idx="1255">
                  <c:v>196184</c:v>
                </c:pt>
                <c:pt idx="1256">
                  <c:v>288597</c:v>
                </c:pt>
                <c:pt idx="1257">
                  <c:v>133725</c:v>
                </c:pt>
                <c:pt idx="1258">
                  <c:v>255399</c:v>
                </c:pt>
                <c:pt idx="1259">
                  <c:v>141472</c:v>
                </c:pt>
                <c:pt idx="1260">
                  <c:v>102545</c:v>
                </c:pt>
                <c:pt idx="1261">
                  <c:v>142747</c:v>
                </c:pt>
                <c:pt idx="1262">
                  <c:v>102074</c:v>
                </c:pt>
                <c:pt idx="1263">
                  <c:v>494391</c:v>
                </c:pt>
                <c:pt idx="1264">
                  <c:v>106855</c:v>
                </c:pt>
                <c:pt idx="1265">
                  <c:v>216467</c:v>
                </c:pt>
                <c:pt idx="1266">
                  <c:v>299277</c:v>
                </c:pt>
                <c:pt idx="1267">
                  <c:v>189750</c:v>
                </c:pt>
                <c:pt idx="1268">
                  <c:v>186602</c:v>
                </c:pt>
                <c:pt idx="1269">
                  <c:v>104813</c:v>
                </c:pt>
                <c:pt idx="1270">
                  <c:v>108536</c:v>
                </c:pt>
                <c:pt idx="1271">
                  <c:v>118142</c:v>
                </c:pt>
                <c:pt idx="1272">
                  <c:v>117463</c:v>
                </c:pt>
                <c:pt idx="1273">
                  <c:v>114591</c:v>
                </c:pt>
                <c:pt idx="1274">
                  <c:v>207661</c:v>
                </c:pt>
                <c:pt idx="1275">
                  <c:v>111723</c:v>
                </c:pt>
                <c:pt idx="1276">
                  <c:v>239865</c:v>
                </c:pt>
                <c:pt idx="1277">
                  <c:v>177146</c:v>
                </c:pt>
                <c:pt idx="1278">
                  <c:v>194091</c:v>
                </c:pt>
                <c:pt idx="1279">
                  <c:v>266879</c:v>
                </c:pt>
                <c:pt idx="1280">
                  <c:v>79689</c:v>
                </c:pt>
                <c:pt idx="1281">
                  <c:v>68880</c:v>
                </c:pt>
                <c:pt idx="1282">
                  <c:v>130294</c:v>
                </c:pt>
                <c:pt idx="1283">
                  <c:v>112067</c:v>
                </c:pt>
                <c:pt idx="1284">
                  <c:v>252196</c:v>
                </c:pt>
                <c:pt idx="1285">
                  <c:v>243805</c:v>
                </c:pt>
                <c:pt idx="1286">
                  <c:v>198623</c:v>
                </c:pt>
                <c:pt idx="1287">
                  <c:v>260309</c:v>
                </c:pt>
                <c:pt idx="1288">
                  <c:v>251712</c:v>
                </c:pt>
                <c:pt idx="1289">
                  <c:v>188621</c:v>
                </c:pt>
                <c:pt idx="1290">
                  <c:v>154834</c:v>
                </c:pt>
                <c:pt idx="1291">
                  <c:v>97981</c:v>
                </c:pt>
                <c:pt idx="1292">
                  <c:v>88883</c:v>
                </c:pt>
                <c:pt idx="1293">
                  <c:v>79301</c:v>
                </c:pt>
                <c:pt idx="1294">
                  <c:v>94375</c:v>
                </c:pt>
                <c:pt idx="1295">
                  <c:v>121795</c:v>
                </c:pt>
                <c:pt idx="1296">
                  <c:v>149575</c:v>
                </c:pt>
                <c:pt idx="1297">
                  <c:v>115484</c:v>
                </c:pt>
                <c:pt idx="1298">
                  <c:v>122186</c:v>
                </c:pt>
                <c:pt idx="1299">
                  <c:v>163872</c:v>
                </c:pt>
                <c:pt idx="1300">
                  <c:v>128783</c:v>
                </c:pt>
                <c:pt idx="1301">
                  <c:v>236285</c:v>
                </c:pt>
                <c:pt idx="1302">
                  <c:v>286098</c:v>
                </c:pt>
                <c:pt idx="1303">
                  <c:v>178533</c:v>
                </c:pt>
                <c:pt idx="1304">
                  <c:v>176492</c:v>
                </c:pt>
                <c:pt idx="1305">
                  <c:v>98928</c:v>
                </c:pt>
                <c:pt idx="1306">
                  <c:v>272687</c:v>
                </c:pt>
                <c:pt idx="1307">
                  <c:v>224636</c:v>
                </c:pt>
                <c:pt idx="1308">
                  <c:v>149228</c:v>
                </c:pt>
                <c:pt idx="1309">
                  <c:v>968178</c:v>
                </c:pt>
                <c:pt idx="1310">
                  <c:v>240530</c:v>
                </c:pt>
                <c:pt idx="1311">
                  <c:v>88267</c:v>
                </c:pt>
                <c:pt idx="1312">
                  <c:v>302467</c:v>
                </c:pt>
                <c:pt idx="1313">
                  <c:v>128471</c:v>
                </c:pt>
                <c:pt idx="1314">
                  <c:v>90095</c:v>
                </c:pt>
                <c:pt idx="1315">
                  <c:v>332122</c:v>
                </c:pt>
                <c:pt idx="1316">
                  <c:v>105552</c:v>
                </c:pt>
                <c:pt idx="1317">
                  <c:v>142695</c:v>
                </c:pt>
                <c:pt idx="1318">
                  <c:v>199090</c:v>
                </c:pt>
                <c:pt idx="1319">
                  <c:v>126767</c:v>
                </c:pt>
                <c:pt idx="1320">
                  <c:v>185687</c:v>
                </c:pt>
                <c:pt idx="1321">
                  <c:v>296225</c:v>
                </c:pt>
                <c:pt idx="1322">
                  <c:v>94032</c:v>
                </c:pt>
                <c:pt idx="1323">
                  <c:v>81817</c:v>
                </c:pt>
                <c:pt idx="1324">
                  <c:v>107930</c:v>
                </c:pt>
                <c:pt idx="1325">
                  <c:v>449442</c:v>
                </c:pt>
                <c:pt idx="1326">
                  <c:v>231899</c:v>
                </c:pt>
                <c:pt idx="1327">
                  <c:v>400970</c:v>
                </c:pt>
                <c:pt idx="1328">
                  <c:v>131181</c:v>
                </c:pt>
                <c:pt idx="1329">
                  <c:v>132568</c:v>
                </c:pt>
                <c:pt idx="1330">
                  <c:v>123148</c:v>
                </c:pt>
                <c:pt idx="1331">
                  <c:v>161219</c:v>
                </c:pt>
                <c:pt idx="1332">
                  <c:v>114830</c:v>
                </c:pt>
                <c:pt idx="1333">
                  <c:v>226285</c:v>
                </c:pt>
                <c:pt idx="1334">
                  <c:v>123560</c:v>
                </c:pt>
                <c:pt idx="1335">
                  <c:v>251829</c:v>
                </c:pt>
                <c:pt idx="1336">
                  <c:v>95681</c:v>
                </c:pt>
                <c:pt idx="1337">
                  <c:v>107528</c:v>
                </c:pt>
                <c:pt idx="1338">
                  <c:v>204752</c:v>
                </c:pt>
                <c:pt idx="1339">
                  <c:v>99552</c:v>
                </c:pt>
                <c:pt idx="1340">
                  <c:v>106778</c:v>
                </c:pt>
                <c:pt idx="1341">
                  <c:v>114349</c:v>
                </c:pt>
                <c:pt idx="1342">
                  <c:v>183340</c:v>
                </c:pt>
                <c:pt idx="1343">
                  <c:v>189110</c:v>
                </c:pt>
                <c:pt idx="1344">
                  <c:v>158382</c:v>
                </c:pt>
                <c:pt idx="1345">
                  <c:v>102266</c:v>
                </c:pt>
                <c:pt idx="1346">
                  <c:v>93798</c:v>
                </c:pt>
                <c:pt idx="1347">
                  <c:v>87473</c:v>
                </c:pt>
                <c:pt idx="1348">
                  <c:v>143800</c:v>
                </c:pt>
                <c:pt idx="1349">
                  <c:v>261530</c:v>
                </c:pt>
                <c:pt idx="1350">
                  <c:v>120674</c:v>
                </c:pt>
                <c:pt idx="1351">
                  <c:v>235155</c:v>
                </c:pt>
                <c:pt idx="1352">
                  <c:v>102213</c:v>
                </c:pt>
                <c:pt idx="1353">
                  <c:v>175323</c:v>
                </c:pt>
                <c:pt idx="1354">
                  <c:v>89433</c:v>
                </c:pt>
                <c:pt idx="1355">
                  <c:v>301605</c:v>
                </c:pt>
                <c:pt idx="1356">
                  <c:v>162978</c:v>
                </c:pt>
                <c:pt idx="1357">
                  <c:v>439212</c:v>
                </c:pt>
                <c:pt idx="1358">
                  <c:v>119033</c:v>
                </c:pt>
                <c:pt idx="1359">
                  <c:v>157389</c:v>
                </c:pt>
                <c:pt idx="1360">
                  <c:v>66832</c:v>
                </c:pt>
                <c:pt idx="1361">
                  <c:v>155524</c:v>
                </c:pt>
                <c:pt idx="1362">
                  <c:v>161237</c:v>
                </c:pt>
                <c:pt idx="1363">
                  <c:v>190276</c:v>
                </c:pt>
                <c:pt idx="1364">
                  <c:v>280473</c:v>
                </c:pt>
                <c:pt idx="1365">
                  <c:v>143604</c:v>
                </c:pt>
                <c:pt idx="1366">
                  <c:v>194241</c:v>
                </c:pt>
                <c:pt idx="1367">
                  <c:v>175533</c:v>
                </c:pt>
                <c:pt idx="1368">
                  <c:v>127834</c:v>
                </c:pt>
                <c:pt idx="1369">
                  <c:v>170548</c:v>
                </c:pt>
                <c:pt idx="1370">
                  <c:v>131324</c:v>
                </c:pt>
                <c:pt idx="1371">
                  <c:v>120781</c:v>
                </c:pt>
                <c:pt idx="1372">
                  <c:v>81323</c:v>
                </c:pt>
                <c:pt idx="1373">
                  <c:v>82831</c:v>
                </c:pt>
                <c:pt idx="1374">
                  <c:v>138272</c:v>
                </c:pt>
                <c:pt idx="1375">
                  <c:v>133673</c:v>
                </c:pt>
                <c:pt idx="1376">
                  <c:v>711862</c:v>
                </c:pt>
                <c:pt idx="1377">
                  <c:v>196532</c:v>
                </c:pt>
                <c:pt idx="1378">
                  <c:v>259196</c:v>
                </c:pt>
                <c:pt idx="1379">
                  <c:v>614940</c:v>
                </c:pt>
                <c:pt idx="1380">
                  <c:v>118803</c:v>
                </c:pt>
                <c:pt idx="1381">
                  <c:v>205735</c:v>
                </c:pt>
                <c:pt idx="1382">
                  <c:v>344397</c:v>
                </c:pt>
                <c:pt idx="1383">
                  <c:v>247721</c:v>
                </c:pt>
                <c:pt idx="1384">
                  <c:v>552153</c:v>
                </c:pt>
                <c:pt idx="1385">
                  <c:v>136710</c:v>
                </c:pt>
                <c:pt idx="1386">
                  <c:v>158068</c:v>
                </c:pt>
                <c:pt idx="1387">
                  <c:v>50355</c:v>
                </c:pt>
                <c:pt idx="1388">
                  <c:v>117429</c:v>
                </c:pt>
                <c:pt idx="1389">
                  <c:v>154986</c:v>
                </c:pt>
                <c:pt idx="1390">
                  <c:v>220634</c:v>
                </c:pt>
                <c:pt idx="1391">
                  <c:v>113169</c:v>
                </c:pt>
                <c:pt idx="1392">
                  <c:v>112067</c:v>
                </c:pt>
                <c:pt idx="1393">
                  <c:v>273733</c:v>
                </c:pt>
                <c:pt idx="1394">
                  <c:v>118810</c:v>
                </c:pt>
                <c:pt idx="1395">
                  <c:v>132947</c:v>
                </c:pt>
                <c:pt idx="1396">
                  <c:v>114995</c:v>
                </c:pt>
                <c:pt idx="1397">
                  <c:v>195250</c:v>
                </c:pt>
                <c:pt idx="1398">
                  <c:v>312273</c:v>
                </c:pt>
                <c:pt idx="1399">
                  <c:v>177575</c:v>
                </c:pt>
                <c:pt idx="1400">
                  <c:v>158270</c:v>
                </c:pt>
                <c:pt idx="1401">
                  <c:v>232765</c:v>
                </c:pt>
                <c:pt idx="1402">
                  <c:v>215817</c:v>
                </c:pt>
                <c:pt idx="1403">
                  <c:v>332102</c:v>
                </c:pt>
                <c:pt idx="1404">
                  <c:v>221908</c:v>
                </c:pt>
                <c:pt idx="1405">
                  <c:v>280767</c:v>
                </c:pt>
                <c:pt idx="1406">
                  <c:v>318362</c:v>
                </c:pt>
                <c:pt idx="1407">
                  <c:v>79799</c:v>
                </c:pt>
                <c:pt idx="1408">
                  <c:v>364137</c:v>
                </c:pt>
                <c:pt idx="1409">
                  <c:v>499907</c:v>
                </c:pt>
                <c:pt idx="1410">
                  <c:v>184904</c:v>
                </c:pt>
                <c:pt idx="1411">
                  <c:v>235767</c:v>
                </c:pt>
                <c:pt idx="1412">
                  <c:v>279207</c:v>
                </c:pt>
                <c:pt idx="1413">
                  <c:v>151337</c:v>
                </c:pt>
                <c:pt idx="1414">
                  <c:v>103008</c:v>
                </c:pt>
                <c:pt idx="1415">
                  <c:v>111598</c:v>
                </c:pt>
                <c:pt idx="1416">
                  <c:v>295210</c:v>
                </c:pt>
                <c:pt idx="1417">
                  <c:v>124559</c:v>
                </c:pt>
                <c:pt idx="1418">
                  <c:v>168456</c:v>
                </c:pt>
                <c:pt idx="1419">
                  <c:v>200791</c:v>
                </c:pt>
                <c:pt idx="1420">
                  <c:v>201224</c:v>
                </c:pt>
                <c:pt idx="1421">
                  <c:v>148974</c:v>
                </c:pt>
                <c:pt idx="1422">
                  <c:v>252348</c:v>
                </c:pt>
                <c:pt idx="1423">
                  <c:v>214243</c:v>
                </c:pt>
                <c:pt idx="1424">
                  <c:v>74457</c:v>
                </c:pt>
                <c:pt idx="1425">
                  <c:v>225454</c:v>
                </c:pt>
                <c:pt idx="1426">
                  <c:v>168397</c:v>
                </c:pt>
                <c:pt idx="1427">
                  <c:v>158500</c:v>
                </c:pt>
                <c:pt idx="1428">
                  <c:v>142846</c:v>
                </c:pt>
                <c:pt idx="1429">
                  <c:v>348617</c:v>
                </c:pt>
                <c:pt idx="1430">
                  <c:v>74127</c:v>
                </c:pt>
                <c:pt idx="1431">
                  <c:v>180086</c:v>
                </c:pt>
                <c:pt idx="1432">
                  <c:v>168432</c:v>
                </c:pt>
                <c:pt idx="1433">
                  <c:v>360394</c:v>
                </c:pt>
                <c:pt idx="1434">
                  <c:v>80413</c:v>
                </c:pt>
                <c:pt idx="1435">
                  <c:v>90250</c:v>
                </c:pt>
                <c:pt idx="1436">
                  <c:v>249200</c:v>
                </c:pt>
                <c:pt idx="1437">
                  <c:v>134118</c:v>
                </c:pt>
                <c:pt idx="1438">
                  <c:v>97094</c:v>
                </c:pt>
                <c:pt idx="1439">
                  <c:v>197364</c:v>
                </c:pt>
                <c:pt idx="1440">
                  <c:v>381274</c:v>
                </c:pt>
                <c:pt idx="1441">
                  <c:v>158611</c:v>
                </c:pt>
                <c:pt idx="1442">
                  <c:v>191400</c:v>
                </c:pt>
                <c:pt idx="1443">
                  <c:v>66850</c:v>
                </c:pt>
                <c:pt idx="1444">
                  <c:v>266268</c:v>
                </c:pt>
                <c:pt idx="1445">
                  <c:v>162667</c:v>
                </c:pt>
                <c:pt idx="1446">
                  <c:v>130814</c:v>
                </c:pt>
                <c:pt idx="1447">
                  <c:v>285580</c:v>
                </c:pt>
                <c:pt idx="1448">
                  <c:v>207867</c:v>
                </c:pt>
                <c:pt idx="1449">
                  <c:v>93185</c:v>
                </c:pt>
                <c:pt idx="1450">
                  <c:v>486983</c:v>
                </c:pt>
                <c:pt idx="1451">
                  <c:v>99846</c:v>
                </c:pt>
                <c:pt idx="1452">
                  <c:v>184600</c:v>
                </c:pt>
                <c:pt idx="1453">
                  <c:v>115128</c:v>
                </c:pt>
                <c:pt idx="1454">
                  <c:v>101334</c:v>
                </c:pt>
                <c:pt idx="1455">
                  <c:v>98594</c:v>
                </c:pt>
                <c:pt idx="1456">
                  <c:v>154337</c:v>
                </c:pt>
                <c:pt idx="1457">
                  <c:v>335149</c:v>
                </c:pt>
                <c:pt idx="1458">
                  <c:v>208856</c:v>
                </c:pt>
                <c:pt idx="1459">
                  <c:v>52045</c:v>
                </c:pt>
                <c:pt idx="1460">
                  <c:v>168070</c:v>
                </c:pt>
                <c:pt idx="1461">
                  <c:v>314797</c:v>
                </c:pt>
                <c:pt idx="1462">
                  <c:v>361763</c:v>
                </c:pt>
                <c:pt idx="1463">
                  <c:v>118705</c:v>
                </c:pt>
                <c:pt idx="1464">
                  <c:v>477168</c:v>
                </c:pt>
                <c:pt idx="1465">
                  <c:v>140240</c:v>
                </c:pt>
                <c:pt idx="1466">
                  <c:v>124896</c:v>
                </c:pt>
                <c:pt idx="1467">
                  <c:v>163222</c:v>
                </c:pt>
                <c:pt idx="1468">
                  <c:v>117050</c:v>
                </c:pt>
                <c:pt idx="1469">
                  <c:v>86903</c:v>
                </c:pt>
                <c:pt idx="1470">
                  <c:v>166280</c:v>
                </c:pt>
                <c:pt idx="1471">
                  <c:v>254223</c:v>
                </c:pt>
                <c:pt idx="1472">
                  <c:v>367155</c:v>
                </c:pt>
                <c:pt idx="1473">
                  <c:v>300930</c:v>
                </c:pt>
                <c:pt idx="1474">
                  <c:v>201525</c:v>
                </c:pt>
                <c:pt idx="1475">
                  <c:v>151258</c:v>
                </c:pt>
                <c:pt idx="1476">
                  <c:v>79035</c:v>
                </c:pt>
                <c:pt idx="1477">
                  <c:v>98565</c:v>
                </c:pt>
                <c:pt idx="1478">
                  <c:v>187260</c:v>
                </c:pt>
                <c:pt idx="1479">
                  <c:v>215593</c:v>
                </c:pt>
                <c:pt idx="1480">
                  <c:v>145228</c:v>
                </c:pt>
                <c:pt idx="1481">
                  <c:v>180820</c:v>
                </c:pt>
                <c:pt idx="1482">
                  <c:v>211808</c:v>
                </c:pt>
                <c:pt idx="1483">
                  <c:v>200552</c:v>
                </c:pt>
                <c:pt idx="1484">
                  <c:v>270853</c:v>
                </c:pt>
                <c:pt idx="1485">
                  <c:v>142941</c:v>
                </c:pt>
                <c:pt idx="1486">
                  <c:v>355205</c:v>
                </c:pt>
                <c:pt idx="1487">
                  <c:v>133034</c:v>
                </c:pt>
                <c:pt idx="1488">
                  <c:v>93980</c:v>
                </c:pt>
                <c:pt idx="1489">
                  <c:v>226199</c:v>
                </c:pt>
                <c:pt idx="1490">
                  <c:v>225117</c:v>
                </c:pt>
                <c:pt idx="1491">
                  <c:v>94867</c:v>
                </c:pt>
                <c:pt idx="1492">
                  <c:v>133467</c:v>
                </c:pt>
                <c:pt idx="1493">
                  <c:v>303880</c:v>
                </c:pt>
                <c:pt idx="1494">
                  <c:v>75400</c:v>
                </c:pt>
                <c:pt idx="1495">
                  <c:v>93852</c:v>
                </c:pt>
                <c:pt idx="1496">
                  <c:v>177634</c:v>
                </c:pt>
                <c:pt idx="1497">
                  <c:v>280300</c:v>
                </c:pt>
                <c:pt idx="1498">
                  <c:v>107049</c:v>
                </c:pt>
                <c:pt idx="1499">
                  <c:v>191881</c:v>
                </c:pt>
                <c:pt idx="1500">
                  <c:v>110000</c:v>
                </c:pt>
                <c:pt idx="1501">
                  <c:v>105816</c:v>
                </c:pt>
                <c:pt idx="1502">
                  <c:v>156900</c:v>
                </c:pt>
                <c:pt idx="1503">
                  <c:v>62908</c:v>
                </c:pt>
                <c:pt idx="1504">
                  <c:v>147007</c:v>
                </c:pt>
                <c:pt idx="1505">
                  <c:v>94772</c:v>
                </c:pt>
                <c:pt idx="1506">
                  <c:v>88602</c:v>
                </c:pt>
                <c:pt idx="1507">
                  <c:v>212106</c:v>
                </c:pt>
                <c:pt idx="1508">
                  <c:v>73083</c:v>
                </c:pt>
                <c:pt idx="1509">
                  <c:v>123232</c:v>
                </c:pt>
                <c:pt idx="1510">
                  <c:v>89696</c:v>
                </c:pt>
                <c:pt idx="1511">
                  <c:v>104133</c:v>
                </c:pt>
                <c:pt idx="1512">
                  <c:v>364113</c:v>
                </c:pt>
                <c:pt idx="1513">
                  <c:v>128250</c:v>
                </c:pt>
                <c:pt idx="1514">
                  <c:v>330929</c:v>
                </c:pt>
                <c:pt idx="1515">
                  <c:v>736</c:v>
                </c:pt>
                <c:pt idx="1516">
                  <c:v>248050</c:v>
                </c:pt>
                <c:pt idx="1517">
                  <c:v>110666</c:v>
                </c:pt>
                <c:pt idx="1518">
                  <c:v>233475</c:v>
                </c:pt>
                <c:pt idx="1519">
                  <c:v>263636</c:v>
                </c:pt>
                <c:pt idx="1520">
                  <c:v>132036</c:v>
                </c:pt>
                <c:pt idx="1521">
                  <c:v>241207</c:v>
                </c:pt>
                <c:pt idx="1522">
                  <c:v>60723</c:v>
                </c:pt>
                <c:pt idx="1523">
                  <c:v>120247</c:v>
                </c:pt>
                <c:pt idx="1524">
                  <c:v>210649</c:v>
                </c:pt>
                <c:pt idx="1525">
                  <c:v>188788</c:v>
                </c:pt>
                <c:pt idx="1526">
                  <c:v>476046</c:v>
                </c:pt>
                <c:pt idx="1527">
                  <c:v>159097</c:v>
                </c:pt>
                <c:pt idx="1528">
                  <c:v>279287</c:v>
                </c:pt>
                <c:pt idx="1529">
                  <c:v>89204</c:v>
                </c:pt>
                <c:pt idx="1530">
                  <c:v>97495</c:v>
                </c:pt>
                <c:pt idx="1531">
                  <c:v>187090</c:v>
                </c:pt>
                <c:pt idx="1532">
                  <c:v>101777</c:v>
                </c:pt>
                <c:pt idx="1533">
                  <c:v>96071</c:v>
                </c:pt>
                <c:pt idx="1534">
                  <c:v>205381</c:v>
                </c:pt>
                <c:pt idx="1535">
                  <c:v>259764</c:v>
                </c:pt>
                <c:pt idx="1536">
                  <c:v>89629</c:v>
                </c:pt>
                <c:pt idx="1537">
                  <c:v>238054</c:v>
                </c:pt>
                <c:pt idx="1538">
                  <c:v>330566</c:v>
                </c:pt>
                <c:pt idx="1539">
                  <c:v>499278</c:v>
                </c:pt>
                <c:pt idx="1540">
                  <c:v>353531</c:v>
                </c:pt>
                <c:pt idx="1541">
                  <c:v>166817</c:v>
                </c:pt>
                <c:pt idx="1542">
                  <c:v>232397</c:v>
                </c:pt>
                <c:pt idx="1543">
                  <c:v>242464</c:v>
                </c:pt>
                <c:pt idx="1544">
                  <c:v>133804</c:v>
                </c:pt>
                <c:pt idx="1545">
                  <c:v>65856</c:v>
                </c:pt>
                <c:pt idx="1546">
                  <c:v>80502</c:v>
                </c:pt>
                <c:pt idx="1547">
                  <c:v>103601</c:v>
                </c:pt>
                <c:pt idx="1548">
                  <c:v>179623</c:v>
                </c:pt>
                <c:pt idx="1549">
                  <c:v>162667</c:v>
                </c:pt>
                <c:pt idx="1550">
                  <c:v>121822</c:v>
                </c:pt>
                <c:pt idx="1551">
                  <c:v>188421</c:v>
                </c:pt>
                <c:pt idx="1552">
                  <c:v>172598</c:v>
                </c:pt>
                <c:pt idx="1553">
                  <c:v>299358</c:v>
                </c:pt>
                <c:pt idx="1554">
                  <c:v>290572</c:v>
                </c:pt>
                <c:pt idx="1555">
                  <c:v>143729</c:v>
                </c:pt>
                <c:pt idx="1556">
                  <c:v>267066</c:v>
                </c:pt>
                <c:pt idx="1557">
                  <c:v>112259</c:v>
                </c:pt>
                <c:pt idx="1558">
                  <c:v>75668</c:v>
                </c:pt>
                <c:pt idx="1559">
                  <c:v>153087</c:v>
                </c:pt>
                <c:pt idx="1560">
                  <c:v>163222</c:v>
                </c:pt>
                <c:pt idx="1561">
                  <c:v>92093</c:v>
                </c:pt>
                <c:pt idx="1562">
                  <c:v>129121</c:v>
                </c:pt>
                <c:pt idx="1563">
                  <c:v>101585</c:v>
                </c:pt>
                <c:pt idx="1564">
                  <c:v>283287</c:v>
                </c:pt>
                <c:pt idx="1565">
                  <c:v>93517</c:v>
                </c:pt>
                <c:pt idx="1566">
                  <c:v>250900</c:v>
                </c:pt>
                <c:pt idx="1567">
                  <c:v>298537</c:v>
                </c:pt>
                <c:pt idx="1568">
                  <c:v>173915</c:v>
                </c:pt>
                <c:pt idx="1569">
                  <c:v>270000</c:v>
                </c:pt>
                <c:pt idx="1570">
                  <c:v>240900</c:v>
                </c:pt>
                <c:pt idx="1571">
                  <c:v>107452</c:v>
                </c:pt>
                <c:pt idx="1572">
                  <c:v>262432</c:v>
                </c:pt>
                <c:pt idx="1573">
                  <c:v>197290</c:v>
                </c:pt>
                <c:pt idx="1574">
                  <c:v>139558</c:v>
                </c:pt>
                <c:pt idx="1575">
                  <c:v>90447</c:v>
                </c:pt>
                <c:pt idx="1576">
                  <c:v>185718</c:v>
                </c:pt>
                <c:pt idx="1577">
                  <c:v>163222</c:v>
                </c:pt>
                <c:pt idx="1578">
                  <c:v>116053</c:v>
                </c:pt>
                <c:pt idx="1579">
                  <c:v>73121</c:v>
                </c:pt>
                <c:pt idx="1580">
                  <c:v>44375</c:v>
                </c:pt>
                <c:pt idx="1581">
                  <c:v>93871</c:v>
                </c:pt>
                <c:pt idx="1582">
                  <c:v>263470</c:v>
                </c:pt>
                <c:pt idx="1583">
                  <c:v>129886</c:v>
                </c:pt>
                <c:pt idx="1584">
                  <c:v>158238</c:v>
                </c:pt>
                <c:pt idx="1585">
                  <c:v>271871</c:v>
                </c:pt>
                <c:pt idx="1586">
                  <c:v>71235</c:v>
                </c:pt>
                <c:pt idx="1587">
                  <c:v>462384</c:v>
                </c:pt>
                <c:pt idx="1588">
                  <c:v>291163</c:v>
                </c:pt>
                <c:pt idx="1589">
                  <c:v>124605</c:v>
                </c:pt>
                <c:pt idx="1590">
                  <c:v>232980</c:v>
                </c:pt>
                <c:pt idx="1591">
                  <c:v>291357</c:v>
                </c:pt>
                <c:pt idx="1592">
                  <c:v>73813</c:v>
                </c:pt>
                <c:pt idx="1593">
                  <c:v>151901</c:v>
                </c:pt>
                <c:pt idx="1594">
                  <c:v>150338</c:v>
                </c:pt>
                <c:pt idx="1595">
                  <c:v>78350</c:v>
                </c:pt>
                <c:pt idx="1596">
                  <c:v>264418</c:v>
                </c:pt>
                <c:pt idx="1597">
                  <c:v>93015</c:v>
                </c:pt>
                <c:pt idx="1598">
                  <c:v>123887</c:v>
                </c:pt>
                <c:pt idx="1599">
                  <c:v>147368</c:v>
                </c:pt>
                <c:pt idx="1600">
                  <c:v>85059</c:v>
                </c:pt>
                <c:pt idx="1601">
                  <c:v>146361</c:v>
                </c:pt>
                <c:pt idx="1602">
                  <c:v>300785</c:v>
                </c:pt>
                <c:pt idx="1603">
                  <c:v>164949</c:v>
                </c:pt>
                <c:pt idx="1604">
                  <c:v>189113</c:v>
                </c:pt>
                <c:pt idx="1605">
                  <c:v>60723</c:v>
                </c:pt>
                <c:pt idx="1606">
                  <c:v>104470</c:v>
                </c:pt>
                <c:pt idx="1607">
                  <c:v>112522</c:v>
                </c:pt>
                <c:pt idx="1608">
                  <c:v>97103</c:v>
                </c:pt>
                <c:pt idx="1609">
                  <c:v>73813</c:v>
                </c:pt>
                <c:pt idx="1610">
                  <c:v>98679</c:v>
                </c:pt>
                <c:pt idx="1611">
                  <c:v>187782</c:v>
                </c:pt>
                <c:pt idx="1612">
                  <c:v>169465</c:v>
                </c:pt>
                <c:pt idx="1613">
                  <c:v>433172</c:v>
                </c:pt>
                <c:pt idx="1614">
                  <c:v>50355</c:v>
                </c:pt>
                <c:pt idx="1615">
                  <c:v>377442</c:v>
                </c:pt>
                <c:pt idx="1616">
                  <c:v>226729</c:v>
                </c:pt>
                <c:pt idx="1617">
                  <c:v>200475</c:v>
                </c:pt>
                <c:pt idx="1618">
                  <c:v>391846</c:v>
                </c:pt>
                <c:pt idx="1619">
                  <c:v>184068</c:v>
                </c:pt>
                <c:pt idx="1620">
                  <c:v>297612</c:v>
                </c:pt>
                <c:pt idx="1621">
                  <c:v>195114</c:v>
                </c:pt>
                <c:pt idx="1622">
                  <c:v>92161</c:v>
                </c:pt>
                <c:pt idx="1623">
                  <c:v>80551</c:v>
                </c:pt>
                <c:pt idx="1624">
                  <c:v>118734</c:v>
                </c:pt>
                <c:pt idx="1625">
                  <c:v>189612</c:v>
                </c:pt>
                <c:pt idx="1626">
                  <c:v>160354</c:v>
                </c:pt>
                <c:pt idx="1627">
                  <c:v>126448</c:v>
                </c:pt>
                <c:pt idx="1628">
                  <c:v>112067</c:v>
                </c:pt>
                <c:pt idx="1629">
                  <c:v>298183</c:v>
                </c:pt>
                <c:pt idx="1630">
                  <c:v>81400</c:v>
                </c:pt>
                <c:pt idx="1631">
                  <c:v>114272</c:v>
                </c:pt>
                <c:pt idx="1632">
                  <c:v>65681</c:v>
                </c:pt>
                <c:pt idx="1633">
                  <c:v>183775</c:v>
                </c:pt>
                <c:pt idx="1634">
                  <c:v>173667</c:v>
                </c:pt>
                <c:pt idx="1635">
                  <c:v>155272</c:v>
                </c:pt>
                <c:pt idx="1636">
                  <c:v>126230</c:v>
                </c:pt>
                <c:pt idx="1637">
                  <c:v>235809</c:v>
                </c:pt>
                <c:pt idx="1638">
                  <c:v>134700</c:v>
                </c:pt>
                <c:pt idx="1639">
                  <c:v>77502</c:v>
                </c:pt>
                <c:pt idx="1640">
                  <c:v>93592</c:v>
                </c:pt>
                <c:pt idx="1641">
                  <c:v>70813</c:v>
                </c:pt>
                <c:pt idx="1642">
                  <c:v>243548</c:v>
                </c:pt>
                <c:pt idx="1643">
                  <c:v>132039</c:v>
                </c:pt>
                <c:pt idx="1644">
                  <c:v>190127</c:v>
                </c:pt>
                <c:pt idx="1645">
                  <c:v>268561</c:v>
                </c:pt>
                <c:pt idx="1646">
                  <c:v>699</c:v>
                </c:pt>
                <c:pt idx="1647">
                  <c:v>133337</c:v>
                </c:pt>
                <c:pt idx="1648">
                  <c:v>136062</c:v>
                </c:pt>
                <c:pt idx="1649">
                  <c:v>167374</c:v>
                </c:pt>
                <c:pt idx="1650">
                  <c:v>147997</c:v>
                </c:pt>
                <c:pt idx="1651">
                  <c:v>175612</c:v>
                </c:pt>
                <c:pt idx="1652">
                  <c:v>102283</c:v>
                </c:pt>
                <c:pt idx="1653">
                  <c:v>143287</c:v>
                </c:pt>
                <c:pt idx="1654">
                  <c:v>98433</c:v>
                </c:pt>
                <c:pt idx="1655">
                  <c:v>120620</c:v>
                </c:pt>
                <c:pt idx="1656">
                  <c:v>375290</c:v>
                </c:pt>
                <c:pt idx="1657">
                  <c:v>207623</c:v>
                </c:pt>
                <c:pt idx="1658">
                  <c:v>65087</c:v>
                </c:pt>
                <c:pt idx="1659">
                  <c:v>355671</c:v>
                </c:pt>
                <c:pt idx="1660">
                  <c:v>99948</c:v>
                </c:pt>
                <c:pt idx="1661">
                  <c:v>254925</c:v>
                </c:pt>
                <c:pt idx="1662">
                  <c:v>78797</c:v>
                </c:pt>
                <c:pt idx="1663">
                  <c:v>267435</c:v>
                </c:pt>
                <c:pt idx="1664">
                  <c:v>113985</c:v>
                </c:pt>
                <c:pt idx="1665">
                  <c:v>202219</c:v>
                </c:pt>
                <c:pt idx="1666">
                  <c:v>383403</c:v>
                </c:pt>
                <c:pt idx="1667">
                  <c:v>183373</c:v>
                </c:pt>
                <c:pt idx="1668">
                  <c:v>102843</c:v>
                </c:pt>
                <c:pt idx="1669">
                  <c:v>484858</c:v>
                </c:pt>
                <c:pt idx="1670">
                  <c:v>96200</c:v>
                </c:pt>
                <c:pt idx="1671">
                  <c:v>146181</c:v>
                </c:pt>
                <c:pt idx="1672">
                  <c:v>75174</c:v>
                </c:pt>
                <c:pt idx="1673">
                  <c:v>187671</c:v>
                </c:pt>
                <c:pt idx="1674">
                  <c:v>149867</c:v>
                </c:pt>
                <c:pt idx="1675">
                  <c:v>143817</c:v>
                </c:pt>
                <c:pt idx="1676">
                  <c:v>70813</c:v>
                </c:pt>
                <c:pt idx="1677">
                  <c:v>161672</c:v>
                </c:pt>
                <c:pt idx="1678">
                  <c:v>231778</c:v>
                </c:pt>
                <c:pt idx="1679">
                  <c:v>204163</c:v>
                </c:pt>
                <c:pt idx="1680">
                  <c:v>176566</c:v>
                </c:pt>
                <c:pt idx="1681">
                  <c:v>238401</c:v>
                </c:pt>
                <c:pt idx="1682">
                  <c:v>103253</c:v>
                </c:pt>
                <c:pt idx="1683">
                  <c:v>197486</c:v>
                </c:pt>
                <c:pt idx="1684">
                  <c:v>265483</c:v>
                </c:pt>
                <c:pt idx="1685">
                  <c:v>164761</c:v>
                </c:pt>
                <c:pt idx="1686">
                  <c:v>98566</c:v>
                </c:pt>
                <c:pt idx="1687">
                  <c:v>344731</c:v>
                </c:pt>
                <c:pt idx="1688">
                  <c:v>70813</c:v>
                </c:pt>
                <c:pt idx="1689">
                  <c:v>131726</c:v>
                </c:pt>
                <c:pt idx="1690">
                  <c:v>361699</c:v>
                </c:pt>
                <c:pt idx="1691">
                  <c:v>106605</c:v>
                </c:pt>
                <c:pt idx="1692">
                  <c:v>564931</c:v>
                </c:pt>
                <c:pt idx="1693">
                  <c:v>122833</c:v>
                </c:pt>
                <c:pt idx="1694">
                  <c:v>84087</c:v>
                </c:pt>
                <c:pt idx="1695">
                  <c:v>122269</c:v>
                </c:pt>
                <c:pt idx="1696">
                  <c:v>277327</c:v>
                </c:pt>
                <c:pt idx="1697">
                  <c:v>26796</c:v>
                </c:pt>
                <c:pt idx="1698">
                  <c:v>110977</c:v>
                </c:pt>
                <c:pt idx="1699">
                  <c:v>63902</c:v>
                </c:pt>
                <c:pt idx="1700">
                  <c:v>191460</c:v>
                </c:pt>
                <c:pt idx="1701">
                  <c:v>202333</c:v>
                </c:pt>
                <c:pt idx="1702">
                  <c:v>244157</c:v>
                </c:pt>
                <c:pt idx="1703">
                  <c:v>211092</c:v>
                </c:pt>
                <c:pt idx="1704">
                  <c:v>235975</c:v>
                </c:pt>
                <c:pt idx="1705">
                  <c:v>178588</c:v>
                </c:pt>
                <c:pt idx="1706">
                  <c:v>119552</c:v>
                </c:pt>
                <c:pt idx="1707">
                  <c:v>84996</c:v>
                </c:pt>
                <c:pt idx="1708">
                  <c:v>192819</c:v>
                </c:pt>
                <c:pt idx="1709">
                  <c:v>319849</c:v>
                </c:pt>
                <c:pt idx="1710">
                  <c:v>126967</c:v>
                </c:pt>
                <c:pt idx="1711">
                  <c:v>112503</c:v>
                </c:pt>
                <c:pt idx="1712">
                  <c:v>142024</c:v>
                </c:pt>
                <c:pt idx="1713">
                  <c:v>408674</c:v>
                </c:pt>
                <c:pt idx="1714">
                  <c:v>638987</c:v>
                </c:pt>
                <c:pt idx="1715">
                  <c:v>172676</c:v>
                </c:pt>
                <c:pt idx="1716">
                  <c:v>151311</c:v>
                </c:pt>
                <c:pt idx="1717">
                  <c:v>98144</c:v>
                </c:pt>
                <c:pt idx="1718">
                  <c:v>196477</c:v>
                </c:pt>
                <c:pt idx="1719">
                  <c:v>172376</c:v>
                </c:pt>
                <c:pt idx="1720">
                  <c:v>100350</c:v>
                </c:pt>
                <c:pt idx="1721">
                  <c:v>559084</c:v>
                </c:pt>
                <c:pt idx="1722">
                  <c:v>158163</c:v>
                </c:pt>
                <c:pt idx="1723">
                  <c:v>87090</c:v>
                </c:pt>
                <c:pt idx="1724">
                  <c:v>222380</c:v>
                </c:pt>
                <c:pt idx="1725">
                  <c:v>195114</c:v>
                </c:pt>
                <c:pt idx="1726">
                  <c:v>268334</c:v>
                </c:pt>
                <c:pt idx="1727">
                  <c:v>93990</c:v>
                </c:pt>
                <c:pt idx="1728">
                  <c:v>110352</c:v>
                </c:pt>
                <c:pt idx="1729">
                  <c:v>100576</c:v>
                </c:pt>
                <c:pt idx="1730">
                  <c:v>64863</c:v>
                </c:pt>
                <c:pt idx="1731">
                  <c:v>105661</c:v>
                </c:pt>
                <c:pt idx="1732">
                  <c:v>135454</c:v>
                </c:pt>
                <c:pt idx="1733">
                  <c:v>57287</c:v>
                </c:pt>
                <c:pt idx="1734">
                  <c:v>136725</c:v>
                </c:pt>
                <c:pt idx="1735">
                  <c:v>95301</c:v>
                </c:pt>
                <c:pt idx="1736">
                  <c:v>338582</c:v>
                </c:pt>
                <c:pt idx="1737">
                  <c:v>191400</c:v>
                </c:pt>
                <c:pt idx="1738">
                  <c:v>197513</c:v>
                </c:pt>
                <c:pt idx="1739">
                  <c:v>287006</c:v>
                </c:pt>
                <c:pt idx="1740">
                  <c:v>185361</c:v>
                </c:pt>
                <c:pt idx="1741">
                  <c:v>233541</c:v>
                </c:pt>
                <c:pt idx="1742">
                  <c:v>249344</c:v>
                </c:pt>
                <c:pt idx="1743">
                  <c:v>188172</c:v>
                </c:pt>
                <c:pt idx="1744">
                  <c:v>380720</c:v>
                </c:pt>
                <c:pt idx="1745">
                  <c:v>190606</c:v>
                </c:pt>
                <c:pt idx="1746">
                  <c:v>152434</c:v>
                </c:pt>
                <c:pt idx="1747">
                  <c:v>417718</c:v>
                </c:pt>
                <c:pt idx="1748">
                  <c:v>242336</c:v>
                </c:pt>
                <c:pt idx="1749">
                  <c:v>112067</c:v>
                </c:pt>
                <c:pt idx="1750">
                  <c:v>85642</c:v>
                </c:pt>
                <c:pt idx="1751">
                  <c:v>252353</c:v>
                </c:pt>
                <c:pt idx="1752">
                  <c:v>93235</c:v>
                </c:pt>
                <c:pt idx="1753">
                  <c:v>232906</c:v>
                </c:pt>
                <c:pt idx="1754">
                  <c:v>456840</c:v>
                </c:pt>
                <c:pt idx="1755">
                  <c:v>267228</c:v>
                </c:pt>
                <c:pt idx="1756">
                  <c:v>153702</c:v>
                </c:pt>
                <c:pt idx="1757">
                  <c:v>131185</c:v>
                </c:pt>
                <c:pt idx="1758">
                  <c:v>313945</c:v>
                </c:pt>
                <c:pt idx="1759">
                  <c:v>255976</c:v>
                </c:pt>
                <c:pt idx="1760">
                  <c:v>160832</c:v>
                </c:pt>
                <c:pt idx="1761">
                  <c:v>370368</c:v>
                </c:pt>
                <c:pt idx="1762">
                  <c:v>73813</c:v>
                </c:pt>
                <c:pt idx="1763">
                  <c:v>235743</c:v>
                </c:pt>
                <c:pt idx="1764">
                  <c:v>98433</c:v>
                </c:pt>
                <c:pt idx="1765">
                  <c:v>70813</c:v>
                </c:pt>
                <c:pt idx="1766">
                  <c:v>185404</c:v>
                </c:pt>
                <c:pt idx="1767">
                  <c:v>110318</c:v>
                </c:pt>
                <c:pt idx="1768">
                  <c:v>98683</c:v>
                </c:pt>
                <c:pt idx="1769">
                  <c:v>166308</c:v>
                </c:pt>
                <c:pt idx="1770">
                  <c:v>254923</c:v>
                </c:pt>
                <c:pt idx="1771">
                  <c:v>115286</c:v>
                </c:pt>
                <c:pt idx="1772">
                  <c:v>373194</c:v>
                </c:pt>
                <c:pt idx="1773">
                  <c:v>221303</c:v>
                </c:pt>
                <c:pt idx="1774">
                  <c:v>73813</c:v>
                </c:pt>
                <c:pt idx="1775">
                  <c:v>110643</c:v>
                </c:pt>
                <c:pt idx="1776">
                  <c:v>138234</c:v>
                </c:pt>
                <c:pt idx="1777">
                  <c:v>84662</c:v>
                </c:pt>
                <c:pt idx="1778">
                  <c:v>133603</c:v>
                </c:pt>
                <c:pt idx="1779">
                  <c:v>88822</c:v>
                </c:pt>
                <c:pt idx="1780">
                  <c:v>186782</c:v>
                </c:pt>
                <c:pt idx="1781">
                  <c:v>148573</c:v>
                </c:pt>
                <c:pt idx="1782">
                  <c:v>112956</c:v>
                </c:pt>
                <c:pt idx="1783">
                  <c:v>196627</c:v>
                </c:pt>
                <c:pt idx="1784">
                  <c:v>122301</c:v>
                </c:pt>
                <c:pt idx="1785">
                  <c:v>219914</c:v>
                </c:pt>
                <c:pt idx="1786">
                  <c:v>123287</c:v>
                </c:pt>
                <c:pt idx="1787">
                  <c:v>145308</c:v>
                </c:pt>
                <c:pt idx="1788">
                  <c:v>146276</c:v>
                </c:pt>
                <c:pt idx="1789">
                  <c:v>112646</c:v>
                </c:pt>
                <c:pt idx="1790">
                  <c:v>102970</c:v>
                </c:pt>
                <c:pt idx="1791">
                  <c:v>251589</c:v>
                </c:pt>
                <c:pt idx="1792">
                  <c:v>168105</c:v>
                </c:pt>
                <c:pt idx="1793">
                  <c:v>118122</c:v>
                </c:pt>
                <c:pt idx="1794">
                  <c:v>67875</c:v>
                </c:pt>
                <c:pt idx="1795">
                  <c:v>230473</c:v>
                </c:pt>
                <c:pt idx="1796">
                  <c:v>100843</c:v>
                </c:pt>
                <c:pt idx="1797">
                  <c:v>273914</c:v>
                </c:pt>
                <c:pt idx="1798">
                  <c:v>250249</c:v>
                </c:pt>
                <c:pt idx="1799">
                  <c:v>456160</c:v>
                </c:pt>
                <c:pt idx="1800">
                  <c:v>308449</c:v>
                </c:pt>
                <c:pt idx="1801">
                  <c:v>134523</c:v>
                </c:pt>
              </c:numCache>
            </c:numRef>
          </c:val>
        </c:ser>
        <c:ser>
          <c:idx val="1"/>
          <c:order val="1"/>
          <c:tx>
            <c:strRef>
              <c:f>'pivot table'!$C$3</c:f>
              <c:strCache>
                <c:ptCount val="1"/>
                <c:pt idx="0">
                  <c:v>Sum of Net_Pay</c:v>
                </c:pt>
              </c:strCache>
            </c:strRef>
          </c:tx>
          <c:spPr>
            <a:pattFill prst="ltUpDiag">
              <a:fgClr>
                <a:schemeClr val="accent2"/>
              </a:fgClr>
              <a:bgClr>
                <a:schemeClr val="accent2">
                  <a:lumMod val="20000"/>
                  <a:lumOff val="80000"/>
                </a:schemeClr>
              </a:bgClr>
            </a:pattFill>
            <a:ln>
              <a:noFill/>
            </a:ln>
            <a:effectLst>
              <a:innerShdw blurRad="114300">
                <a:schemeClr val="accent2"/>
              </a:innerShdw>
            </a:effectLst>
          </c:spPr>
          <c:cat>
            <c:strRef>
              <c:f>'pivot table'!$A$4:$A$1806</c:f>
              <c:strCache>
                <c:ptCount val="1802"/>
                <c:pt idx="0">
                  <c:v>Aaron Hanna</c:v>
                </c:pt>
                <c:pt idx="1">
                  <c:v>Aaron Reyes</c:v>
                </c:pt>
                <c:pt idx="2">
                  <c:v>Abdul Becker</c:v>
                </c:pt>
                <c:pt idx="3">
                  <c:v>Abdul Watkins</c:v>
                </c:pt>
                <c:pt idx="4">
                  <c:v>Abe Esparza</c:v>
                </c:pt>
                <c:pt idx="5">
                  <c:v>Abe George</c:v>
                </c:pt>
                <c:pt idx="6">
                  <c:v>Abel Moreno</c:v>
                </c:pt>
                <c:pt idx="7">
                  <c:v>Abigail Frederick</c:v>
                </c:pt>
                <c:pt idx="8">
                  <c:v>Abigail Price</c:v>
                </c:pt>
                <c:pt idx="9">
                  <c:v>Abraham Haas</c:v>
                </c:pt>
                <c:pt idx="10">
                  <c:v>Abram Huynh</c:v>
                </c:pt>
                <c:pt idx="11">
                  <c:v>Abram Mckenzie</c:v>
                </c:pt>
                <c:pt idx="12">
                  <c:v>Adalberto Hayden</c:v>
                </c:pt>
                <c:pt idx="13">
                  <c:v>Adalberto Lloyd</c:v>
                </c:pt>
                <c:pt idx="14">
                  <c:v>Adalberto Zavala</c:v>
                </c:pt>
                <c:pt idx="15">
                  <c:v>Adan Baxter</c:v>
                </c:pt>
                <c:pt idx="16">
                  <c:v>Adolfo Riley</c:v>
                </c:pt>
                <c:pt idx="17">
                  <c:v>Adolph Fitzpatrick</c:v>
                </c:pt>
                <c:pt idx="18">
                  <c:v>Adrian Schaefer</c:v>
                </c:pt>
                <c:pt idx="19">
                  <c:v>Adrian Villanueva</c:v>
                </c:pt>
                <c:pt idx="20">
                  <c:v>Adrienne Vasquez</c:v>
                </c:pt>
                <c:pt idx="21">
                  <c:v>Agnes Holloway</c:v>
                </c:pt>
                <c:pt idx="22">
                  <c:v>Agustin Proctor</c:v>
                </c:pt>
                <c:pt idx="23">
                  <c:v>Ahmad Gross</c:v>
                </c:pt>
                <c:pt idx="24">
                  <c:v>Ahmed Bates</c:v>
                </c:pt>
                <c:pt idx="25">
                  <c:v>Aida Rocha</c:v>
                </c:pt>
                <c:pt idx="26">
                  <c:v>Aileen Gardner</c:v>
                </c:pt>
                <c:pt idx="27">
                  <c:v>Al Hawkins</c:v>
                </c:pt>
                <c:pt idx="28">
                  <c:v>Alan Clark</c:v>
                </c:pt>
                <c:pt idx="29">
                  <c:v>Alan Leblanc</c:v>
                </c:pt>
                <c:pt idx="30">
                  <c:v>Alan Morris</c:v>
                </c:pt>
                <c:pt idx="31">
                  <c:v>Albert Velazquez</c:v>
                </c:pt>
                <c:pt idx="32">
                  <c:v>Alden Tucker</c:v>
                </c:pt>
                <c:pt idx="33">
                  <c:v>Aldo Barajas</c:v>
                </c:pt>
                <c:pt idx="34">
                  <c:v>Aldo Daniel</c:v>
                </c:pt>
                <c:pt idx="35">
                  <c:v>Alec Ingram</c:v>
                </c:pt>
                <c:pt idx="36">
                  <c:v>Alejandro Cantrell</c:v>
                </c:pt>
                <c:pt idx="37">
                  <c:v>Alejandro Schneider</c:v>
                </c:pt>
                <c:pt idx="38">
                  <c:v>Alexander Galvan</c:v>
                </c:pt>
                <c:pt idx="39">
                  <c:v>Alexander Nolan</c:v>
                </c:pt>
                <c:pt idx="40">
                  <c:v>Alfonso Oneal</c:v>
                </c:pt>
                <c:pt idx="41">
                  <c:v>Alfonzo Kennedy</c:v>
                </c:pt>
                <c:pt idx="42">
                  <c:v>Alfred Hickman</c:v>
                </c:pt>
                <c:pt idx="43">
                  <c:v>Alfreda Gill</c:v>
                </c:pt>
                <c:pt idx="44">
                  <c:v>Alfredo Alexander</c:v>
                </c:pt>
                <c:pt idx="45">
                  <c:v>Alfredo Hodges</c:v>
                </c:pt>
                <c:pt idx="46">
                  <c:v>Alfredo Reese</c:v>
                </c:pt>
                <c:pt idx="47">
                  <c:v>Aline Kirk</c:v>
                </c:pt>
                <c:pt idx="48">
                  <c:v>Alison Orozco</c:v>
                </c:pt>
                <c:pt idx="49">
                  <c:v>Alissa Pacheco</c:v>
                </c:pt>
                <c:pt idx="50">
                  <c:v>Allan Carr</c:v>
                </c:pt>
                <c:pt idx="51">
                  <c:v>Allan Shah</c:v>
                </c:pt>
                <c:pt idx="52">
                  <c:v>Allan Wilkins</c:v>
                </c:pt>
                <c:pt idx="53">
                  <c:v>Allison Houston</c:v>
                </c:pt>
                <c:pt idx="54">
                  <c:v>Alonso Abbott</c:v>
                </c:pt>
                <c:pt idx="55">
                  <c:v>Alonzo Morse</c:v>
                </c:pt>
                <c:pt idx="56">
                  <c:v>Alphonso Andrews</c:v>
                </c:pt>
                <c:pt idx="57">
                  <c:v>Alton Travis</c:v>
                </c:pt>
                <c:pt idx="58">
                  <c:v>Alvaro Franklin</c:v>
                </c:pt>
                <c:pt idx="59">
                  <c:v>Alyson Cook</c:v>
                </c:pt>
                <c:pt idx="60">
                  <c:v>Amelia Duran</c:v>
                </c:pt>
                <c:pt idx="61">
                  <c:v>Amy Mcconnell</c:v>
                </c:pt>
                <c:pt idx="62">
                  <c:v>Anderson Larson</c:v>
                </c:pt>
                <c:pt idx="63">
                  <c:v>Anderson Rollins</c:v>
                </c:pt>
                <c:pt idx="64">
                  <c:v>Andre Malone</c:v>
                </c:pt>
                <c:pt idx="65">
                  <c:v>Andre Moses</c:v>
                </c:pt>
                <c:pt idx="66">
                  <c:v>Andreas Caldwell</c:v>
                </c:pt>
                <c:pt idx="67">
                  <c:v>Andreas Padilla</c:v>
                </c:pt>
                <c:pt idx="68">
                  <c:v>Angel Powell</c:v>
                </c:pt>
                <c:pt idx="69">
                  <c:v>Angela Mckenzie</c:v>
                </c:pt>
                <c:pt idx="70">
                  <c:v>Angeline Freeman</c:v>
                </c:pt>
                <c:pt idx="71">
                  <c:v>Angelo Lynch</c:v>
                </c:pt>
                <c:pt idx="72">
                  <c:v>Angie Norton</c:v>
                </c:pt>
                <c:pt idx="73">
                  <c:v>Anibal Douglas</c:v>
                </c:pt>
                <c:pt idx="74">
                  <c:v>Anibal Pham</c:v>
                </c:pt>
                <c:pt idx="75">
                  <c:v>Anibal Velazquez</c:v>
                </c:pt>
                <c:pt idx="76">
                  <c:v>Annie Maynard</c:v>
                </c:pt>
                <c:pt idx="77">
                  <c:v>Annie Norris</c:v>
                </c:pt>
                <c:pt idx="78">
                  <c:v>Annmarie Garcia</c:v>
                </c:pt>
                <c:pt idx="79">
                  <c:v>Annmarie Ortega</c:v>
                </c:pt>
                <c:pt idx="80">
                  <c:v>Annmarie Ruiz</c:v>
                </c:pt>
                <c:pt idx="81">
                  <c:v>Anthony Simon</c:v>
                </c:pt>
                <c:pt idx="82">
                  <c:v>Antione Osborne</c:v>
                </c:pt>
                <c:pt idx="83">
                  <c:v>Antione Vaughan</c:v>
                </c:pt>
                <c:pt idx="84">
                  <c:v>Antoine Cordova</c:v>
                </c:pt>
                <c:pt idx="85">
                  <c:v>Antoinette Mcguire</c:v>
                </c:pt>
                <c:pt idx="86">
                  <c:v>Anton Wang</c:v>
                </c:pt>
                <c:pt idx="87">
                  <c:v>Antone Santos</c:v>
                </c:pt>
                <c:pt idx="88">
                  <c:v>Antonia Carey</c:v>
                </c:pt>
                <c:pt idx="89">
                  <c:v>Antonia Mclean</c:v>
                </c:pt>
                <c:pt idx="90">
                  <c:v>Antonio Flynn</c:v>
                </c:pt>
                <c:pt idx="91">
                  <c:v>Antwan Zimmerman</c:v>
                </c:pt>
                <c:pt idx="92">
                  <c:v>April Ali</c:v>
                </c:pt>
                <c:pt idx="93">
                  <c:v>Archie Carey</c:v>
                </c:pt>
                <c:pt idx="94">
                  <c:v>Arden Farley</c:v>
                </c:pt>
                <c:pt idx="95">
                  <c:v>Arden Gaines</c:v>
                </c:pt>
                <c:pt idx="96">
                  <c:v>Arlen Fox</c:v>
                </c:pt>
                <c:pt idx="97">
                  <c:v>Arline Bryan</c:v>
                </c:pt>
                <c:pt idx="98">
                  <c:v>Arline Navarro</c:v>
                </c:pt>
                <c:pt idx="99">
                  <c:v>Armand Avery</c:v>
                </c:pt>
                <c:pt idx="100">
                  <c:v>Armand Davis</c:v>
                </c:pt>
                <c:pt idx="101">
                  <c:v>Armand Meadows</c:v>
                </c:pt>
                <c:pt idx="102">
                  <c:v>Armando Nash</c:v>
                </c:pt>
                <c:pt idx="103">
                  <c:v>Armando Velasquez</c:v>
                </c:pt>
                <c:pt idx="104">
                  <c:v>Arnoldo Lawrence</c:v>
                </c:pt>
                <c:pt idx="105">
                  <c:v>Arnoldo Mack</c:v>
                </c:pt>
                <c:pt idx="106">
                  <c:v>Arnoldo Simon</c:v>
                </c:pt>
                <c:pt idx="107">
                  <c:v>Arnulfo Snow</c:v>
                </c:pt>
                <c:pt idx="108">
                  <c:v>Arron Figueroa</c:v>
                </c:pt>
                <c:pt idx="109">
                  <c:v>Art Serrano</c:v>
                </c:pt>
                <c:pt idx="110">
                  <c:v>Art Trujillo</c:v>
                </c:pt>
                <c:pt idx="111">
                  <c:v>Art Wells</c:v>
                </c:pt>
                <c:pt idx="112">
                  <c:v>Arthur Conner</c:v>
                </c:pt>
                <c:pt idx="113">
                  <c:v>Arturo Saunders</c:v>
                </c:pt>
                <c:pt idx="114">
                  <c:v>Asa Evans</c:v>
                </c:pt>
                <c:pt idx="115">
                  <c:v>Asa Mcdowell</c:v>
                </c:pt>
                <c:pt idx="116">
                  <c:v>Ashlee Cochran</c:v>
                </c:pt>
                <c:pt idx="117">
                  <c:v>Ashlee Rose</c:v>
                </c:pt>
                <c:pt idx="118">
                  <c:v>Ashley Morales</c:v>
                </c:pt>
                <c:pt idx="119">
                  <c:v>Audrey Newton</c:v>
                </c:pt>
                <c:pt idx="120">
                  <c:v>Audrey Oneal</c:v>
                </c:pt>
                <c:pt idx="121">
                  <c:v>Augusta Crane</c:v>
                </c:pt>
                <c:pt idx="122">
                  <c:v>Augusta Sutton</c:v>
                </c:pt>
                <c:pt idx="123">
                  <c:v>Augusta Zimmerman</c:v>
                </c:pt>
                <c:pt idx="124">
                  <c:v>Augustus Gardner</c:v>
                </c:pt>
                <c:pt idx="125">
                  <c:v>Aurelia Phillips</c:v>
                </c:pt>
                <c:pt idx="126">
                  <c:v>Aurelio Gregory</c:v>
                </c:pt>
                <c:pt idx="127">
                  <c:v>Aurelio Powell</c:v>
                </c:pt>
                <c:pt idx="128">
                  <c:v>Avery Barber</c:v>
                </c:pt>
                <c:pt idx="129">
                  <c:v>Avery Chan</c:v>
                </c:pt>
                <c:pt idx="130">
                  <c:v>Barbra Sosa</c:v>
                </c:pt>
                <c:pt idx="131">
                  <c:v>Barney Hopkins</c:v>
                </c:pt>
                <c:pt idx="132">
                  <c:v>Bart Huerta</c:v>
                </c:pt>
                <c:pt idx="133">
                  <c:v>Bart Tapia</c:v>
                </c:pt>
                <c:pt idx="134">
                  <c:v>Barton Estrada</c:v>
                </c:pt>
                <c:pt idx="135">
                  <c:v>Barton Lin</c:v>
                </c:pt>
                <c:pt idx="136">
                  <c:v>Basil Edwards</c:v>
                </c:pt>
                <c:pt idx="137">
                  <c:v>Basil Neal</c:v>
                </c:pt>
                <c:pt idx="138">
                  <c:v>Beatrice Patterson</c:v>
                </c:pt>
                <c:pt idx="139">
                  <c:v>Beatriz Kirby</c:v>
                </c:pt>
                <c:pt idx="140">
                  <c:v>Beau Bryant</c:v>
                </c:pt>
                <c:pt idx="141">
                  <c:v>Belinda Moran</c:v>
                </c:pt>
                <c:pt idx="142">
                  <c:v>Ben Lopez</c:v>
                </c:pt>
                <c:pt idx="143">
                  <c:v>Benita Bolton</c:v>
                </c:pt>
                <c:pt idx="144">
                  <c:v>Benito Mckinney</c:v>
                </c:pt>
                <c:pt idx="145">
                  <c:v>Benito Owen</c:v>
                </c:pt>
                <c:pt idx="146">
                  <c:v>Benjamin Hess</c:v>
                </c:pt>
                <c:pt idx="147">
                  <c:v>Benjamin James</c:v>
                </c:pt>
                <c:pt idx="148">
                  <c:v>Bernie Cisneros</c:v>
                </c:pt>
                <c:pt idx="149">
                  <c:v>Bernie Greene</c:v>
                </c:pt>
                <c:pt idx="150">
                  <c:v>Berry Trevino</c:v>
                </c:pt>
                <c:pt idx="151">
                  <c:v>Bert Fleming</c:v>
                </c:pt>
                <c:pt idx="152">
                  <c:v>Bessie Brennan</c:v>
                </c:pt>
                <c:pt idx="153">
                  <c:v>Bessie Summers</c:v>
                </c:pt>
                <c:pt idx="154">
                  <c:v>Beth Lyons</c:v>
                </c:pt>
                <c:pt idx="155">
                  <c:v>Bethany Arellano</c:v>
                </c:pt>
                <c:pt idx="156">
                  <c:v>Bettie Barber</c:v>
                </c:pt>
                <c:pt idx="157">
                  <c:v>Betty Tanner</c:v>
                </c:pt>
                <c:pt idx="158">
                  <c:v>Bettye Carlson</c:v>
                </c:pt>
                <c:pt idx="159">
                  <c:v>Bill Murillo</c:v>
                </c:pt>
                <c:pt idx="160">
                  <c:v>Billy Galloway</c:v>
                </c:pt>
                <c:pt idx="161">
                  <c:v>Billy Jefferson</c:v>
                </c:pt>
                <c:pt idx="162">
                  <c:v>Blair Bernard</c:v>
                </c:pt>
                <c:pt idx="163">
                  <c:v>Blake Choi</c:v>
                </c:pt>
                <c:pt idx="164">
                  <c:v>Blake Hall</c:v>
                </c:pt>
                <c:pt idx="165">
                  <c:v>Blanche Villanueva</c:v>
                </c:pt>
                <c:pt idx="166">
                  <c:v>Bo Shepherd</c:v>
                </c:pt>
                <c:pt idx="167">
                  <c:v>Bo Vance</c:v>
                </c:pt>
                <c:pt idx="168">
                  <c:v>Bob Duran</c:v>
                </c:pt>
                <c:pt idx="169">
                  <c:v>Bobby Horton</c:v>
                </c:pt>
                <c:pt idx="170">
                  <c:v>Bonnie Odonnell</c:v>
                </c:pt>
                <c:pt idx="171">
                  <c:v>Booker Hensley</c:v>
                </c:pt>
                <c:pt idx="172">
                  <c:v>Booker Hodge</c:v>
                </c:pt>
                <c:pt idx="173">
                  <c:v>Boris Gibson</c:v>
                </c:pt>
                <c:pt idx="174">
                  <c:v>Brad Klein</c:v>
                </c:pt>
                <c:pt idx="175">
                  <c:v>Bradley Jarvis</c:v>
                </c:pt>
                <c:pt idx="176">
                  <c:v>Brady Calhoun</c:v>
                </c:pt>
                <c:pt idx="177">
                  <c:v>Brandon Pearson</c:v>
                </c:pt>
                <c:pt idx="178">
                  <c:v>Brant Salinas</c:v>
                </c:pt>
                <c:pt idx="179">
                  <c:v>Brent Cannon</c:v>
                </c:pt>
                <c:pt idx="180">
                  <c:v>Brenton Frank</c:v>
                </c:pt>
                <c:pt idx="181">
                  <c:v>Bret Jennings</c:v>
                </c:pt>
                <c:pt idx="182">
                  <c:v>Bret Li</c:v>
                </c:pt>
                <c:pt idx="183">
                  <c:v>Bret Rubio</c:v>
                </c:pt>
                <c:pt idx="184">
                  <c:v>Brett Mayo</c:v>
                </c:pt>
                <c:pt idx="185">
                  <c:v>Brett Rose</c:v>
                </c:pt>
                <c:pt idx="186">
                  <c:v>Brian Nguyen</c:v>
                </c:pt>
                <c:pt idx="187">
                  <c:v>Brian Trevino</c:v>
                </c:pt>
                <c:pt idx="188">
                  <c:v>Brice Downs</c:v>
                </c:pt>
                <c:pt idx="189">
                  <c:v>Bridget Sexton</c:v>
                </c:pt>
                <c:pt idx="190">
                  <c:v>Bridgette Todd</c:v>
                </c:pt>
                <c:pt idx="191">
                  <c:v>Brigitte Gordon</c:v>
                </c:pt>
                <c:pt idx="192">
                  <c:v>Britt Stevenson</c:v>
                </c:pt>
                <c:pt idx="193">
                  <c:v>Brittney Mann</c:v>
                </c:pt>
                <c:pt idx="194">
                  <c:v>Brock Dorsey</c:v>
                </c:pt>
                <c:pt idx="195">
                  <c:v>Broderick Bailey</c:v>
                </c:pt>
                <c:pt idx="196">
                  <c:v>Brooke Joyce</c:v>
                </c:pt>
                <c:pt idx="197">
                  <c:v>Bruce Bradshaw</c:v>
                </c:pt>
                <c:pt idx="198">
                  <c:v>Bruce Ruiz</c:v>
                </c:pt>
                <c:pt idx="199">
                  <c:v>Bruce Stout</c:v>
                </c:pt>
                <c:pt idx="200">
                  <c:v>Bruno Stuart</c:v>
                </c:pt>
                <c:pt idx="201">
                  <c:v>Bryant Bolton</c:v>
                </c:pt>
                <c:pt idx="202">
                  <c:v>Buford Guerra</c:v>
                </c:pt>
                <c:pt idx="203">
                  <c:v>Buford Mcguire</c:v>
                </c:pt>
                <c:pt idx="204">
                  <c:v>Burt Vincent</c:v>
                </c:pt>
                <c:pt idx="205">
                  <c:v>Burton Glover</c:v>
                </c:pt>
                <c:pt idx="206">
                  <c:v>Buster Avila</c:v>
                </c:pt>
                <c:pt idx="207">
                  <c:v>Byron Brady</c:v>
                </c:pt>
                <c:pt idx="208">
                  <c:v>Caleb Holloway</c:v>
                </c:pt>
                <c:pt idx="209">
                  <c:v>Caleb Rivera</c:v>
                </c:pt>
                <c:pt idx="210">
                  <c:v>Callie Melendez</c:v>
                </c:pt>
                <c:pt idx="211">
                  <c:v>Calvin Gonzales</c:v>
                </c:pt>
                <c:pt idx="212">
                  <c:v>Calvin Jacobs</c:v>
                </c:pt>
                <c:pt idx="213">
                  <c:v>Cameron Brennan</c:v>
                </c:pt>
                <c:pt idx="214">
                  <c:v>Cameron Cross</c:v>
                </c:pt>
                <c:pt idx="215">
                  <c:v>Cameron Durham</c:v>
                </c:pt>
                <c:pt idx="216">
                  <c:v>Candy Goodwin</c:v>
                </c:pt>
                <c:pt idx="217">
                  <c:v>Carissa Cummings</c:v>
                </c:pt>
                <c:pt idx="218">
                  <c:v>Carl Crawford</c:v>
                </c:pt>
                <c:pt idx="219">
                  <c:v>Carl Finley</c:v>
                </c:pt>
                <c:pt idx="220">
                  <c:v>Carl Waters</c:v>
                </c:pt>
                <c:pt idx="221">
                  <c:v>Carlene Gordon</c:v>
                </c:pt>
                <c:pt idx="222">
                  <c:v>Carlene Osborne</c:v>
                </c:pt>
                <c:pt idx="223">
                  <c:v>Carlo Robinson</c:v>
                </c:pt>
                <c:pt idx="224">
                  <c:v>Carlos Reilly</c:v>
                </c:pt>
                <c:pt idx="225">
                  <c:v>Carlton Ochoa</c:v>
                </c:pt>
                <c:pt idx="226">
                  <c:v>Carlton Prince</c:v>
                </c:pt>
                <c:pt idx="227">
                  <c:v>Carmela Hatfield</c:v>
                </c:pt>
                <c:pt idx="228">
                  <c:v>Carmine Evans</c:v>
                </c:pt>
                <c:pt idx="229">
                  <c:v>Carol Perez</c:v>
                </c:pt>
                <c:pt idx="230">
                  <c:v>Caroline Allison</c:v>
                </c:pt>
                <c:pt idx="231">
                  <c:v>Carolyn Zuniga</c:v>
                </c:pt>
                <c:pt idx="232">
                  <c:v>Carrol Serrano</c:v>
                </c:pt>
                <c:pt idx="233">
                  <c:v>Carroll Mercado</c:v>
                </c:pt>
                <c:pt idx="234">
                  <c:v>Carroll Moran</c:v>
                </c:pt>
                <c:pt idx="235">
                  <c:v>Carson Maddox</c:v>
                </c:pt>
                <c:pt idx="236">
                  <c:v>Carter Irwin</c:v>
                </c:pt>
                <c:pt idx="237">
                  <c:v>Carter Waller</c:v>
                </c:pt>
                <c:pt idx="238">
                  <c:v>Casandra Cochran</c:v>
                </c:pt>
                <c:pt idx="239">
                  <c:v>Casandra Tapia</c:v>
                </c:pt>
                <c:pt idx="240">
                  <c:v>Casey Mclaughlin</c:v>
                </c:pt>
                <c:pt idx="241">
                  <c:v>Casey Poole</c:v>
                </c:pt>
                <c:pt idx="242">
                  <c:v>Casey Sherman</c:v>
                </c:pt>
                <c:pt idx="243">
                  <c:v>Cassie Aguirre</c:v>
                </c:pt>
                <c:pt idx="244">
                  <c:v>Catalina Tran</c:v>
                </c:pt>
                <c:pt idx="245">
                  <c:v>Cathleen Rosales</c:v>
                </c:pt>
                <c:pt idx="246">
                  <c:v>Cathy Stevens</c:v>
                </c:pt>
                <c:pt idx="247">
                  <c:v>Cecelia Lynn</c:v>
                </c:pt>
                <c:pt idx="248">
                  <c:v>Cecil Alexander</c:v>
                </c:pt>
                <c:pt idx="249">
                  <c:v>Cecil Tran</c:v>
                </c:pt>
                <c:pt idx="250">
                  <c:v>Cecile Ferrell</c:v>
                </c:pt>
                <c:pt idx="251">
                  <c:v>Cecile Morgan</c:v>
                </c:pt>
                <c:pt idx="252">
                  <c:v>Cedric Archer</c:v>
                </c:pt>
                <c:pt idx="253">
                  <c:v>Cedric Mckinney</c:v>
                </c:pt>
                <c:pt idx="254">
                  <c:v>Cedrick Booth</c:v>
                </c:pt>
                <c:pt idx="255">
                  <c:v>Cedrick Sampson</c:v>
                </c:pt>
                <c:pt idx="256">
                  <c:v>Celeste Moran</c:v>
                </c:pt>
                <c:pt idx="257">
                  <c:v>Celeste Stanton</c:v>
                </c:pt>
                <c:pt idx="258">
                  <c:v>Celia Lambert</c:v>
                </c:pt>
                <c:pt idx="259">
                  <c:v>Celina Larsen</c:v>
                </c:pt>
                <c:pt idx="260">
                  <c:v>Cesar Nixon</c:v>
                </c:pt>
                <c:pt idx="261">
                  <c:v>Chadwick Mcclure</c:v>
                </c:pt>
                <c:pt idx="262">
                  <c:v>Chang Small</c:v>
                </c:pt>
                <c:pt idx="263">
                  <c:v>Charles Black</c:v>
                </c:pt>
                <c:pt idx="264">
                  <c:v>Charley Simmons</c:v>
                </c:pt>
                <c:pt idx="265">
                  <c:v>Chas Petersen</c:v>
                </c:pt>
                <c:pt idx="266">
                  <c:v>Chase Fernandez</c:v>
                </c:pt>
                <c:pt idx="267">
                  <c:v>Chase Harvey</c:v>
                </c:pt>
                <c:pt idx="268">
                  <c:v>Chase Hobbs</c:v>
                </c:pt>
                <c:pt idx="269">
                  <c:v>Chauncey Hughes</c:v>
                </c:pt>
                <c:pt idx="270">
                  <c:v>Cheri Miranda</c:v>
                </c:pt>
                <c:pt idx="271">
                  <c:v>Cherie Morrow</c:v>
                </c:pt>
                <c:pt idx="272">
                  <c:v>Cherry Gentry</c:v>
                </c:pt>
                <c:pt idx="273">
                  <c:v>Chet Padilla</c:v>
                </c:pt>
                <c:pt idx="274">
                  <c:v>Chong Shelton</c:v>
                </c:pt>
                <c:pt idx="275">
                  <c:v>Chris Baird</c:v>
                </c:pt>
                <c:pt idx="276">
                  <c:v>Chris Bell</c:v>
                </c:pt>
                <c:pt idx="277">
                  <c:v>Chris Oconnor</c:v>
                </c:pt>
                <c:pt idx="278">
                  <c:v>Christi Bishop</c:v>
                </c:pt>
                <c:pt idx="279">
                  <c:v>Christi Mccoy</c:v>
                </c:pt>
                <c:pt idx="280">
                  <c:v>Christina Hahn</c:v>
                </c:pt>
                <c:pt idx="281">
                  <c:v>Christine Blake</c:v>
                </c:pt>
                <c:pt idx="282">
                  <c:v>Christopher Adams</c:v>
                </c:pt>
                <c:pt idx="283">
                  <c:v>Christopher Huff</c:v>
                </c:pt>
                <c:pt idx="284">
                  <c:v>Christopher Mccullough</c:v>
                </c:pt>
                <c:pt idx="285">
                  <c:v>Chuck Kaufman</c:v>
                </c:pt>
                <c:pt idx="286">
                  <c:v>Chung Morgan</c:v>
                </c:pt>
                <c:pt idx="287">
                  <c:v>Cindy Franklin</c:v>
                </c:pt>
                <c:pt idx="288">
                  <c:v>Clair Reeves</c:v>
                </c:pt>
                <c:pt idx="289">
                  <c:v>Claire Hayes</c:v>
                </c:pt>
                <c:pt idx="290">
                  <c:v>Clara Carrillo</c:v>
                </c:pt>
                <c:pt idx="291">
                  <c:v>Clare Bradley</c:v>
                </c:pt>
                <c:pt idx="292">
                  <c:v>Clarence Caldwell</c:v>
                </c:pt>
                <c:pt idx="293">
                  <c:v>Clarissa Macdonald</c:v>
                </c:pt>
                <c:pt idx="294">
                  <c:v>Claud Jacobs</c:v>
                </c:pt>
                <c:pt idx="295">
                  <c:v>Claude Moore</c:v>
                </c:pt>
                <c:pt idx="296">
                  <c:v>Claudia Curtis</c:v>
                </c:pt>
                <c:pt idx="297">
                  <c:v>Claudio Esparza</c:v>
                </c:pt>
                <c:pt idx="298">
                  <c:v>Claudio Rowland</c:v>
                </c:pt>
                <c:pt idx="299">
                  <c:v>Clay Mccarthy</c:v>
                </c:pt>
                <c:pt idx="300">
                  <c:v>Clement Cunningham</c:v>
                </c:pt>
                <c:pt idx="301">
                  <c:v>Clement Ochoa</c:v>
                </c:pt>
                <c:pt idx="302">
                  <c:v>Cletus Burns</c:v>
                </c:pt>
                <c:pt idx="303">
                  <c:v>Cletus Hines</c:v>
                </c:pt>
                <c:pt idx="304">
                  <c:v>Cleveland Brennan</c:v>
                </c:pt>
                <c:pt idx="305">
                  <c:v>Cleveland Cisneros</c:v>
                </c:pt>
                <c:pt idx="306">
                  <c:v>Cliff Barrett</c:v>
                </c:pt>
                <c:pt idx="307">
                  <c:v>Cliff Friedman</c:v>
                </c:pt>
                <c:pt idx="308">
                  <c:v>Cliff Holland</c:v>
                </c:pt>
                <c:pt idx="309">
                  <c:v>Clifford Villegas</c:v>
                </c:pt>
                <c:pt idx="310">
                  <c:v>Clifton Alvarado</c:v>
                </c:pt>
                <c:pt idx="311">
                  <c:v>Clint Mccann</c:v>
                </c:pt>
                <c:pt idx="312">
                  <c:v>Clinton Swanson</c:v>
                </c:pt>
                <c:pt idx="313">
                  <c:v>Clyde Franklin</c:v>
                </c:pt>
                <c:pt idx="314">
                  <c:v>Clyde Heath</c:v>
                </c:pt>
                <c:pt idx="315">
                  <c:v>Clyde Strong</c:v>
                </c:pt>
                <c:pt idx="316">
                  <c:v>Cody Dorsey</c:v>
                </c:pt>
                <c:pt idx="317">
                  <c:v>Colby Alexander</c:v>
                </c:pt>
                <c:pt idx="318">
                  <c:v>Colby Hines</c:v>
                </c:pt>
                <c:pt idx="319">
                  <c:v>Coleman Davies</c:v>
                </c:pt>
                <c:pt idx="320">
                  <c:v>Colette Fowler</c:v>
                </c:pt>
                <c:pt idx="321">
                  <c:v>Colette Mahoney</c:v>
                </c:pt>
                <c:pt idx="322">
                  <c:v>Colin Calhoun</c:v>
                </c:pt>
                <c:pt idx="323">
                  <c:v>Colton Hensley</c:v>
                </c:pt>
                <c:pt idx="324">
                  <c:v>Columbus Irwin</c:v>
                </c:pt>
                <c:pt idx="325">
                  <c:v>Concetta Brady</c:v>
                </c:pt>
                <c:pt idx="326">
                  <c:v>Conrad Riddle</c:v>
                </c:pt>
                <c:pt idx="327">
                  <c:v>Cora Davila</c:v>
                </c:pt>
                <c:pt idx="328">
                  <c:v>Cora Terrell</c:v>
                </c:pt>
                <c:pt idx="329">
                  <c:v>Corey Hill</c:v>
                </c:pt>
                <c:pt idx="330">
                  <c:v>Corina Castro</c:v>
                </c:pt>
                <c:pt idx="331">
                  <c:v>Corina Copeland</c:v>
                </c:pt>
                <c:pt idx="332">
                  <c:v>Corinne Meza</c:v>
                </c:pt>
                <c:pt idx="333">
                  <c:v>Cornelia Fleming</c:v>
                </c:pt>
                <c:pt idx="334">
                  <c:v>Cortez Blackburn</c:v>
                </c:pt>
                <c:pt idx="335">
                  <c:v>Cortez Pennington</c:v>
                </c:pt>
                <c:pt idx="336">
                  <c:v>Coy Charles</c:v>
                </c:pt>
                <c:pt idx="337">
                  <c:v>Coy Gates</c:v>
                </c:pt>
                <c:pt idx="338">
                  <c:v>Coy Mack</c:v>
                </c:pt>
                <c:pt idx="339">
                  <c:v>Coy Shepherd</c:v>
                </c:pt>
                <c:pt idx="340">
                  <c:v>Cristobal Howe</c:v>
                </c:pt>
                <c:pt idx="341">
                  <c:v>Cristobal Page</c:v>
                </c:pt>
                <c:pt idx="342">
                  <c:v>Cristobal Parks</c:v>
                </c:pt>
                <c:pt idx="343">
                  <c:v>Cristopher Anthony</c:v>
                </c:pt>
                <c:pt idx="344">
                  <c:v>Cristopher Church</c:v>
                </c:pt>
                <c:pt idx="345">
                  <c:v>Cristopher Hall</c:v>
                </c:pt>
                <c:pt idx="346">
                  <c:v>Cristopher Hardy</c:v>
                </c:pt>
                <c:pt idx="347">
                  <c:v>Cristopher Morrison</c:v>
                </c:pt>
                <c:pt idx="348">
                  <c:v>Cyril Hoffman</c:v>
                </c:pt>
                <c:pt idx="349">
                  <c:v>Cyrus Collier</c:v>
                </c:pt>
                <c:pt idx="350">
                  <c:v>Cyrus Figueroa</c:v>
                </c:pt>
                <c:pt idx="351">
                  <c:v>Dale Doyle</c:v>
                </c:pt>
                <c:pt idx="352">
                  <c:v>Dale Sullivan</c:v>
                </c:pt>
                <c:pt idx="353">
                  <c:v>Dallas Webb</c:v>
                </c:pt>
                <c:pt idx="354">
                  <c:v>Dalton Pitts</c:v>
                </c:pt>
                <c:pt idx="355">
                  <c:v>Damian Bolton</c:v>
                </c:pt>
                <c:pt idx="356">
                  <c:v>Damian Brooks</c:v>
                </c:pt>
                <c:pt idx="357">
                  <c:v>Damian Molina</c:v>
                </c:pt>
                <c:pt idx="358">
                  <c:v>Damien Roberts</c:v>
                </c:pt>
                <c:pt idx="359">
                  <c:v>Damion Brown</c:v>
                </c:pt>
                <c:pt idx="360">
                  <c:v>Damon Harper</c:v>
                </c:pt>
                <c:pt idx="361">
                  <c:v>Damon Marsh</c:v>
                </c:pt>
                <c:pt idx="362">
                  <c:v>Damon Villanueva</c:v>
                </c:pt>
                <c:pt idx="363">
                  <c:v>Dana Ferrell</c:v>
                </c:pt>
                <c:pt idx="364">
                  <c:v>Dana Gregory</c:v>
                </c:pt>
                <c:pt idx="365">
                  <c:v>Dana Hartman</c:v>
                </c:pt>
                <c:pt idx="366">
                  <c:v>Dana Robbins</c:v>
                </c:pt>
                <c:pt idx="367">
                  <c:v>Dane Gaines</c:v>
                </c:pt>
                <c:pt idx="368">
                  <c:v>Dane Pena</c:v>
                </c:pt>
                <c:pt idx="369">
                  <c:v>Dane Ruiz</c:v>
                </c:pt>
                <c:pt idx="370">
                  <c:v>Danial Daugherty</c:v>
                </c:pt>
                <c:pt idx="371">
                  <c:v>Danial Mooney</c:v>
                </c:pt>
                <c:pt idx="372">
                  <c:v>Danielle Estrada</c:v>
                </c:pt>
                <c:pt idx="373">
                  <c:v>Danilo Burton</c:v>
                </c:pt>
                <c:pt idx="374">
                  <c:v>Dannie Montoya</c:v>
                </c:pt>
                <c:pt idx="375">
                  <c:v>Danny Cowan</c:v>
                </c:pt>
                <c:pt idx="376">
                  <c:v>Darcy Estes</c:v>
                </c:pt>
                <c:pt idx="377">
                  <c:v>Darell Church</c:v>
                </c:pt>
                <c:pt idx="378">
                  <c:v>Daren Copeland</c:v>
                </c:pt>
                <c:pt idx="379">
                  <c:v>Daren Garrison</c:v>
                </c:pt>
                <c:pt idx="380">
                  <c:v>Dario Lang</c:v>
                </c:pt>
                <c:pt idx="381">
                  <c:v>Darius Wilkerson</c:v>
                </c:pt>
                <c:pt idx="382">
                  <c:v>Darla Munoz</c:v>
                </c:pt>
                <c:pt idx="383">
                  <c:v>Darla West</c:v>
                </c:pt>
                <c:pt idx="384">
                  <c:v>Darnell Johnston</c:v>
                </c:pt>
                <c:pt idx="385">
                  <c:v>Darnell Oconnell</c:v>
                </c:pt>
                <c:pt idx="386">
                  <c:v>Daron Andersen</c:v>
                </c:pt>
                <c:pt idx="387">
                  <c:v>Darrel Montes</c:v>
                </c:pt>
                <c:pt idx="388">
                  <c:v>Darren Callahan</c:v>
                </c:pt>
                <c:pt idx="389">
                  <c:v>Darren Marsh</c:v>
                </c:pt>
                <c:pt idx="390">
                  <c:v>Darren Randolph</c:v>
                </c:pt>
                <c:pt idx="391">
                  <c:v>Darrin Boyle</c:v>
                </c:pt>
                <c:pt idx="392">
                  <c:v>Darrin Guzman</c:v>
                </c:pt>
                <c:pt idx="393">
                  <c:v>Darron Moore</c:v>
                </c:pt>
                <c:pt idx="394">
                  <c:v>Darwin Armstrong</c:v>
                </c:pt>
                <c:pt idx="395">
                  <c:v>Dave Fritz</c:v>
                </c:pt>
                <c:pt idx="396">
                  <c:v>Davis Herrera</c:v>
                </c:pt>
                <c:pt idx="397">
                  <c:v>Dean House</c:v>
                </c:pt>
                <c:pt idx="398">
                  <c:v>Deana Lucero</c:v>
                </c:pt>
                <c:pt idx="399">
                  <c:v>Deandre Francis</c:v>
                </c:pt>
                <c:pt idx="400">
                  <c:v>Deandre Valdez</c:v>
                </c:pt>
                <c:pt idx="401">
                  <c:v>Deangelo Chen</c:v>
                </c:pt>
                <c:pt idx="402">
                  <c:v>Deann Cabrera</c:v>
                </c:pt>
                <c:pt idx="403">
                  <c:v>Debra Calhoun</c:v>
                </c:pt>
                <c:pt idx="404">
                  <c:v>Deena Hughes</c:v>
                </c:pt>
                <c:pt idx="405">
                  <c:v>Del Briggs</c:v>
                </c:pt>
                <c:pt idx="406">
                  <c:v>Del Parks</c:v>
                </c:pt>
                <c:pt idx="407">
                  <c:v>Del Patterson</c:v>
                </c:pt>
                <c:pt idx="408">
                  <c:v>Delbert Krause</c:v>
                </c:pt>
                <c:pt idx="409">
                  <c:v>Delmar Meyers</c:v>
                </c:pt>
                <c:pt idx="410">
                  <c:v>Delmer Andrews</c:v>
                </c:pt>
                <c:pt idx="411">
                  <c:v>Delmer Gillespie</c:v>
                </c:pt>
                <c:pt idx="412">
                  <c:v>Delmer Rollins</c:v>
                </c:pt>
                <c:pt idx="413">
                  <c:v>Delores Joseph</c:v>
                </c:pt>
                <c:pt idx="414">
                  <c:v>Demarcus Carney</c:v>
                </c:pt>
                <c:pt idx="415">
                  <c:v>Demetrius Flynn</c:v>
                </c:pt>
                <c:pt idx="416">
                  <c:v>Denis Durham</c:v>
                </c:pt>
                <c:pt idx="417">
                  <c:v>Denis Griffin</c:v>
                </c:pt>
                <c:pt idx="418">
                  <c:v>Denis Whitney</c:v>
                </c:pt>
                <c:pt idx="419">
                  <c:v>Denise Hoover</c:v>
                </c:pt>
                <c:pt idx="420">
                  <c:v>Denise Simmons</c:v>
                </c:pt>
                <c:pt idx="421">
                  <c:v>Denver Aguirre</c:v>
                </c:pt>
                <c:pt idx="422">
                  <c:v>Denver Hebert</c:v>
                </c:pt>
                <c:pt idx="423">
                  <c:v>Denver Stephenson</c:v>
                </c:pt>
                <c:pt idx="424">
                  <c:v>Denver Vance</c:v>
                </c:pt>
                <c:pt idx="425">
                  <c:v>Deon Santana</c:v>
                </c:pt>
                <c:pt idx="426">
                  <c:v>Derek Osborne</c:v>
                </c:pt>
                <c:pt idx="427">
                  <c:v>Derick Garcia</c:v>
                </c:pt>
                <c:pt idx="428">
                  <c:v>Derrick Navarro</c:v>
                </c:pt>
                <c:pt idx="429">
                  <c:v>Deshawn Delgado</c:v>
                </c:pt>
                <c:pt idx="430">
                  <c:v>Deshawn Donaldson</c:v>
                </c:pt>
                <c:pt idx="431">
                  <c:v>Deshawn Roberts</c:v>
                </c:pt>
                <c:pt idx="432">
                  <c:v>Desiree Contreras</c:v>
                </c:pt>
                <c:pt idx="433">
                  <c:v>Desmond Hendrix</c:v>
                </c:pt>
                <c:pt idx="434">
                  <c:v>Desmond Huff</c:v>
                </c:pt>
                <c:pt idx="435">
                  <c:v>Devin Hernandez</c:v>
                </c:pt>
                <c:pt idx="436">
                  <c:v>Devon Haley</c:v>
                </c:pt>
                <c:pt idx="437">
                  <c:v>Dewayne Copeland</c:v>
                </c:pt>
                <c:pt idx="438">
                  <c:v>Dewayne Moran</c:v>
                </c:pt>
                <c:pt idx="439">
                  <c:v>Dewey Stephens</c:v>
                </c:pt>
                <c:pt idx="440">
                  <c:v>Dewitt Spence</c:v>
                </c:pt>
                <c:pt idx="441">
                  <c:v>Dexter Rasmussen</c:v>
                </c:pt>
                <c:pt idx="442">
                  <c:v>Dexter Vaughan</c:v>
                </c:pt>
                <c:pt idx="443">
                  <c:v>Diann Fox</c:v>
                </c:pt>
                <c:pt idx="444">
                  <c:v>Diann Savage</c:v>
                </c:pt>
                <c:pt idx="445">
                  <c:v>Dianne Olson</c:v>
                </c:pt>
                <c:pt idx="446">
                  <c:v>Dianne Williams</c:v>
                </c:pt>
                <c:pt idx="447">
                  <c:v>Dillon Woodard</c:v>
                </c:pt>
                <c:pt idx="448">
                  <c:v>Dina Zavala</c:v>
                </c:pt>
                <c:pt idx="449">
                  <c:v>Dino Curry</c:v>
                </c:pt>
                <c:pt idx="450">
                  <c:v>Dino Walton</c:v>
                </c:pt>
                <c:pt idx="451">
                  <c:v>Dion Holmes</c:v>
                </c:pt>
                <c:pt idx="452">
                  <c:v>Dion Velez</c:v>
                </c:pt>
                <c:pt idx="453">
                  <c:v>Dion Wiggins</c:v>
                </c:pt>
                <c:pt idx="454">
                  <c:v>Dionne Griffith</c:v>
                </c:pt>
                <c:pt idx="455">
                  <c:v>Dionne Mclaughlin</c:v>
                </c:pt>
                <c:pt idx="456">
                  <c:v>Dirk Friedman</c:v>
                </c:pt>
                <c:pt idx="457">
                  <c:v>Dirk Reed</c:v>
                </c:pt>
                <c:pt idx="458">
                  <c:v>Domenic Cox</c:v>
                </c:pt>
                <c:pt idx="459">
                  <c:v>Domenic Ross</c:v>
                </c:pt>
                <c:pt idx="460">
                  <c:v>Domingo Pruitt</c:v>
                </c:pt>
                <c:pt idx="461">
                  <c:v>Domingo Swanson</c:v>
                </c:pt>
                <c:pt idx="462">
                  <c:v>Dominic Ferrell</c:v>
                </c:pt>
                <c:pt idx="463">
                  <c:v>Dominic Knapp</c:v>
                </c:pt>
                <c:pt idx="464">
                  <c:v>Dominique Lozano</c:v>
                </c:pt>
                <c:pt idx="465">
                  <c:v>Dong Forbes</c:v>
                </c:pt>
                <c:pt idx="466">
                  <c:v>Donn Gibbs</c:v>
                </c:pt>
                <c:pt idx="467">
                  <c:v>Donnell Summers</c:v>
                </c:pt>
                <c:pt idx="468">
                  <c:v>Donnie Blevins</c:v>
                </c:pt>
                <c:pt idx="469">
                  <c:v>Donnie Hartman</c:v>
                </c:pt>
                <c:pt idx="470">
                  <c:v>Donte Richard</c:v>
                </c:pt>
                <c:pt idx="471">
                  <c:v>Donte Wade</c:v>
                </c:pt>
                <c:pt idx="472">
                  <c:v>Dorian Crane</c:v>
                </c:pt>
                <c:pt idx="473">
                  <c:v>Dorian Villegas</c:v>
                </c:pt>
                <c:pt idx="474">
                  <c:v>Dorian Walters</c:v>
                </c:pt>
                <c:pt idx="475">
                  <c:v>Doris Bond</c:v>
                </c:pt>
                <c:pt idx="476">
                  <c:v>Doris Clarke</c:v>
                </c:pt>
                <c:pt idx="477">
                  <c:v>Doris Ryan</c:v>
                </c:pt>
                <c:pt idx="478">
                  <c:v>Dorsey Blankenship</c:v>
                </c:pt>
                <c:pt idx="479">
                  <c:v>Dorsey Shepherd</c:v>
                </c:pt>
                <c:pt idx="480">
                  <c:v>Dorthy White</c:v>
                </c:pt>
                <c:pt idx="481">
                  <c:v>Doug Glass</c:v>
                </c:pt>
                <c:pt idx="482">
                  <c:v>Doug Singleton</c:v>
                </c:pt>
                <c:pt idx="483">
                  <c:v>Douglas Donaldson</c:v>
                </c:pt>
                <c:pt idx="484">
                  <c:v>Douglas Yu</c:v>
                </c:pt>
                <c:pt idx="485">
                  <c:v>Douglass Orozco</c:v>
                </c:pt>
                <c:pt idx="486">
                  <c:v>Doyle Lewis</c:v>
                </c:pt>
                <c:pt idx="487">
                  <c:v>Drew Cooley</c:v>
                </c:pt>
                <c:pt idx="488">
                  <c:v>Drew Rush</c:v>
                </c:pt>
                <c:pt idx="489">
                  <c:v>Duncan Dominguez</c:v>
                </c:pt>
                <c:pt idx="490">
                  <c:v>Dustin Chen</c:v>
                </c:pt>
                <c:pt idx="491">
                  <c:v>Dusty Brooks</c:v>
                </c:pt>
                <c:pt idx="492">
                  <c:v>Dwayne Terrell</c:v>
                </c:pt>
                <c:pt idx="493">
                  <c:v>Dylan Faulkner</c:v>
                </c:pt>
                <c:pt idx="494">
                  <c:v>Dylan Velasquez</c:v>
                </c:pt>
                <c:pt idx="495">
                  <c:v>Earnest Park</c:v>
                </c:pt>
                <c:pt idx="496">
                  <c:v>Earnestine Mckay</c:v>
                </c:pt>
                <c:pt idx="497">
                  <c:v>Ed Whitaker</c:v>
                </c:pt>
                <c:pt idx="498">
                  <c:v>Eddie Morrow</c:v>
                </c:pt>
                <c:pt idx="499">
                  <c:v>Eddie Obrien</c:v>
                </c:pt>
                <c:pt idx="500">
                  <c:v>Edgardo Landry</c:v>
                </c:pt>
                <c:pt idx="501">
                  <c:v>Edgardo Sanford</c:v>
                </c:pt>
                <c:pt idx="502">
                  <c:v>Edison Miranda</c:v>
                </c:pt>
                <c:pt idx="503">
                  <c:v>Edison Page</c:v>
                </c:pt>
                <c:pt idx="504">
                  <c:v>Edmond Bowman</c:v>
                </c:pt>
                <c:pt idx="505">
                  <c:v>Edmund Rich</c:v>
                </c:pt>
                <c:pt idx="506">
                  <c:v>Edmundo Navarro</c:v>
                </c:pt>
                <c:pt idx="507">
                  <c:v>Edmundo Vega</c:v>
                </c:pt>
                <c:pt idx="508">
                  <c:v>Eduardo Brewer</c:v>
                </c:pt>
                <c:pt idx="509">
                  <c:v>Eduardo Dixon</c:v>
                </c:pt>
                <c:pt idx="510">
                  <c:v>Edward Bradley</c:v>
                </c:pt>
                <c:pt idx="511">
                  <c:v>Edward Newman</c:v>
                </c:pt>
                <c:pt idx="512">
                  <c:v>Edward Ray</c:v>
                </c:pt>
                <c:pt idx="513">
                  <c:v>Edwardo Benjamin</c:v>
                </c:pt>
                <c:pt idx="514">
                  <c:v>Edwardo Cochran</c:v>
                </c:pt>
                <c:pt idx="515">
                  <c:v>Edwardo Humphrey</c:v>
                </c:pt>
                <c:pt idx="516">
                  <c:v>Edwina Romero</c:v>
                </c:pt>
                <c:pt idx="517">
                  <c:v>Edwina Solis</c:v>
                </c:pt>
                <c:pt idx="518">
                  <c:v>Efrain Bruce</c:v>
                </c:pt>
                <c:pt idx="519">
                  <c:v>Efrain Terrell</c:v>
                </c:pt>
                <c:pt idx="520">
                  <c:v>Elaine Moyer</c:v>
                </c:pt>
                <c:pt idx="521">
                  <c:v>Elba Branch</c:v>
                </c:pt>
                <c:pt idx="522">
                  <c:v>Elden Lee</c:v>
                </c:pt>
                <c:pt idx="523">
                  <c:v>Eldon Reeves</c:v>
                </c:pt>
                <c:pt idx="524">
                  <c:v>Eldridge Howard</c:v>
                </c:pt>
                <c:pt idx="525">
                  <c:v>Eldridge Mclaughlin</c:v>
                </c:pt>
                <c:pt idx="526">
                  <c:v>Eli Gibbs</c:v>
                </c:pt>
                <c:pt idx="527">
                  <c:v>Eli Glenn</c:v>
                </c:pt>
                <c:pt idx="528">
                  <c:v>Eli Pittman</c:v>
                </c:pt>
                <c:pt idx="529">
                  <c:v>Elias Dorsey</c:v>
                </c:pt>
                <c:pt idx="530">
                  <c:v>Elijah Austin</c:v>
                </c:pt>
                <c:pt idx="531">
                  <c:v>Elijah Crosby</c:v>
                </c:pt>
                <c:pt idx="532">
                  <c:v>Elijah Duncan</c:v>
                </c:pt>
                <c:pt idx="533">
                  <c:v>Elijah Grimes</c:v>
                </c:pt>
                <c:pt idx="534">
                  <c:v>Elinor Price</c:v>
                </c:pt>
                <c:pt idx="535">
                  <c:v>Elinor Salazar</c:v>
                </c:pt>
                <c:pt idx="536">
                  <c:v>Elisa Benson</c:v>
                </c:pt>
                <c:pt idx="537">
                  <c:v>Elisabeth Leon</c:v>
                </c:pt>
                <c:pt idx="538">
                  <c:v>Elise Buchanan</c:v>
                </c:pt>
                <c:pt idx="539">
                  <c:v>Elise Golden</c:v>
                </c:pt>
                <c:pt idx="540">
                  <c:v>Elise Hubbard</c:v>
                </c:pt>
                <c:pt idx="541">
                  <c:v>Eliseo Miles</c:v>
                </c:pt>
                <c:pt idx="542">
                  <c:v>Eliseo Santana</c:v>
                </c:pt>
                <c:pt idx="543">
                  <c:v>Elisha Fuller</c:v>
                </c:pt>
                <c:pt idx="544">
                  <c:v>Elisha Wilcox</c:v>
                </c:pt>
                <c:pt idx="545">
                  <c:v>Eliza Valenzuela</c:v>
                </c:pt>
                <c:pt idx="546">
                  <c:v>Elizabeth Horne</c:v>
                </c:pt>
                <c:pt idx="547">
                  <c:v>Ellen Carey</c:v>
                </c:pt>
                <c:pt idx="548">
                  <c:v>Elliot Bowen</c:v>
                </c:pt>
                <c:pt idx="549">
                  <c:v>Ellis Cook</c:v>
                </c:pt>
                <c:pt idx="550">
                  <c:v>Ellis Mendez</c:v>
                </c:pt>
                <c:pt idx="551">
                  <c:v>Ellsworth Barajas</c:v>
                </c:pt>
                <c:pt idx="552">
                  <c:v>Elmer Foster</c:v>
                </c:pt>
                <c:pt idx="553">
                  <c:v>Elmer Marshall</c:v>
                </c:pt>
                <c:pt idx="554">
                  <c:v>Elmo Cooper</c:v>
                </c:pt>
                <c:pt idx="555">
                  <c:v>Elmo Harrison</c:v>
                </c:pt>
                <c:pt idx="556">
                  <c:v>Elmo Hutchinson</c:v>
                </c:pt>
                <c:pt idx="557">
                  <c:v>Eloise Mccoy</c:v>
                </c:pt>
                <c:pt idx="558">
                  <c:v>Elroy Ware</c:v>
                </c:pt>
                <c:pt idx="559">
                  <c:v>Elroy Wu</c:v>
                </c:pt>
                <c:pt idx="560">
                  <c:v>Elsa Salinas</c:v>
                </c:pt>
                <c:pt idx="561">
                  <c:v>Elton Ho</c:v>
                </c:pt>
                <c:pt idx="562">
                  <c:v>Elton Holmes</c:v>
                </c:pt>
                <c:pt idx="563">
                  <c:v>Elton Morse</c:v>
                </c:pt>
                <c:pt idx="564">
                  <c:v>Elton Odom</c:v>
                </c:pt>
                <c:pt idx="565">
                  <c:v>Elva Andrade</c:v>
                </c:pt>
                <c:pt idx="566">
                  <c:v>Elva Hull</c:v>
                </c:pt>
                <c:pt idx="567">
                  <c:v>Elvia Ewing</c:v>
                </c:pt>
                <c:pt idx="568">
                  <c:v>Elvin Black</c:v>
                </c:pt>
                <c:pt idx="569">
                  <c:v>Elvin Owens</c:v>
                </c:pt>
                <c:pt idx="570">
                  <c:v>Elvin Shepard</c:v>
                </c:pt>
                <c:pt idx="571">
                  <c:v>Elvira Armstrong</c:v>
                </c:pt>
                <c:pt idx="572">
                  <c:v>Elvis Gaines</c:v>
                </c:pt>
                <c:pt idx="573">
                  <c:v>Elwood Cantu</c:v>
                </c:pt>
                <c:pt idx="574">
                  <c:v>Elwood Glass</c:v>
                </c:pt>
                <c:pt idx="575">
                  <c:v>Elwood Mercado</c:v>
                </c:pt>
                <c:pt idx="576">
                  <c:v>Elwood Wheeler</c:v>
                </c:pt>
                <c:pt idx="577">
                  <c:v>Emery Kim</c:v>
                </c:pt>
                <c:pt idx="578">
                  <c:v>Emile Key</c:v>
                </c:pt>
                <c:pt idx="579">
                  <c:v>Emile Palmer</c:v>
                </c:pt>
                <c:pt idx="580">
                  <c:v>Emilia Dennis</c:v>
                </c:pt>
                <c:pt idx="581">
                  <c:v>Emmanuel Morgan</c:v>
                </c:pt>
                <c:pt idx="582">
                  <c:v>Emmett Ho</c:v>
                </c:pt>
                <c:pt idx="583">
                  <c:v>Emmett Roberts</c:v>
                </c:pt>
                <c:pt idx="584">
                  <c:v>Emmett Stuart</c:v>
                </c:pt>
                <c:pt idx="585">
                  <c:v>Emmitt Blankenship</c:v>
                </c:pt>
                <c:pt idx="586">
                  <c:v>Emmitt Daniels</c:v>
                </c:pt>
                <c:pt idx="587">
                  <c:v>Emmitt Yu</c:v>
                </c:pt>
                <c:pt idx="588">
                  <c:v>Emory Houston</c:v>
                </c:pt>
                <c:pt idx="589">
                  <c:v>Emory Whitney</c:v>
                </c:pt>
                <c:pt idx="590">
                  <c:v>Enrique Manning</c:v>
                </c:pt>
                <c:pt idx="591">
                  <c:v>Erasmo Bird</c:v>
                </c:pt>
                <c:pt idx="592">
                  <c:v>Eric Cantu</c:v>
                </c:pt>
                <c:pt idx="593">
                  <c:v>Eric Harrell</c:v>
                </c:pt>
                <c:pt idx="594">
                  <c:v>Eric Mckee</c:v>
                </c:pt>
                <c:pt idx="595">
                  <c:v>Erich Anthony</c:v>
                </c:pt>
                <c:pt idx="596">
                  <c:v>Erich Carroll</c:v>
                </c:pt>
                <c:pt idx="597">
                  <c:v>Erich Gaines</c:v>
                </c:pt>
                <c:pt idx="598">
                  <c:v>Erich Santos</c:v>
                </c:pt>
                <c:pt idx="599">
                  <c:v>Erick Ballard</c:v>
                </c:pt>
                <c:pt idx="600">
                  <c:v>Erick Hanson</c:v>
                </c:pt>
                <c:pt idx="601">
                  <c:v>Erick Jackson</c:v>
                </c:pt>
                <c:pt idx="602">
                  <c:v>Erick Oconnor</c:v>
                </c:pt>
                <c:pt idx="603">
                  <c:v>Erik Buck</c:v>
                </c:pt>
                <c:pt idx="604">
                  <c:v>Erik Ramirez</c:v>
                </c:pt>
                <c:pt idx="605">
                  <c:v>Erin Camacho</c:v>
                </c:pt>
                <c:pt idx="606">
                  <c:v>Erma Cervantes</c:v>
                </c:pt>
                <c:pt idx="607">
                  <c:v>Ernest Mahoney</c:v>
                </c:pt>
                <c:pt idx="608">
                  <c:v>Ernie Dalton</c:v>
                </c:pt>
                <c:pt idx="609">
                  <c:v>Errol Villa</c:v>
                </c:pt>
                <c:pt idx="610">
                  <c:v>Ervin Maddox</c:v>
                </c:pt>
                <c:pt idx="611">
                  <c:v>Ervin Roach</c:v>
                </c:pt>
                <c:pt idx="612">
                  <c:v>Erwin Carson</c:v>
                </c:pt>
                <c:pt idx="613">
                  <c:v>Essie Reese</c:v>
                </c:pt>
                <c:pt idx="614">
                  <c:v>Estelle Clark</c:v>
                </c:pt>
                <c:pt idx="615">
                  <c:v>Esther Patton</c:v>
                </c:pt>
                <c:pt idx="616">
                  <c:v>Ethan Obrien</c:v>
                </c:pt>
                <c:pt idx="617">
                  <c:v>Etta Maldonado</c:v>
                </c:pt>
                <c:pt idx="618">
                  <c:v>Eugenio Acosta</c:v>
                </c:pt>
                <c:pt idx="619">
                  <c:v>Eugenio Stark</c:v>
                </c:pt>
                <c:pt idx="620">
                  <c:v>Eusebio Mcguire</c:v>
                </c:pt>
                <c:pt idx="621">
                  <c:v>Eusebio Reyes</c:v>
                </c:pt>
                <c:pt idx="622">
                  <c:v>Eva Fletcher</c:v>
                </c:pt>
                <c:pt idx="623">
                  <c:v>Evan Chen</c:v>
                </c:pt>
                <c:pt idx="624">
                  <c:v>Evan Mooney</c:v>
                </c:pt>
                <c:pt idx="625">
                  <c:v>Evangeline Hayes</c:v>
                </c:pt>
                <c:pt idx="626">
                  <c:v>Evangeline Mata</c:v>
                </c:pt>
                <c:pt idx="627">
                  <c:v>Evelyn Barrera</c:v>
                </c:pt>
                <c:pt idx="628">
                  <c:v>Everett Short</c:v>
                </c:pt>
                <c:pt idx="629">
                  <c:v>Everett Wade</c:v>
                </c:pt>
                <c:pt idx="630">
                  <c:v>Ezra Pugh</c:v>
                </c:pt>
                <c:pt idx="631">
                  <c:v>Ezra Stewart</c:v>
                </c:pt>
                <c:pt idx="632">
                  <c:v>Faith Krause</c:v>
                </c:pt>
                <c:pt idx="633">
                  <c:v>Fannie Coleman</c:v>
                </c:pt>
                <c:pt idx="634">
                  <c:v>Fanny Reed</c:v>
                </c:pt>
                <c:pt idx="635">
                  <c:v>Fausto Crawford</c:v>
                </c:pt>
                <c:pt idx="636">
                  <c:v>Federico Wall</c:v>
                </c:pt>
                <c:pt idx="637">
                  <c:v>Felecia Manning</c:v>
                </c:pt>
                <c:pt idx="638">
                  <c:v>Felicia Shannon</c:v>
                </c:pt>
                <c:pt idx="639">
                  <c:v>Felipe Novak</c:v>
                </c:pt>
                <c:pt idx="640">
                  <c:v>Felipe Shepard</c:v>
                </c:pt>
                <c:pt idx="641">
                  <c:v>Felton Hunt</c:v>
                </c:pt>
                <c:pt idx="642">
                  <c:v>Ferdinand Hernandez</c:v>
                </c:pt>
                <c:pt idx="643">
                  <c:v>Fern Middleton</c:v>
                </c:pt>
                <c:pt idx="644">
                  <c:v>Fernando Baldwin</c:v>
                </c:pt>
                <c:pt idx="645">
                  <c:v>Fernando Leonard</c:v>
                </c:pt>
                <c:pt idx="646">
                  <c:v>Filiberto Barrera</c:v>
                </c:pt>
                <c:pt idx="647">
                  <c:v>Filiberto Becker</c:v>
                </c:pt>
                <c:pt idx="648">
                  <c:v>Florine Porter</c:v>
                </c:pt>
                <c:pt idx="649">
                  <c:v>Floyd Escobar</c:v>
                </c:pt>
                <c:pt idx="650">
                  <c:v>Forest Clements</c:v>
                </c:pt>
                <c:pt idx="651">
                  <c:v>Forest Pruitt</c:v>
                </c:pt>
                <c:pt idx="652">
                  <c:v>Forrest Francis</c:v>
                </c:pt>
                <c:pt idx="653">
                  <c:v>Forrest Petersen</c:v>
                </c:pt>
                <c:pt idx="654">
                  <c:v>Forrest Salazar</c:v>
                </c:pt>
                <c:pt idx="655">
                  <c:v>Forrest Walton</c:v>
                </c:pt>
                <c:pt idx="656">
                  <c:v>Foster Durham</c:v>
                </c:pt>
                <c:pt idx="657">
                  <c:v>Frances Christensen</c:v>
                </c:pt>
                <c:pt idx="658">
                  <c:v>Frances Oneal</c:v>
                </c:pt>
                <c:pt idx="659">
                  <c:v>Francesca Cochran</c:v>
                </c:pt>
                <c:pt idx="660">
                  <c:v>Francesco Orr</c:v>
                </c:pt>
                <c:pt idx="661">
                  <c:v>Francesco Warren</c:v>
                </c:pt>
                <c:pt idx="662">
                  <c:v>Francisco Leon</c:v>
                </c:pt>
                <c:pt idx="663">
                  <c:v>Francisco Raymond</c:v>
                </c:pt>
                <c:pt idx="664">
                  <c:v>Frank Osborn</c:v>
                </c:pt>
                <c:pt idx="665">
                  <c:v>Frankie Davidson</c:v>
                </c:pt>
                <c:pt idx="666">
                  <c:v>Frankie Mays</c:v>
                </c:pt>
                <c:pt idx="667">
                  <c:v>Frankie Stafford</c:v>
                </c:pt>
                <c:pt idx="668">
                  <c:v>Franklin Goodman</c:v>
                </c:pt>
                <c:pt idx="669">
                  <c:v>Fred Dougherty</c:v>
                </c:pt>
                <c:pt idx="670">
                  <c:v>Freda Chapman</c:v>
                </c:pt>
                <c:pt idx="671">
                  <c:v>Freddie Curry</c:v>
                </c:pt>
                <c:pt idx="672">
                  <c:v>Freddie Friedman</c:v>
                </c:pt>
                <c:pt idx="673">
                  <c:v>Freddie Nielsen</c:v>
                </c:pt>
                <c:pt idx="674">
                  <c:v>Freddie Whitaker</c:v>
                </c:pt>
                <c:pt idx="675">
                  <c:v>Freddy Blankenship</c:v>
                </c:pt>
                <c:pt idx="676">
                  <c:v>Freddy Stuart</c:v>
                </c:pt>
                <c:pt idx="677">
                  <c:v>Frederic Pugh</c:v>
                </c:pt>
                <c:pt idx="678">
                  <c:v>Fredric Mcneil</c:v>
                </c:pt>
                <c:pt idx="679">
                  <c:v>Fredric Oneal</c:v>
                </c:pt>
                <c:pt idx="680">
                  <c:v>Fredric Peters</c:v>
                </c:pt>
                <c:pt idx="681">
                  <c:v>Fredrick Bruce</c:v>
                </c:pt>
                <c:pt idx="682">
                  <c:v>Frieda Delgado</c:v>
                </c:pt>
                <c:pt idx="683">
                  <c:v>Frieda Tran</c:v>
                </c:pt>
                <c:pt idx="684">
                  <c:v>Fritz Andrade</c:v>
                </c:pt>
                <c:pt idx="685">
                  <c:v>Fritz Rivers</c:v>
                </c:pt>
                <c:pt idx="686">
                  <c:v>Fritz Sawyer</c:v>
                </c:pt>
                <c:pt idx="687">
                  <c:v>Gabriel Foley</c:v>
                </c:pt>
                <c:pt idx="688">
                  <c:v>Gabriel Knapp</c:v>
                </c:pt>
                <c:pt idx="689">
                  <c:v>Gabriel Morgan</c:v>
                </c:pt>
                <c:pt idx="690">
                  <c:v>Gabriel Winters</c:v>
                </c:pt>
                <c:pt idx="691">
                  <c:v>Gabrielle Fuller</c:v>
                </c:pt>
                <c:pt idx="692">
                  <c:v>Gabrielle Moore</c:v>
                </c:pt>
                <c:pt idx="693">
                  <c:v>Galen Alvarado</c:v>
                </c:pt>
                <c:pt idx="694">
                  <c:v>Garland Boyle</c:v>
                </c:pt>
                <c:pt idx="695">
                  <c:v>Garland Gonzales</c:v>
                </c:pt>
                <c:pt idx="696">
                  <c:v>Garrett Doyle</c:v>
                </c:pt>
                <c:pt idx="697">
                  <c:v>Garry Mullins</c:v>
                </c:pt>
                <c:pt idx="698">
                  <c:v>Garry Rosales</c:v>
                </c:pt>
                <c:pt idx="699">
                  <c:v>Garth Ali</c:v>
                </c:pt>
                <c:pt idx="700">
                  <c:v>Garth Gamble</c:v>
                </c:pt>
                <c:pt idx="701">
                  <c:v>Garth Lewis</c:v>
                </c:pt>
                <c:pt idx="702">
                  <c:v>Gavin Andrade</c:v>
                </c:pt>
                <c:pt idx="703">
                  <c:v>Gavin Chen</c:v>
                </c:pt>
                <c:pt idx="704">
                  <c:v>Gayle Baker</c:v>
                </c:pt>
                <c:pt idx="705">
                  <c:v>Genaro Moon</c:v>
                </c:pt>
                <c:pt idx="706">
                  <c:v>Genaro Wells</c:v>
                </c:pt>
                <c:pt idx="707">
                  <c:v>Geneva Buckley</c:v>
                </c:pt>
                <c:pt idx="708">
                  <c:v>Genevieve Cooper</c:v>
                </c:pt>
                <c:pt idx="709">
                  <c:v>Geoffrey Benton</c:v>
                </c:pt>
                <c:pt idx="710">
                  <c:v>Geoffrey Burns</c:v>
                </c:pt>
                <c:pt idx="711">
                  <c:v>George Hobbs</c:v>
                </c:pt>
                <c:pt idx="712">
                  <c:v>George Weeks</c:v>
                </c:pt>
                <c:pt idx="713">
                  <c:v>Georgia Herrera</c:v>
                </c:pt>
                <c:pt idx="714">
                  <c:v>Georgia Mccarty</c:v>
                </c:pt>
                <c:pt idx="715">
                  <c:v>Gerald Carrillo</c:v>
                </c:pt>
                <c:pt idx="716">
                  <c:v>Gerald Gross</c:v>
                </c:pt>
                <c:pt idx="717">
                  <c:v>Geraldo Proctor</c:v>
                </c:pt>
                <c:pt idx="718">
                  <c:v>Gerard Dominguez</c:v>
                </c:pt>
                <c:pt idx="719">
                  <c:v>Gerard Fischer</c:v>
                </c:pt>
                <c:pt idx="720">
                  <c:v>Gerard Roth</c:v>
                </c:pt>
                <c:pt idx="721">
                  <c:v>Gerardo Rodriguez</c:v>
                </c:pt>
                <c:pt idx="722">
                  <c:v>Gerry Huber</c:v>
                </c:pt>
                <c:pt idx="723">
                  <c:v>Gilberto Chaney</c:v>
                </c:pt>
                <c:pt idx="724">
                  <c:v>Gilberto Obrien</c:v>
                </c:pt>
                <c:pt idx="725">
                  <c:v>Gilberto Zuniga</c:v>
                </c:pt>
                <c:pt idx="726">
                  <c:v>Gilda Frazier</c:v>
                </c:pt>
                <c:pt idx="727">
                  <c:v>Gina Prince</c:v>
                </c:pt>
                <c:pt idx="728">
                  <c:v>Ginger Rogers</c:v>
                </c:pt>
                <c:pt idx="729">
                  <c:v>Gino Orr</c:v>
                </c:pt>
                <c:pt idx="730">
                  <c:v>Giuseppe Davies</c:v>
                </c:pt>
                <c:pt idx="731">
                  <c:v>Giuseppe Dougherty</c:v>
                </c:pt>
                <c:pt idx="732">
                  <c:v>Glen Silva</c:v>
                </c:pt>
                <c:pt idx="733">
                  <c:v>Glen Sutton</c:v>
                </c:pt>
                <c:pt idx="734">
                  <c:v>Glenna Moyer</c:v>
                </c:pt>
                <c:pt idx="735">
                  <c:v>Gloria Bennett</c:v>
                </c:pt>
                <c:pt idx="736">
                  <c:v>Gordon Powers</c:v>
                </c:pt>
                <c:pt idx="737">
                  <c:v>Gordon Zamora</c:v>
                </c:pt>
                <c:pt idx="738">
                  <c:v>Gracie Shelton</c:v>
                </c:pt>
                <c:pt idx="739">
                  <c:v>Graciela Randolph</c:v>
                </c:pt>
                <c:pt idx="740">
                  <c:v>Graham Carey</c:v>
                </c:pt>
                <c:pt idx="741">
                  <c:v>Graig Church</c:v>
                </c:pt>
                <c:pt idx="742">
                  <c:v>Graig Dodson</c:v>
                </c:pt>
                <c:pt idx="743">
                  <c:v>Granville Armstrong</c:v>
                </c:pt>
                <c:pt idx="744">
                  <c:v>Gretchen Harrell</c:v>
                </c:pt>
                <c:pt idx="745">
                  <c:v>Grover Greene</c:v>
                </c:pt>
                <c:pt idx="746">
                  <c:v>Guillermo Barr</c:v>
                </c:pt>
                <c:pt idx="747">
                  <c:v>Gus Stanley</c:v>
                </c:pt>
                <c:pt idx="748">
                  <c:v>Gustavo Casey</c:v>
                </c:pt>
                <c:pt idx="749">
                  <c:v>Guy Oconnell</c:v>
                </c:pt>
                <c:pt idx="750">
                  <c:v>Guy Woods</c:v>
                </c:pt>
                <c:pt idx="751">
                  <c:v>Hal Burton</c:v>
                </c:pt>
                <c:pt idx="752">
                  <c:v>Hal Henderson</c:v>
                </c:pt>
                <c:pt idx="753">
                  <c:v>Hallie Wood</c:v>
                </c:pt>
                <c:pt idx="754">
                  <c:v>Hank Osborne</c:v>
                </c:pt>
                <c:pt idx="755">
                  <c:v>Hans Brooks</c:v>
                </c:pt>
                <c:pt idx="756">
                  <c:v>Hans King</c:v>
                </c:pt>
                <c:pt idx="757">
                  <c:v>Harlan Atkinson</c:v>
                </c:pt>
                <c:pt idx="758">
                  <c:v>Harland Murray</c:v>
                </c:pt>
                <c:pt idx="759">
                  <c:v>Harley Mullins</c:v>
                </c:pt>
                <c:pt idx="760">
                  <c:v>Harriet Vargas</c:v>
                </c:pt>
                <c:pt idx="761">
                  <c:v>Harriett Turner</c:v>
                </c:pt>
                <c:pt idx="762">
                  <c:v>Harrison Mcintyre</c:v>
                </c:pt>
                <c:pt idx="763">
                  <c:v>Harrison Mckenzie</c:v>
                </c:pt>
                <c:pt idx="764">
                  <c:v>Harry Cook</c:v>
                </c:pt>
                <c:pt idx="765">
                  <c:v>Harry Schneider</c:v>
                </c:pt>
                <c:pt idx="766">
                  <c:v>Harvey Daugherty</c:v>
                </c:pt>
                <c:pt idx="767">
                  <c:v>Hayden Ballard</c:v>
                </c:pt>
                <c:pt idx="768">
                  <c:v>Hayden Mcknight</c:v>
                </c:pt>
                <c:pt idx="769">
                  <c:v>Haywood Cohen</c:v>
                </c:pt>
                <c:pt idx="770">
                  <c:v>Heath Jefferson</c:v>
                </c:pt>
                <c:pt idx="771">
                  <c:v>Hector Curtis</c:v>
                </c:pt>
                <c:pt idx="772">
                  <c:v>Heidi Finley</c:v>
                </c:pt>
                <c:pt idx="773">
                  <c:v>Helena Ayers</c:v>
                </c:pt>
                <c:pt idx="774">
                  <c:v>Helga Burch</c:v>
                </c:pt>
                <c:pt idx="775">
                  <c:v>Henrietta Archer</c:v>
                </c:pt>
                <c:pt idx="776">
                  <c:v>Herb Greene</c:v>
                </c:pt>
                <c:pt idx="777">
                  <c:v>Herbert Randall</c:v>
                </c:pt>
                <c:pt idx="778">
                  <c:v>Herman Benson</c:v>
                </c:pt>
                <c:pt idx="779">
                  <c:v>Herman Garza</c:v>
                </c:pt>
                <c:pt idx="780">
                  <c:v>Herman Hester</c:v>
                </c:pt>
                <c:pt idx="781">
                  <c:v>Hershel Simon</c:v>
                </c:pt>
                <c:pt idx="782">
                  <c:v>Hilario Sharp</c:v>
                </c:pt>
                <c:pt idx="783">
                  <c:v>Hilda English</c:v>
                </c:pt>
                <c:pt idx="784">
                  <c:v>Hilton Copeland</c:v>
                </c:pt>
                <c:pt idx="785">
                  <c:v>Hipolito Dickerson</c:v>
                </c:pt>
                <c:pt idx="786">
                  <c:v>Hipolito Tyler</c:v>
                </c:pt>
                <c:pt idx="787">
                  <c:v>Hollie Mcneil</c:v>
                </c:pt>
                <c:pt idx="788">
                  <c:v>Holly Perry</c:v>
                </c:pt>
                <c:pt idx="789">
                  <c:v>Hong Underwood</c:v>
                </c:pt>
                <c:pt idx="790">
                  <c:v>Hope Webb</c:v>
                </c:pt>
                <c:pt idx="791">
                  <c:v>Horace Russell</c:v>
                </c:pt>
                <c:pt idx="792">
                  <c:v>Horace Wilkinson</c:v>
                </c:pt>
                <c:pt idx="793">
                  <c:v>Hosea Acosta</c:v>
                </c:pt>
                <c:pt idx="794">
                  <c:v>Houston Krause</c:v>
                </c:pt>
                <c:pt idx="795">
                  <c:v>Houston Montes</c:v>
                </c:pt>
                <c:pt idx="796">
                  <c:v>Houston Olsen</c:v>
                </c:pt>
                <c:pt idx="797">
                  <c:v>Houston Padilla</c:v>
                </c:pt>
                <c:pt idx="798">
                  <c:v>Howard Dorsey</c:v>
                </c:pt>
                <c:pt idx="799">
                  <c:v>Howard Livingston</c:v>
                </c:pt>
                <c:pt idx="800">
                  <c:v>Howard Pittman</c:v>
                </c:pt>
                <c:pt idx="801">
                  <c:v>Hubert Banks</c:v>
                </c:pt>
                <c:pt idx="802">
                  <c:v>Huey Hart</c:v>
                </c:pt>
                <c:pt idx="803">
                  <c:v>Hugh Frye</c:v>
                </c:pt>
                <c:pt idx="804">
                  <c:v>Hung Bryant</c:v>
                </c:pt>
                <c:pt idx="805">
                  <c:v>Hung Crosby</c:v>
                </c:pt>
                <c:pt idx="806">
                  <c:v>Hunter Downs</c:v>
                </c:pt>
                <c:pt idx="807">
                  <c:v>Hyman Morales</c:v>
                </c:pt>
                <c:pt idx="808">
                  <c:v>Ian Bolton</c:v>
                </c:pt>
                <c:pt idx="809">
                  <c:v>Ike Collins</c:v>
                </c:pt>
                <c:pt idx="810">
                  <c:v>Imelda Mathis</c:v>
                </c:pt>
                <c:pt idx="811">
                  <c:v>Ira Lester</c:v>
                </c:pt>
                <c:pt idx="812">
                  <c:v>Iris Middleton</c:v>
                </c:pt>
                <c:pt idx="813">
                  <c:v>Irma Barry</c:v>
                </c:pt>
                <c:pt idx="814">
                  <c:v>Isaac Bautista</c:v>
                </c:pt>
                <c:pt idx="815">
                  <c:v>Isabel Daugherty</c:v>
                </c:pt>
                <c:pt idx="816">
                  <c:v>Isaiah Wyatt</c:v>
                </c:pt>
                <c:pt idx="817">
                  <c:v>Isiah Mckenzie</c:v>
                </c:pt>
                <c:pt idx="818">
                  <c:v>Ismael Jacobs</c:v>
                </c:pt>
                <c:pt idx="819">
                  <c:v>Israel Wyatt</c:v>
                </c:pt>
                <c:pt idx="820">
                  <c:v>Isreal Barton</c:v>
                </c:pt>
                <c:pt idx="821">
                  <c:v>Isreal Herrera</c:v>
                </c:pt>
                <c:pt idx="822">
                  <c:v>Isreal Maddox</c:v>
                </c:pt>
                <c:pt idx="823">
                  <c:v>Issac Bright</c:v>
                </c:pt>
                <c:pt idx="824">
                  <c:v>Ivory Mitchell</c:v>
                </c:pt>
                <c:pt idx="825">
                  <c:v>Ivory Price</c:v>
                </c:pt>
                <c:pt idx="826">
                  <c:v>Jacinto Arellano</c:v>
                </c:pt>
                <c:pt idx="827">
                  <c:v>Jacinto Stein</c:v>
                </c:pt>
                <c:pt idx="828">
                  <c:v>Jack Mcgee</c:v>
                </c:pt>
                <c:pt idx="829">
                  <c:v>Jack Walsh</c:v>
                </c:pt>
                <c:pt idx="830">
                  <c:v>Jackie Castaneda</c:v>
                </c:pt>
                <c:pt idx="831">
                  <c:v>Jackie Fernandez</c:v>
                </c:pt>
                <c:pt idx="832">
                  <c:v>Jackie Oliver</c:v>
                </c:pt>
                <c:pt idx="833">
                  <c:v>Jackson Arnold</c:v>
                </c:pt>
                <c:pt idx="834">
                  <c:v>Jackson Chapman</c:v>
                </c:pt>
                <c:pt idx="835">
                  <c:v>Jaclyn Woodard</c:v>
                </c:pt>
                <c:pt idx="836">
                  <c:v>Jacob Fields</c:v>
                </c:pt>
                <c:pt idx="837">
                  <c:v>Jacques Sparks</c:v>
                </c:pt>
                <c:pt idx="838">
                  <c:v>Jae Montoya</c:v>
                </c:pt>
                <c:pt idx="839">
                  <c:v>Jaime Maldonado</c:v>
                </c:pt>
                <c:pt idx="840">
                  <c:v>Jaime Munoz</c:v>
                </c:pt>
                <c:pt idx="841">
                  <c:v>Jaime Tate</c:v>
                </c:pt>
                <c:pt idx="842">
                  <c:v>Jamaal Valenzuela</c:v>
                </c:pt>
                <c:pt idx="843">
                  <c:v>Jamar Cummings</c:v>
                </c:pt>
                <c:pt idx="844">
                  <c:v>Jame Brock</c:v>
                </c:pt>
                <c:pt idx="845">
                  <c:v>Jame Cobb</c:v>
                </c:pt>
                <c:pt idx="846">
                  <c:v>Jame Haas</c:v>
                </c:pt>
                <c:pt idx="847">
                  <c:v>Jamey Leach</c:v>
                </c:pt>
                <c:pt idx="848">
                  <c:v>Jamey Ortega</c:v>
                </c:pt>
                <c:pt idx="849">
                  <c:v>Jamie Good</c:v>
                </c:pt>
                <c:pt idx="850">
                  <c:v>Jamison Lam</c:v>
                </c:pt>
                <c:pt idx="851">
                  <c:v>Jamison Norris</c:v>
                </c:pt>
                <c:pt idx="852">
                  <c:v>Jane Farmer</c:v>
                </c:pt>
                <c:pt idx="853">
                  <c:v>Jane Turner</c:v>
                </c:pt>
                <c:pt idx="854">
                  <c:v>Janice Hickman</c:v>
                </c:pt>
                <c:pt idx="855">
                  <c:v>Janine Mccarty</c:v>
                </c:pt>
                <c:pt idx="856">
                  <c:v>Janis Kelley</c:v>
                </c:pt>
                <c:pt idx="857">
                  <c:v>Jared Hoffman</c:v>
                </c:pt>
                <c:pt idx="858">
                  <c:v>Jarred Mata</c:v>
                </c:pt>
                <c:pt idx="859">
                  <c:v>Jarrod Cooley</c:v>
                </c:pt>
                <c:pt idx="860">
                  <c:v>Jarrod Meyers</c:v>
                </c:pt>
                <c:pt idx="861">
                  <c:v>Jarvis Gamble</c:v>
                </c:pt>
                <c:pt idx="862">
                  <c:v>Javier Andersen</c:v>
                </c:pt>
                <c:pt idx="863">
                  <c:v>Javier Cordova</c:v>
                </c:pt>
                <c:pt idx="864">
                  <c:v>Javier Lowery</c:v>
                </c:pt>
                <c:pt idx="865">
                  <c:v>Jay Palmer</c:v>
                </c:pt>
                <c:pt idx="866">
                  <c:v>Jc Chang</c:v>
                </c:pt>
                <c:pt idx="867">
                  <c:v>Jean Ferrell</c:v>
                </c:pt>
                <c:pt idx="868">
                  <c:v>Jean Hammond</c:v>
                </c:pt>
                <c:pt idx="869">
                  <c:v>Jean Pham</c:v>
                </c:pt>
                <c:pt idx="870">
                  <c:v>Jeanne Waters</c:v>
                </c:pt>
                <c:pt idx="871">
                  <c:v>Jeannine Bowers</c:v>
                </c:pt>
                <c:pt idx="872">
                  <c:v>Jeannine Carr</c:v>
                </c:pt>
                <c:pt idx="873">
                  <c:v>Jed Gates</c:v>
                </c:pt>
                <c:pt idx="874">
                  <c:v>Jed Hamilton</c:v>
                </c:pt>
                <c:pt idx="875">
                  <c:v>Jeff Anthony</c:v>
                </c:pt>
                <c:pt idx="876">
                  <c:v>Jefferey Aguirre</c:v>
                </c:pt>
                <c:pt idx="877">
                  <c:v>Jefferson Romero</c:v>
                </c:pt>
                <c:pt idx="878">
                  <c:v>Jefferson Schaefer</c:v>
                </c:pt>
                <c:pt idx="879">
                  <c:v>Jeffrey Dickerson</c:v>
                </c:pt>
                <c:pt idx="880">
                  <c:v>Jeffry Salazar</c:v>
                </c:pt>
                <c:pt idx="881">
                  <c:v>Jenifer Montgomery</c:v>
                </c:pt>
                <c:pt idx="882">
                  <c:v>Jenna Doyle</c:v>
                </c:pt>
                <c:pt idx="883">
                  <c:v>Jerald Best</c:v>
                </c:pt>
                <c:pt idx="884">
                  <c:v>Jerald Hardin</c:v>
                </c:pt>
                <c:pt idx="885">
                  <c:v>Jeramy Rivera</c:v>
                </c:pt>
                <c:pt idx="886">
                  <c:v>Jere Lane</c:v>
                </c:pt>
                <c:pt idx="887">
                  <c:v>Jere Middleton</c:v>
                </c:pt>
                <c:pt idx="888">
                  <c:v>Jere Nolan</c:v>
                </c:pt>
                <c:pt idx="889">
                  <c:v>Jere Roy</c:v>
                </c:pt>
                <c:pt idx="890">
                  <c:v>Jermaine Waller</c:v>
                </c:pt>
                <c:pt idx="891">
                  <c:v>Jerold Foley</c:v>
                </c:pt>
                <c:pt idx="892">
                  <c:v>Jerold Mcmahon</c:v>
                </c:pt>
                <c:pt idx="893">
                  <c:v>Jerome Whitney</c:v>
                </c:pt>
                <c:pt idx="894">
                  <c:v>Jeromy Calderon</c:v>
                </c:pt>
                <c:pt idx="895">
                  <c:v>Jeromy Dean</c:v>
                </c:pt>
                <c:pt idx="896">
                  <c:v>Jeromy Pacheco</c:v>
                </c:pt>
                <c:pt idx="897">
                  <c:v>Jerrell Coleman</c:v>
                </c:pt>
                <c:pt idx="898">
                  <c:v>Jerrold Kennedy</c:v>
                </c:pt>
                <c:pt idx="899">
                  <c:v>Jerrold Weeks</c:v>
                </c:pt>
                <c:pt idx="900">
                  <c:v>Jerry Duncan</c:v>
                </c:pt>
                <c:pt idx="901">
                  <c:v>Jerry Fitzpatrick</c:v>
                </c:pt>
                <c:pt idx="902">
                  <c:v>Jerry Frey</c:v>
                </c:pt>
                <c:pt idx="903">
                  <c:v>Jesse Hooper</c:v>
                </c:pt>
                <c:pt idx="904">
                  <c:v>Jesse Shaffer</c:v>
                </c:pt>
                <c:pt idx="905">
                  <c:v>Jessie Chambers</c:v>
                </c:pt>
                <c:pt idx="906">
                  <c:v>Jessie Dean</c:v>
                </c:pt>
                <c:pt idx="907">
                  <c:v>Jessie Montes</c:v>
                </c:pt>
                <c:pt idx="908">
                  <c:v>Jesus Blankenship</c:v>
                </c:pt>
                <c:pt idx="909">
                  <c:v>Jesus Delgado</c:v>
                </c:pt>
                <c:pt idx="910">
                  <c:v>Jesus Vance</c:v>
                </c:pt>
                <c:pt idx="911">
                  <c:v>Jewel Meza</c:v>
                </c:pt>
                <c:pt idx="912">
                  <c:v>Jewell Lynch</c:v>
                </c:pt>
                <c:pt idx="913">
                  <c:v>Jill Oneill</c:v>
                </c:pt>
                <c:pt idx="914">
                  <c:v>Jillian Hampton</c:v>
                </c:pt>
                <c:pt idx="915">
                  <c:v>Jim Berry</c:v>
                </c:pt>
                <c:pt idx="916">
                  <c:v>Jim Greer</c:v>
                </c:pt>
                <c:pt idx="917">
                  <c:v>Jim Rich</c:v>
                </c:pt>
                <c:pt idx="918">
                  <c:v>Jim Thompson</c:v>
                </c:pt>
                <c:pt idx="919">
                  <c:v>Jimmie Lozano</c:v>
                </c:pt>
                <c:pt idx="920">
                  <c:v>Jimmie Robertson</c:v>
                </c:pt>
                <c:pt idx="921">
                  <c:v>Joan Owen</c:v>
                </c:pt>
                <c:pt idx="922">
                  <c:v>Joanne Lucas</c:v>
                </c:pt>
                <c:pt idx="923">
                  <c:v>Jodi Dean</c:v>
                </c:pt>
                <c:pt idx="924">
                  <c:v>Jody Knight</c:v>
                </c:pt>
                <c:pt idx="925">
                  <c:v>Joe Moses</c:v>
                </c:pt>
                <c:pt idx="926">
                  <c:v>Joesph Mcguire</c:v>
                </c:pt>
                <c:pt idx="927">
                  <c:v>Joesph Valencia</c:v>
                </c:pt>
                <c:pt idx="928">
                  <c:v>Joey Ortiz</c:v>
                </c:pt>
                <c:pt idx="929">
                  <c:v>Johanna Bray</c:v>
                </c:pt>
                <c:pt idx="930">
                  <c:v>John Dunn</c:v>
                </c:pt>
                <c:pt idx="931">
                  <c:v>John Villarreal</c:v>
                </c:pt>
                <c:pt idx="932">
                  <c:v>Johnathon Day</c:v>
                </c:pt>
                <c:pt idx="933">
                  <c:v>Johnie Mcdowell</c:v>
                </c:pt>
                <c:pt idx="934">
                  <c:v>Johnson Torres</c:v>
                </c:pt>
                <c:pt idx="935">
                  <c:v>Jolene Blackwell</c:v>
                </c:pt>
                <c:pt idx="936">
                  <c:v>Jon Jordan</c:v>
                </c:pt>
                <c:pt idx="937">
                  <c:v>Jonathan Spencer</c:v>
                </c:pt>
                <c:pt idx="938">
                  <c:v>Jonathon Moreno</c:v>
                </c:pt>
                <c:pt idx="939">
                  <c:v>Jordan Hopkins</c:v>
                </c:pt>
                <c:pt idx="940">
                  <c:v>Jordon Cardenas</c:v>
                </c:pt>
                <c:pt idx="941">
                  <c:v>Jordon Hunt</c:v>
                </c:pt>
                <c:pt idx="942">
                  <c:v>Jordon Porter</c:v>
                </c:pt>
                <c:pt idx="943">
                  <c:v>Jorge Odom</c:v>
                </c:pt>
                <c:pt idx="944">
                  <c:v>Jose Santiago</c:v>
                </c:pt>
                <c:pt idx="945">
                  <c:v>Joseph Brooks</c:v>
                </c:pt>
                <c:pt idx="946">
                  <c:v>Joseph Mckenzie</c:v>
                </c:pt>
                <c:pt idx="947">
                  <c:v>Joseph Sharp</c:v>
                </c:pt>
                <c:pt idx="948">
                  <c:v>Josh Pace</c:v>
                </c:pt>
                <c:pt idx="949">
                  <c:v>Joshua Duran</c:v>
                </c:pt>
                <c:pt idx="950">
                  <c:v>Joshua Warner</c:v>
                </c:pt>
                <c:pt idx="951">
                  <c:v>Josiah Guerra</c:v>
                </c:pt>
                <c:pt idx="952">
                  <c:v>Jospeh Arellano</c:v>
                </c:pt>
                <c:pt idx="953">
                  <c:v>Josue Buchanan</c:v>
                </c:pt>
                <c:pt idx="954">
                  <c:v>Josue Jimenez</c:v>
                </c:pt>
                <c:pt idx="955">
                  <c:v>Josue Ramos</c:v>
                </c:pt>
                <c:pt idx="956">
                  <c:v>Joyce Aguilar</c:v>
                </c:pt>
                <c:pt idx="957">
                  <c:v>Joyce Camacho</c:v>
                </c:pt>
                <c:pt idx="958">
                  <c:v>Juan Ballard</c:v>
                </c:pt>
                <c:pt idx="959">
                  <c:v>Juanita Gross</c:v>
                </c:pt>
                <c:pt idx="960">
                  <c:v>Jude Benson</c:v>
                </c:pt>
                <c:pt idx="961">
                  <c:v>Jude Jones</c:v>
                </c:pt>
                <c:pt idx="962">
                  <c:v>Judith Cherry</c:v>
                </c:pt>
                <c:pt idx="963">
                  <c:v>Judson Li</c:v>
                </c:pt>
                <c:pt idx="964">
                  <c:v>Judson Mann</c:v>
                </c:pt>
                <c:pt idx="965">
                  <c:v>Judson Mckay</c:v>
                </c:pt>
                <c:pt idx="966">
                  <c:v>Jules Humphrey</c:v>
                </c:pt>
                <c:pt idx="967">
                  <c:v>Julianne Dennis</c:v>
                </c:pt>
                <c:pt idx="968">
                  <c:v>Juliet Morrison</c:v>
                </c:pt>
                <c:pt idx="969">
                  <c:v>Juliet Soto</c:v>
                </c:pt>
                <c:pt idx="970">
                  <c:v>June Nolan</c:v>
                </c:pt>
                <c:pt idx="971">
                  <c:v>Junior Simmons</c:v>
                </c:pt>
                <c:pt idx="972">
                  <c:v>Justin Drake</c:v>
                </c:pt>
                <c:pt idx="973">
                  <c:v>Justine Whitney</c:v>
                </c:pt>
                <c:pt idx="974">
                  <c:v>Kara Sparks</c:v>
                </c:pt>
                <c:pt idx="975">
                  <c:v>Karl Cherry</c:v>
                </c:pt>
                <c:pt idx="976">
                  <c:v>Karl Oconnor</c:v>
                </c:pt>
                <c:pt idx="977">
                  <c:v>Karla Hopkins</c:v>
                </c:pt>
                <c:pt idx="978">
                  <c:v>Karyn Miles</c:v>
                </c:pt>
                <c:pt idx="979">
                  <c:v>Kasey Hoffman</c:v>
                </c:pt>
                <c:pt idx="980">
                  <c:v>Kasey Holt</c:v>
                </c:pt>
                <c:pt idx="981">
                  <c:v>Kate Kane</c:v>
                </c:pt>
                <c:pt idx="982">
                  <c:v>Kate Kerr</c:v>
                </c:pt>
                <c:pt idx="983">
                  <c:v>Katelyn Hubbard</c:v>
                </c:pt>
                <c:pt idx="984">
                  <c:v>Katharine Ellison</c:v>
                </c:pt>
                <c:pt idx="985">
                  <c:v>Katharine Noble</c:v>
                </c:pt>
                <c:pt idx="986">
                  <c:v>Katherine Ellison</c:v>
                </c:pt>
                <c:pt idx="987">
                  <c:v>Katheryn Preston</c:v>
                </c:pt>
                <c:pt idx="988">
                  <c:v>Kathrine Frost</c:v>
                </c:pt>
                <c:pt idx="989">
                  <c:v>Katina Duran</c:v>
                </c:pt>
                <c:pt idx="990">
                  <c:v>Kay Peterson</c:v>
                </c:pt>
                <c:pt idx="991">
                  <c:v>Kayla Rowland</c:v>
                </c:pt>
                <c:pt idx="992">
                  <c:v>Keenan Cherry</c:v>
                </c:pt>
                <c:pt idx="993">
                  <c:v>Keenan Estes</c:v>
                </c:pt>
                <c:pt idx="994">
                  <c:v>Keith Deleon</c:v>
                </c:pt>
                <c:pt idx="995">
                  <c:v>Keith Lopez</c:v>
                </c:pt>
                <c:pt idx="996">
                  <c:v>Kelley Dorsey</c:v>
                </c:pt>
                <c:pt idx="997">
                  <c:v>Kelley Sherman</c:v>
                </c:pt>
                <c:pt idx="998">
                  <c:v>Kelly Estes</c:v>
                </c:pt>
                <c:pt idx="999">
                  <c:v>Kelsey Parsons</c:v>
                </c:pt>
                <c:pt idx="1000">
                  <c:v>Kelvin Gamble</c:v>
                </c:pt>
                <c:pt idx="1001">
                  <c:v>Kendrick Fuller</c:v>
                </c:pt>
                <c:pt idx="1002">
                  <c:v>Keneth Frost</c:v>
                </c:pt>
                <c:pt idx="1003">
                  <c:v>Keneth Quinn</c:v>
                </c:pt>
                <c:pt idx="1004">
                  <c:v>Kenton Freeman</c:v>
                </c:pt>
                <c:pt idx="1005">
                  <c:v>Kenton Richards</c:v>
                </c:pt>
                <c:pt idx="1006">
                  <c:v>Kenya Montoya</c:v>
                </c:pt>
                <c:pt idx="1007">
                  <c:v>Kermit Mata</c:v>
                </c:pt>
                <c:pt idx="1008">
                  <c:v>Kermit Reilly</c:v>
                </c:pt>
                <c:pt idx="1009">
                  <c:v>Kermit Richard</c:v>
                </c:pt>
                <c:pt idx="1010">
                  <c:v>Kerry Donovan</c:v>
                </c:pt>
                <c:pt idx="1011">
                  <c:v>Kerry Hunter</c:v>
                </c:pt>
                <c:pt idx="1012">
                  <c:v>Keven Norman</c:v>
                </c:pt>
                <c:pt idx="1013">
                  <c:v>Kieth Burch</c:v>
                </c:pt>
                <c:pt idx="1014">
                  <c:v>Kieth Fleming</c:v>
                </c:pt>
                <c:pt idx="1015">
                  <c:v>Kim Schneider</c:v>
                </c:pt>
                <c:pt idx="1016">
                  <c:v>Kim Serrano</c:v>
                </c:pt>
                <c:pt idx="1017">
                  <c:v>Kim Stafford</c:v>
                </c:pt>
                <c:pt idx="1018">
                  <c:v>Kimberley Padilla</c:v>
                </c:pt>
                <c:pt idx="1019">
                  <c:v>Kip Christian</c:v>
                </c:pt>
                <c:pt idx="1020">
                  <c:v>Kirby Sherman</c:v>
                </c:pt>
                <c:pt idx="1021">
                  <c:v>Kirk Orr</c:v>
                </c:pt>
                <c:pt idx="1022">
                  <c:v>Kirsten Valencia</c:v>
                </c:pt>
                <c:pt idx="1023">
                  <c:v>Kraig Boone</c:v>
                </c:pt>
                <c:pt idx="1024">
                  <c:v>Kraig Mueller</c:v>
                </c:pt>
                <c:pt idx="1025">
                  <c:v>Kristin Cooley</c:v>
                </c:pt>
                <c:pt idx="1026">
                  <c:v>Kristin Garza</c:v>
                </c:pt>
                <c:pt idx="1027">
                  <c:v>Kristin Werner</c:v>
                </c:pt>
                <c:pt idx="1028">
                  <c:v>Kristina Montoya</c:v>
                </c:pt>
                <c:pt idx="1029">
                  <c:v>Kristine Werner</c:v>
                </c:pt>
                <c:pt idx="1030">
                  <c:v>Kristofer Allen</c:v>
                </c:pt>
                <c:pt idx="1031">
                  <c:v>Kristofer Lambert</c:v>
                </c:pt>
                <c:pt idx="1032">
                  <c:v>Kristopher Stafford</c:v>
                </c:pt>
                <c:pt idx="1033">
                  <c:v>Kristy Bowen</c:v>
                </c:pt>
                <c:pt idx="1034">
                  <c:v>Kristy Mccall</c:v>
                </c:pt>
                <c:pt idx="1035">
                  <c:v>Kristy Orozco</c:v>
                </c:pt>
                <c:pt idx="1036">
                  <c:v>Krystal Mckee</c:v>
                </c:pt>
                <c:pt idx="1037">
                  <c:v>Kurt Cortez</c:v>
                </c:pt>
                <c:pt idx="1038">
                  <c:v>Kurtis Faulkner</c:v>
                </c:pt>
                <c:pt idx="1039">
                  <c:v>Kyle Castillo</c:v>
                </c:pt>
                <c:pt idx="1040">
                  <c:v>Lacy Lara</c:v>
                </c:pt>
                <c:pt idx="1041">
                  <c:v>Ladonna Berry</c:v>
                </c:pt>
                <c:pt idx="1042">
                  <c:v>Lakisha Kennedy</c:v>
                </c:pt>
                <c:pt idx="1043">
                  <c:v>Landon Gregory</c:v>
                </c:pt>
                <c:pt idx="1044">
                  <c:v>Lane Armstrong</c:v>
                </c:pt>
                <c:pt idx="1045">
                  <c:v>Lane Kennedy</c:v>
                </c:pt>
                <c:pt idx="1046">
                  <c:v>Latisha Camacho</c:v>
                </c:pt>
                <c:pt idx="1047">
                  <c:v>Latisha Cook</c:v>
                </c:pt>
                <c:pt idx="1048">
                  <c:v>Laura Singleton</c:v>
                </c:pt>
                <c:pt idx="1049">
                  <c:v>Lauren Ponce</c:v>
                </c:pt>
                <c:pt idx="1050">
                  <c:v>Laurie Morales</c:v>
                </c:pt>
                <c:pt idx="1051">
                  <c:v>Lavern Santos</c:v>
                </c:pt>
                <c:pt idx="1052">
                  <c:v>Lawanda Shelton</c:v>
                </c:pt>
                <c:pt idx="1053">
                  <c:v>Lawerence Downs</c:v>
                </c:pt>
                <c:pt idx="1054">
                  <c:v>Lazaro Griffin</c:v>
                </c:pt>
                <c:pt idx="1055">
                  <c:v>Lazaro Vazquez</c:v>
                </c:pt>
                <c:pt idx="1056">
                  <c:v>Lea Mccormick</c:v>
                </c:pt>
                <c:pt idx="1057">
                  <c:v>Lea Norris</c:v>
                </c:pt>
                <c:pt idx="1058">
                  <c:v>Leah Haynes</c:v>
                </c:pt>
                <c:pt idx="1059">
                  <c:v>Leandro Herman</c:v>
                </c:pt>
                <c:pt idx="1060">
                  <c:v>Leann Bartlett</c:v>
                </c:pt>
                <c:pt idx="1061">
                  <c:v>Lee Park</c:v>
                </c:pt>
                <c:pt idx="1062">
                  <c:v>Lee Pugh</c:v>
                </c:pt>
                <c:pt idx="1063">
                  <c:v>Leif Mack</c:v>
                </c:pt>
                <c:pt idx="1064">
                  <c:v>Leif Pitts</c:v>
                </c:pt>
                <c:pt idx="1065">
                  <c:v>Leigh Chang</c:v>
                </c:pt>
                <c:pt idx="1066">
                  <c:v>Leigh Waller</c:v>
                </c:pt>
                <c:pt idx="1067">
                  <c:v>Lemuel Noble</c:v>
                </c:pt>
                <c:pt idx="1068">
                  <c:v>Len Bennett</c:v>
                </c:pt>
                <c:pt idx="1069">
                  <c:v>Lenard Owen</c:v>
                </c:pt>
                <c:pt idx="1070">
                  <c:v>Lenore Blake</c:v>
                </c:pt>
                <c:pt idx="1071">
                  <c:v>Leola Page</c:v>
                </c:pt>
                <c:pt idx="1072">
                  <c:v>Leon Hayden</c:v>
                </c:pt>
                <c:pt idx="1073">
                  <c:v>Leon Kramer</c:v>
                </c:pt>
                <c:pt idx="1074">
                  <c:v>Leon Peck</c:v>
                </c:pt>
                <c:pt idx="1075">
                  <c:v>Leon Pugh</c:v>
                </c:pt>
                <c:pt idx="1076">
                  <c:v>Leon Weeks</c:v>
                </c:pt>
                <c:pt idx="1077">
                  <c:v>Leonard Burch</c:v>
                </c:pt>
                <c:pt idx="1078">
                  <c:v>Leonard Coffey</c:v>
                </c:pt>
                <c:pt idx="1079">
                  <c:v>Leonel Roman</c:v>
                </c:pt>
                <c:pt idx="1080">
                  <c:v>Leopoldo Jordan</c:v>
                </c:pt>
                <c:pt idx="1081">
                  <c:v>Leopoldo Mata</c:v>
                </c:pt>
                <c:pt idx="1082">
                  <c:v>Leroy Cook</c:v>
                </c:pt>
                <c:pt idx="1083">
                  <c:v>Leroy Gaines</c:v>
                </c:pt>
                <c:pt idx="1084">
                  <c:v>Lesley Carroll</c:v>
                </c:pt>
                <c:pt idx="1085">
                  <c:v>Lesley Dominguez</c:v>
                </c:pt>
                <c:pt idx="1086">
                  <c:v>Lesley Ellison</c:v>
                </c:pt>
                <c:pt idx="1087">
                  <c:v>Leslie Dominguez</c:v>
                </c:pt>
                <c:pt idx="1088">
                  <c:v>Leslie Pineda</c:v>
                </c:pt>
                <c:pt idx="1089">
                  <c:v>Leslie Ponce</c:v>
                </c:pt>
                <c:pt idx="1090">
                  <c:v>Leslie Ritter</c:v>
                </c:pt>
                <c:pt idx="1091">
                  <c:v>Leslie Santana</c:v>
                </c:pt>
                <c:pt idx="1092">
                  <c:v>Lessie Donovan</c:v>
                </c:pt>
                <c:pt idx="1093">
                  <c:v>Lessie Irwin</c:v>
                </c:pt>
                <c:pt idx="1094">
                  <c:v>Lester Becker</c:v>
                </c:pt>
                <c:pt idx="1095">
                  <c:v>Lester Patton</c:v>
                </c:pt>
                <c:pt idx="1096">
                  <c:v>Leta Burnett</c:v>
                </c:pt>
                <c:pt idx="1097">
                  <c:v>Leticia Howe</c:v>
                </c:pt>
                <c:pt idx="1098">
                  <c:v>Leticia Kim</c:v>
                </c:pt>
                <c:pt idx="1099">
                  <c:v>Letitia Dougherty</c:v>
                </c:pt>
                <c:pt idx="1100">
                  <c:v>Lilian Garrison</c:v>
                </c:pt>
                <c:pt idx="1101">
                  <c:v>Lilian Soto</c:v>
                </c:pt>
                <c:pt idx="1102">
                  <c:v>Lilly Hoffman</c:v>
                </c:pt>
                <c:pt idx="1103">
                  <c:v>Lilly Lindsey</c:v>
                </c:pt>
                <c:pt idx="1104">
                  <c:v>Lincoln Rosales</c:v>
                </c:pt>
                <c:pt idx="1105">
                  <c:v>Lindsay Anthony</c:v>
                </c:pt>
                <c:pt idx="1106">
                  <c:v>Lindsay Trevino</c:v>
                </c:pt>
                <c:pt idx="1107">
                  <c:v>Lindsey Mcgee</c:v>
                </c:pt>
                <c:pt idx="1108">
                  <c:v>Lionel Campos</c:v>
                </c:pt>
                <c:pt idx="1109">
                  <c:v>Lionel Noble</c:v>
                </c:pt>
                <c:pt idx="1110">
                  <c:v>Liz Byrd</c:v>
                </c:pt>
                <c:pt idx="1111">
                  <c:v>Liza Poole</c:v>
                </c:pt>
                <c:pt idx="1112">
                  <c:v>Liza Raymond</c:v>
                </c:pt>
                <c:pt idx="1113">
                  <c:v>Logan Yu</c:v>
                </c:pt>
                <c:pt idx="1114">
                  <c:v>Lolita Compton</c:v>
                </c:pt>
                <c:pt idx="1115">
                  <c:v>Lon Howe</c:v>
                </c:pt>
                <c:pt idx="1116">
                  <c:v>Lon Peters</c:v>
                </c:pt>
                <c:pt idx="1117">
                  <c:v>Lon Price</c:v>
                </c:pt>
                <c:pt idx="1118">
                  <c:v>Long Forbes</c:v>
                </c:pt>
                <c:pt idx="1119">
                  <c:v>Long Krause</c:v>
                </c:pt>
                <c:pt idx="1120">
                  <c:v>Lonnie Marsh</c:v>
                </c:pt>
                <c:pt idx="1121">
                  <c:v>Lonnie Wheeler</c:v>
                </c:pt>
                <c:pt idx="1122">
                  <c:v>Loren Shea</c:v>
                </c:pt>
                <c:pt idx="1123">
                  <c:v>Lorenzo Callahan</c:v>
                </c:pt>
                <c:pt idx="1124">
                  <c:v>Lori Pena</c:v>
                </c:pt>
                <c:pt idx="1125">
                  <c:v>Lorna Bryant</c:v>
                </c:pt>
                <c:pt idx="1126">
                  <c:v>Lottie Johnston</c:v>
                </c:pt>
                <c:pt idx="1127">
                  <c:v>Lou Escobar</c:v>
                </c:pt>
                <c:pt idx="1128">
                  <c:v>Lou Mills</c:v>
                </c:pt>
                <c:pt idx="1129">
                  <c:v>Louisa Mosley</c:v>
                </c:pt>
                <c:pt idx="1130">
                  <c:v>Lourdes Valenzuela</c:v>
                </c:pt>
                <c:pt idx="1131">
                  <c:v>Lourdes Wolfe</c:v>
                </c:pt>
                <c:pt idx="1132">
                  <c:v>Lucia Spencer</c:v>
                </c:pt>
                <c:pt idx="1133">
                  <c:v>Lucien Khan</c:v>
                </c:pt>
                <c:pt idx="1134">
                  <c:v>Lucio Melendez</c:v>
                </c:pt>
                <c:pt idx="1135">
                  <c:v>Lucius Terry</c:v>
                </c:pt>
                <c:pt idx="1136">
                  <c:v>Lucius Underwood</c:v>
                </c:pt>
                <c:pt idx="1137">
                  <c:v>Luis Baxter</c:v>
                </c:pt>
                <c:pt idx="1138">
                  <c:v>Luis Hester</c:v>
                </c:pt>
                <c:pt idx="1139">
                  <c:v>Luis Mccarty</c:v>
                </c:pt>
                <c:pt idx="1140">
                  <c:v>Luke Meyer</c:v>
                </c:pt>
                <c:pt idx="1141">
                  <c:v>Lupe Nelson</c:v>
                </c:pt>
                <c:pt idx="1142">
                  <c:v>Luther Glenn</c:v>
                </c:pt>
                <c:pt idx="1143">
                  <c:v>Lydia Byrd</c:v>
                </c:pt>
                <c:pt idx="1144">
                  <c:v>Lyman Sparks</c:v>
                </c:pt>
                <c:pt idx="1145">
                  <c:v>Lynda Benitez</c:v>
                </c:pt>
                <c:pt idx="1146">
                  <c:v>Lynette Montoya</c:v>
                </c:pt>
                <c:pt idx="1147">
                  <c:v>Lynne Mccann</c:v>
                </c:pt>
                <c:pt idx="1148">
                  <c:v>Lynnette Morgan</c:v>
                </c:pt>
                <c:pt idx="1149">
                  <c:v>Lynwood Sexton</c:v>
                </c:pt>
                <c:pt idx="1150">
                  <c:v>Mable Coffey</c:v>
                </c:pt>
                <c:pt idx="1151">
                  <c:v>Mac Gutierrez</c:v>
                </c:pt>
                <c:pt idx="1152">
                  <c:v>Mac Kelley</c:v>
                </c:pt>
                <c:pt idx="1153">
                  <c:v>Mack Chase</c:v>
                </c:pt>
                <c:pt idx="1154">
                  <c:v>Madeline Dixon</c:v>
                </c:pt>
                <c:pt idx="1155">
                  <c:v>Madeline Navarro</c:v>
                </c:pt>
                <c:pt idx="1156">
                  <c:v>Maggie Malone</c:v>
                </c:pt>
                <c:pt idx="1157">
                  <c:v>Major Espinoza</c:v>
                </c:pt>
                <c:pt idx="1158">
                  <c:v>Major Mason</c:v>
                </c:pt>
                <c:pt idx="1159">
                  <c:v>Malcolm Hickman</c:v>
                </c:pt>
                <c:pt idx="1160">
                  <c:v>Malcolm Petty</c:v>
                </c:pt>
                <c:pt idx="1161">
                  <c:v>Malcom Reynolds</c:v>
                </c:pt>
                <c:pt idx="1162">
                  <c:v>Malik Bennett</c:v>
                </c:pt>
                <c:pt idx="1163">
                  <c:v>Malik Drake</c:v>
                </c:pt>
                <c:pt idx="1164">
                  <c:v>Mallory Stein</c:v>
                </c:pt>
                <c:pt idx="1165">
                  <c:v>Man Mullen</c:v>
                </c:pt>
                <c:pt idx="1166">
                  <c:v>Man Sheppard</c:v>
                </c:pt>
                <c:pt idx="1167">
                  <c:v>Man Woods</c:v>
                </c:pt>
                <c:pt idx="1168">
                  <c:v>Mandy Becker</c:v>
                </c:pt>
                <c:pt idx="1169">
                  <c:v>Manual Barron</c:v>
                </c:pt>
                <c:pt idx="1170">
                  <c:v>Manual Fleming</c:v>
                </c:pt>
                <c:pt idx="1171">
                  <c:v>Mara Chaney</c:v>
                </c:pt>
                <c:pt idx="1172">
                  <c:v>Mara Hanna</c:v>
                </c:pt>
                <c:pt idx="1173">
                  <c:v>Marcellus Trujillo</c:v>
                </c:pt>
                <c:pt idx="1174">
                  <c:v>Marci Villegas</c:v>
                </c:pt>
                <c:pt idx="1175">
                  <c:v>Marcus Schmitt</c:v>
                </c:pt>
                <c:pt idx="1176">
                  <c:v>Marcus Shields</c:v>
                </c:pt>
                <c:pt idx="1177">
                  <c:v>Margarito Barajas</c:v>
                </c:pt>
                <c:pt idx="1178">
                  <c:v>Margarito Navarro</c:v>
                </c:pt>
                <c:pt idx="1179">
                  <c:v>Margo Dixon</c:v>
                </c:pt>
                <c:pt idx="1180">
                  <c:v>Margret Brewer</c:v>
                </c:pt>
                <c:pt idx="1181">
                  <c:v>Marguerite Pitts</c:v>
                </c:pt>
                <c:pt idx="1182">
                  <c:v>Mari Boone</c:v>
                </c:pt>
                <c:pt idx="1183">
                  <c:v>Mari Holder</c:v>
                </c:pt>
                <c:pt idx="1184">
                  <c:v>Maria Proctor</c:v>
                </c:pt>
                <c:pt idx="1185">
                  <c:v>Mariano Howell</c:v>
                </c:pt>
                <c:pt idx="1186">
                  <c:v>Marietta Odom</c:v>
                </c:pt>
                <c:pt idx="1187">
                  <c:v>Marina Potter</c:v>
                </c:pt>
                <c:pt idx="1188">
                  <c:v>Mario Fernandez</c:v>
                </c:pt>
                <c:pt idx="1189">
                  <c:v>Mario Wood</c:v>
                </c:pt>
                <c:pt idx="1190">
                  <c:v>Marion Hartman</c:v>
                </c:pt>
                <c:pt idx="1191">
                  <c:v>Marion Mora</c:v>
                </c:pt>
                <c:pt idx="1192">
                  <c:v>Marion Oconnor</c:v>
                </c:pt>
                <c:pt idx="1193">
                  <c:v>Marion Pratt</c:v>
                </c:pt>
                <c:pt idx="1194">
                  <c:v>Marion Robertson</c:v>
                </c:pt>
                <c:pt idx="1195">
                  <c:v>Marisol Greer</c:v>
                </c:pt>
                <c:pt idx="1196">
                  <c:v>Marisol Hood</c:v>
                </c:pt>
                <c:pt idx="1197">
                  <c:v>Marissa Foley</c:v>
                </c:pt>
                <c:pt idx="1198">
                  <c:v>Maritza Blevins</c:v>
                </c:pt>
                <c:pt idx="1199">
                  <c:v>Maritza Valenzuela</c:v>
                </c:pt>
                <c:pt idx="1200">
                  <c:v>Mark Mckay</c:v>
                </c:pt>
                <c:pt idx="1201">
                  <c:v>Mark Walters</c:v>
                </c:pt>
                <c:pt idx="1202">
                  <c:v>Markus Powell</c:v>
                </c:pt>
                <c:pt idx="1203">
                  <c:v>Marlin Kramer</c:v>
                </c:pt>
                <c:pt idx="1204">
                  <c:v>Marlon Orozco</c:v>
                </c:pt>
                <c:pt idx="1205">
                  <c:v>Marlon Russell</c:v>
                </c:pt>
                <c:pt idx="1206">
                  <c:v>Marquita Becker</c:v>
                </c:pt>
                <c:pt idx="1207">
                  <c:v>Marshall Odonnell</c:v>
                </c:pt>
                <c:pt idx="1208">
                  <c:v>Martha Edwards</c:v>
                </c:pt>
                <c:pt idx="1209">
                  <c:v>Martha Smith</c:v>
                </c:pt>
                <c:pt idx="1210">
                  <c:v>Martin White</c:v>
                </c:pt>
                <c:pt idx="1211">
                  <c:v>Marvin Lambert</c:v>
                </c:pt>
                <c:pt idx="1212">
                  <c:v>Marvin Mcguire</c:v>
                </c:pt>
                <c:pt idx="1213">
                  <c:v>Mary Bartlett</c:v>
                </c:pt>
                <c:pt idx="1214">
                  <c:v>Maryanne Haney</c:v>
                </c:pt>
                <c:pt idx="1215">
                  <c:v>Mathew Blackwell</c:v>
                </c:pt>
                <c:pt idx="1216">
                  <c:v>Mathew Hinton</c:v>
                </c:pt>
                <c:pt idx="1217">
                  <c:v>Matilda Raymond</c:v>
                </c:pt>
                <c:pt idx="1218">
                  <c:v>Matt Cain</c:v>
                </c:pt>
                <c:pt idx="1219">
                  <c:v>Maura Barber</c:v>
                </c:pt>
                <c:pt idx="1220">
                  <c:v>Maureen Beard</c:v>
                </c:pt>
                <c:pt idx="1221">
                  <c:v>Maureen Holland</c:v>
                </c:pt>
                <c:pt idx="1222">
                  <c:v>Maurice Bradley</c:v>
                </c:pt>
                <c:pt idx="1223">
                  <c:v>Mauricio Cervantes</c:v>
                </c:pt>
                <c:pt idx="1224">
                  <c:v>Mauricio Donovan</c:v>
                </c:pt>
                <c:pt idx="1225">
                  <c:v>Mauro Mcgee</c:v>
                </c:pt>
                <c:pt idx="1226">
                  <c:v>Mauro Whitney</c:v>
                </c:pt>
                <c:pt idx="1227">
                  <c:v>Mavis Jackson</c:v>
                </c:pt>
                <c:pt idx="1228">
                  <c:v>Maxwell Wilcox</c:v>
                </c:pt>
                <c:pt idx="1229">
                  <c:v>Maynard Benjamin</c:v>
                </c:pt>
                <c:pt idx="1230">
                  <c:v>Maynard Maddox</c:v>
                </c:pt>
                <c:pt idx="1231">
                  <c:v>Mckinley Lambert</c:v>
                </c:pt>
                <c:pt idx="1232">
                  <c:v>Mckinley Sullivan</c:v>
                </c:pt>
                <c:pt idx="1233">
                  <c:v>Megan Mcneil</c:v>
                </c:pt>
                <c:pt idx="1234">
                  <c:v>Mel Hughes</c:v>
                </c:pt>
                <c:pt idx="1235">
                  <c:v>Mel Jones</c:v>
                </c:pt>
                <c:pt idx="1236">
                  <c:v>Mel Miles</c:v>
                </c:pt>
                <c:pt idx="1237">
                  <c:v>Melba Novak</c:v>
                </c:pt>
                <c:pt idx="1238">
                  <c:v>Melba Roberts</c:v>
                </c:pt>
                <c:pt idx="1239">
                  <c:v>Melody Green</c:v>
                </c:pt>
                <c:pt idx="1240">
                  <c:v>Melody Munoz</c:v>
                </c:pt>
                <c:pt idx="1241">
                  <c:v>Meredith Gaines</c:v>
                </c:pt>
                <c:pt idx="1242">
                  <c:v>Merle Fritz</c:v>
                </c:pt>
                <c:pt idx="1243">
                  <c:v>Merle Nolan</c:v>
                </c:pt>
                <c:pt idx="1244">
                  <c:v>Merle Peterson</c:v>
                </c:pt>
                <c:pt idx="1245">
                  <c:v>Merrill Simpson</c:v>
                </c:pt>
                <c:pt idx="1246">
                  <c:v>Micah Dunlap</c:v>
                </c:pt>
                <c:pt idx="1247">
                  <c:v>Micah Wise</c:v>
                </c:pt>
                <c:pt idx="1248">
                  <c:v>Michal Wilcox</c:v>
                </c:pt>
                <c:pt idx="1249">
                  <c:v>Michale Vincent</c:v>
                </c:pt>
                <c:pt idx="1250">
                  <c:v>Micheal Wall</c:v>
                </c:pt>
                <c:pt idx="1251">
                  <c:v>Micheal Washington</c:v>
                </c:pt>
                <c:pt idx="1252">
                  <c:v>Michelle Daugherty</c:v>
                </c:pt>
                <c:pt idx="1253">
                  <c:v>Mickey Farley</c:v>
                </c:pt>
                <c:pt idx="1254">
                  <c:v>Mike Hardy</c:v>
                </c:pt>
                <c:pt idx="1255">
                  <c:v>Mike Potter</c:v>
                </c:pt>
                <c:pt idx="1256">
                  <c:v>Milan Barnett</c:v>
                </c:pt>
                <c:pt idx="1257">
                  <c:v>Milan Powers</c:v>
                </c:pt>
                <c:pt idx="1258">
                  <c:v>Milan Wilson</c:v>
                </c:pt>
                <c:pt idx="1259">
                  <c:v>Miles Colon</c:v>
                </c:pt>
                <c:pt idx="1260">
                  <c:v>Miles Huffman</c:v>
                </c:pt>
                <c:pt idx="1261">
                  <c:v>Milford Pollard</c:v>
                </c:pt>
                <c:pt idx="1262">
                  <c:v>Millard Werner</c:v>
                </c:pt>
                <c:pt idx="1263">
                  <c:v>Milo Tapia</c:v>
                </c:pt>
                <c:pt idx="1264">
                  <c:v>Milton Adkins</c:v>
                </c:pt>
                <c:pt idx="1265">
                  <c:v>Milton Cline</c:v>
                </c:pt>
                <c:pt idx="1266">
                  <c:v>Milton Payne</c:v>
                </c:pt>
                <c:pt idx="1267">
                  <c:v>Minerva Mcclain</c:v>
                </c:pt>
                <c:pt idx="1268">
                  <c:v>Minh Blackwell</c:v>
                </c:pt>
                <c:pt idx="1269">
                  <c:v>Miquel Marshall</c:v>
                </c:pt>
                <c:pt idx="1270">
                  <c:v>Misty Warner</c:v>
                </c:pt>
                <c:pt idx="1271">
                  <c:v>Mitzi English</c:v>
                </c:pt>
                <c:pt idx="1272">
                  <c:v>Modesto Murray</c:v>
                </c:pt>
                <c:pt idx="1273">
                  <c:v>Mohamed Rocha</c:v>
                </c:pt>
                <c:pt idx="1274">
                  <c:v>Mohammad Estes</c:v>
                </c:pt>
                <c:pt idx="1275">
                  <c:v>Mohammad Glass</c:v>
                </c:pt>
                <c:pt idx="1276">
                  <c:v>Mohammed Hubbard</c:v>
                </c:pt>
                <c:pt idx="1277">
                  <c:v>Moises Cummings</c:v>
                </c:pt>
                <c:pt idx="1278">
                  <c:v>Monica Moreno</c:v>
                </c:pt>
                <c:pt idx="1279">
                  <c:v>Monroe Washington</c:v>
                </c:pt>
                <c:pt idx="1280">
                  <c:v>Monty Dixon</c:v>
                </c:pt>
                <c:pt idx="1281">
                  <c:v>Morgan Owens</c:v>
                </c:pt>
                <c:pt idx="1282">
                  <c:v>Morris Davenport</c:v>
                </c:pt>
                <c:pt idx="1283">
                  <c:v>Morton Velasquez</c:v>
                </c:pt>
                <c:pt idx="1284">
                  <c:v>Mose Duran</c:v>
                </c:pt>
                <c:pt idx="1285">
                  <c:v>Mose Estes</c:v>
                </c:pt>
                <c:pt idx="1286">
                  <c:v>Myles Mccarty</c:v>
                </c:pt>
                <c:pt idx="1287">
                  <c:v>Myra Hill</c:v>
                </c:pt>
                <c:pt idx="1288">
                  <c:v>Myron Hammond</c:v>
                </c:pt>
                <c:pt idx="1289">
                  <c:v>Myrtle Gamble</c:v>
                </c:pt>
                <c:pt idx="1290">
                  <c:v>Nannie Kane</c:v>
                </c:pt>
                <c:pt idx="1291">
                  <c:v>Nannie Wu</c:v>
                </c:pt>
                <c:pt idx="1292">
                  <c:v>Natalie Macias</c:v>
                </c:pt>
                <c:pt idx="1293">
                  <c:v>Natasha Faulkner</c:v>
                </c:pt>
                <c:pt idx="1294">
                  <c:v>Natasha Ford</c:v>
                </c:pt>
                <c:pt idx="1295">
                  <c:v>Nathanael Campos</c:v>
                </c:pt>
                <c:pt idx="1296">
                  <c:v>Nathanael Ross</c:v>
                </c:pt>
                <c:pt idx="1297">
                  <c:v>Nathanael Sampson</c:v>
                </c:pt>
                <c:pt idx="1298">
                  <c:v>Nathanial Andersen</c:v>
                </c:pt>
                <c:pt idx="1299">
                  <c:v>Nathanial Mckenzie</c:v>
                </c:pt>
                <c:pt idx="1300">
                  <c:v>Nathanial Sosa</c:v>
                </c:pt>
                <c:pt idx="1301">
                  <c:v>Nathaniel Bush</c:v>
                </c:pt>
                <c:pt idx="1302">
                  <c:v>Nathaniel Ellis</c:v>
                </c:pt>
                <c:pt idx="1303">
                  <c:v>Ned Roth</c:v>
                </c:pt>
                <c:pt idx="1304">
                  <c:v>Neil Finley</c:v>
                </c:pt>
                <c:pt idx="1305">
                  <c:v>Nellie Shah</c:v>
                </c:pt>
                <c:pt idx="1306">
                  <c:v>Nelson Roy</c:v>
                </c:pt>
                <c:pt idx="1307">
                  <c:v>Nelson Townsend</c:v>
                </c:pt>
                <c:pt idx="1308">
                  <c:v>Nestor Brock</c:v>
                </c:pt>
                <c:pt idx="1309">
                  <c:v>Nestor Parsons</c:v>
                </c:pt>
                <c:pt idx="1310">
                  <c:v>Neva Pace</c:v>
                </c:pt>
                <c:pt idx="1311">
                  <c:v>Neville Wright</c:v>
                </c:pt>
                <c:pt idx="1312">
                  <c:v>Nickolas Gardner</c:v>
                </c:pt>
                <c:pt idx="1313">
                  <c:v>Nickolas Gill</c:v>
                </c:pt>
                <c:pt idx="1314">
                  <c:v>Nicky Day</c:v>
                </c:pt>
                <c:pt idx="1315">
                  <c:v>Nicky Pennington</c:v>
                </c:pt>
                <c:pt idx="1316">
                  <c:v>Nikki Schroeder</c:v>
                </c:pt>
                <c:pt idx="1317">
                  <c:v>Nikki Trevino</c:v>
                </c:pt>
                <c:pt idx="1318">
                  <c:v>Nita Franklin</c:v>
                </c:pt>
                <c:pt idx="1319">
                  <c:v>Noah Orozco</c:v>
                </c:pt>
                <c:pt idx="1320">
                  <c:v>Noah Wells</c:v>
                </c:pt>
                <c:pt idx="1321">
                  <c:v>Noe Le</c:v>
                </c:pt>
                <c:pt idx="1322">
                  <c:v>Noelle Blair</c:v>
                </c:pt>
                <c:pt idx="1323">
                  <c:v>Nona Spears</c:v>
                </c:pt>
                <c:pt idx="1324">
                  <c:v>Nora Malone</c:v>
                </c:pt>
                <c:pt idx="1325">
                  <c:v>Norbert Schneider</c:v>
                </c:pt>
                <c:pt idx="1326">
                  <c:v>Norberto Berg</c:v>
                </c:pt>
                <c:pt idx="1327">
                  <c:v>Norberto Mercer</c:v>
                </c:pt>
                <c:pt idx="1328">
                  <c:v>Norman Martinez</c:v>
                </c:pt>
                <c:pt idx="1329">
                  <c:v>Normand Donovan</c:v>
                </c:pt>
                <c:pt idx="1330">
                  <c:v>Normand Weeks</c:v>
                </c:pt>
                <c:pt idx="1331">
                  <c:v>Norris Garrett</c:v>
                </c:pt>
                <c:pt idx="1332">
                  <c:v>Octavio Bentley</c:v>
                </c:pt>
                <c:pt idx="1333">
                  <c:v>Odell Blackburn</c:v>
                </c:pt>
                <c:pt idx="1334">
                  <c:v>Odell Lawson</c:v>
                </c:pt>
                <c:pt idx="1335">
                  <c:v>Odis Lee</c:v>
                </c:pt>
                <c:pt idx="1336">
                  <c:v>Odis Meadows</c:v>
                </c:pt>
                <c:pt idx="1337">
                  <c:v>Ofelia Foley</c:v>
                </c:pt>
                <c:pt idx="1338">
                  <c:v>Ola Foley</c:v>
                </c:pt>
                <c:pt idx="1339">
                  <c:v>Ola Lara</c:v>
                </c:pt>
                <c:pt idx="1340">
                  <c:v>Olen Ortiz</c:v>
                </c:pt>
                <c:pt idx="1341">
                  <c:v>Olen Yoder</c:v>
                </c:pt>
                <c:pt idx="1342">
                  <c:v>Olga Miranda</c:v>
                </c:pt>
                <c:pt idx="1343">
                  <c:v>Olin Farmer</c:v>
                </c:pt>
                <c:pt idx="1344">
                  <c:v>Olin Glover</c:v>
                </c:pt>
                <c:pt idx="1345">
                  <c:v>Olive Monroe</c:v>
                </c:pt>
                <c:pt idx="1346">
                  <c:v>Oliver Vaughn</c:v>
                </c:pt>
                <c:pt idx="1347">
                  <c:v>Olivia Mccoy</c:v>
                </c:pt>
                <c:pt idx="1348">
                  <c:v>Ollie Herrera</c:v>
                </c:pt>
                <c:pt idx="1349">
                  <c:v>Ollie Mccall</c:v>
                </c:pt>
                <c:pt idx="1350">
                  <c:v>Ollie Owen</c:v>
                </c:pt>
                <c:pt idx="1351">
                  <c:v>Omer Coleman</c:v>
                </c:pt>
                <c:pt idx="1352">
                  <c:v>Ophelia Humphrey</c:v>
                </c:pt>
                <c:pt idx="1353">
                  <c:v>Ophelia Osborne</c:v>
                </c:pt>
                <c:pt idx="1354">
                  <c:v>Oren Frank</c:v>
                </c:pt>
                <c:pt idx="1355">
                  <c:v>Orlando Salas</c:v>
                </c:pt>
                <c:pt idx="1356">
                  <c:v>Orlando Wallace</c:v>
                </c:pt>
                <c:pt idx="1357">
                  <c:v>Orville Mccoy</c:v>
                </c:pt>
                <c:pt idx="1358">
                  <c:v>Osvaldo Tyler</c:v>
                </c:pt>
                <c:pt idx="1359">
                  <c:v>Osvaldo Welch</c:v>
                </c:pt>
                <c:pt idx="1360">
                  <c:v>Oswaldo Landry</c:v>
                </c:pt>
                <c:pt idx="1361">
                  <c:v>Otha Rhodes</c:v>
                </c:pt>
                <c:pt idx="1362">
                  <c:v>Otis Farley</c:v>
                </c:pt>
                <c:pt idx="1363">
                  <c:v>Otis Good</c:v>
                </c:pt>
                <c:pt idx="1364">
                  <c:v>Otis Lawrence</c:v>
                </c:pt>
                <c:pt idx="1365">
                  <c:v>Otis Leonard</c:v>
                </c:pt>
                <c:pt idx="1366">
                  <c:v>Otto Hogan</c:v>
                </c:pt>
                <c:pt idx="1367">
                  <c:v>Otto Sweeney</c:v>
                </c:pt>
                <c:pt idx="1368">
                  <c:v>Otto Wiggins</c:v>
                </c:pt>
                <c:pt idx="1369">
                  <c:v>Owen Barajas</c:v>
                </c:pt>
                <c:pt idx="1370">
                  <c:v>Owen Johnston</c:v>
                </c:pt>
                <c:pt idx="1371">
                  <c:v>Owen Little</c:v>
                </c:pt>
                <c:pt idx="1372">
                  <c:v>Pablo Bowers</c:v>
                </c:pt>
                <c:pt idx="1373">
                  <c:v>Pablo Myers</c:v>
                </c:pt>
                <c:pt idx="1374">
                  <c:v>Paris Allen</c:v>
                </c:pt>
                <c:pt idx="1375">
                  <c:v>Paris Ewing</c:v>
                </c:pt>
                <c:pt idx="1376">
                  <c:v>Paris Lozano</c:v>
                </c:pt>
                <c:pt idx="1377">
                  <c:v>Paris Mahoney</c:v>
                </c:pt>
                <c:pt idx="1378">
                  <c:v>Paris Pollard</c:v>
                </c:pt>
                <c:pt idx="1379">
                  <c:v>Parker Barajas</c:v>
                </c:pt>
                <c:pt idx="1380">
                  <c:v>Pat Crosby</c:v>
                </c:pt>
                <c:pt idx="1381">
                  <c:v>Pat Malone</c:v>
                </c:pt>
                <c:pt idx="1382">
                  <c:v>Pat Munoz</c:v>
                </c:pt>
                <c:pt idx="1383">
                  <c:v>Patrica Walton</c:v>
                </c:pt>
                <c:pt idx="1384">
                  <c:v>Patricia Harding</c:v>
                </c:pt>
                <c:pt idx="1385">
                  <c:v>Patricia Perez</c:v>
                </c:pt>
                <c:pt idx="1386">
                  <c:v>Patsy Ferguson</c:v>
                </c:pt>
                <c:pt idx="1387">
                  <c:v>Patty Neal</c:v>
                </c:pt>
                <c:pt idx="1388">
                  <c:v>Patty Prince</c:v>
                </c:pt>
                <c:pt idx="1389">
                  <c:v>Paul Doyle</c:v>
                </c:pt>
                <c:pt idx="1390">
                  <c:v>Paulette Irwin</c:v>
                </c:pt>
                <c:pt idx="1391">
                  <c:v>Pauline Clarke</c:v>
                </c:pt>
                <c:pt idx="1392">
                  <c:v>Pauline Herman</c:v>
                </c:pt>
                <c:pt idx="1393">
                  <c:v>Pedro Bryant</c:v>
                </c:pt>
                <c:pt idx="1394">
                  <c:v>Penny Mendez</c:v>
                </c:pt>
                <c:pt idx="1395">
                  <c:v>Perry Collier</c:v>
                </c:pt>
                <c:pt idx="1396">
                  <c:v>Pete Kaiser</c:v>
                </c:pt>
                <c:pt idx="1397">
                  <c:v>Pete Miller</c:v>
                </c:pt>
                <c:pt idx="1398">
                  <c:v>Peter Grimes</c:v>
                </c:pt>
                <c:pt idx="1399">
                  <c:v>Petra Silva</c:v>
                </c:pt>
                <c:pt idx="1400">
                  <c:v>Phil Hopkins</c:v>
                </c:pt>
                <c:pt idx="1401">
                  <c:v>Phil Keith</c:v>
                </c:pt>
                <c:pt idx="1402">
                  <c:v>Philip Bird</c:v>
                </c:pt>
                <c:pt idx="1403">
                  <c:v>Phoebe Humphrey</c:v>
                </c:pt>
                <c:pt idx="1404">
                  <c:v>Phoebe Vang</c:v>
                </c:pt>
                <c:pt idx="1405">
                  <c:v>Phyllis Haas</c:v>
                </c:pt>
                <c:pt idx="1406">
                  <c:v>Pierre Andersen</c:v>
                </c:pt>
                <c:pt idx="1407">
                  <c:v>Priscilla Griffith</c:v>
                </c:pt>
                <c:pt idx="1408">
                  <c:v>Quentin Holmes</c:v>
                </c:pt>
                <c:pt idx="1409">
                  <c:v>Quentin Stevenson</c:v>
                </c:pt>
                <c:pt idx="1410">
                  <c:v>Quincy Santos</c:v>
                </c:pt>
                <c:pt idx="1411">
                  <c:v>Quinn Marquez</c:v>
                </c:pt>
                <c:pt idx="1412">
                  <c:v>Quintin Malone</c:v>
                </c:pt>
                <c:pt idx="1413">
                  <c:v>Rachael Rosario</c:v>
                </c:pt>
                <c:pt idx="1414">
                  <c:v>Rachelle Flowers</c:v>
                </c:pt>
                <c:pt idx="1415">
                  <c:v>Rae Diaz</c:v>
                </c:pt>
                <c:pt idx="1416">
                  <c:v>Rae Glenn</c:v>
                </c:pt>
                <c:pt idx="1417">
                  <c:v>Rafael Barrera</c:v>
                </c:pt>
                <c:pt idx="1418">
                  <c:v>Rafael Weiss</c:v>
                </c:pt>
                <c:pt idx="1419">
                  <c:v>Raleigh Marks</c:v>
                </c:pt>
                <c:pt idx="1420">
                  <c:v>Ralph Thomas</c:v>
                </c:pt>
                <c:pt idx="1421">
                  <c:v>Randell Rosales</c:v>
                </c:pt>
                <c:pt idx="1422">
                  <c:v>Raphael Oconnor</c:v>
                </c:pt>
                <c:pt idx="1423">
                  <c:v>Raquel Velasquez</c:v>
                </c:pt>
                <c:pt idx="1424">
                  <c:v>Rashad Walton</c:v>
                </c:pt>
                <c:pt idx="1425">
                  <c:v>Raul Roberson</c:v>
                </c:pt>
                <c:pt idx="1426">
                  <c:v>Raul Sellers</c:v>
                </c:pt>
                <c:pt idx="1427">
                  <c:v>Raymon Mcintyre</c:v>
                </c:pt>
                <c:pt idx="1428">
                  <c:v>Raymond Henderson</c:v>
                </c:pt>
                <c:pt idx="1429">
                  <c:v>Raymond Knight</c:v>
                </c:pt>
                <c:pt idx="1430">
                  <c:v>Raymond Shah</c:v>
                </c:pt>
                <c:pt idx="1431">
                  <c:v>Reba Evans</c:v>
                </c:pt>
                <c:pt idx="1432">
                  <c:v>Reed Mathews</c:v>
                </c:pt>
                <c:pt idx="1433">
                  <c:v>Reed Oliver</c:v>
                </c:pt>
                <c:pt idx="1434">
                  <c:v>Refugio Campbell</c:v>
                </c:pt>
                <c:pt idx="1435">
                  <c:v>Refugio Thompson</c:v>
                </c:pt>
                <c:pt idx="1436">
                  <c:v>Regina Holloway</c:v>
                </c:pt>
                <c:pt idx="1437">
                  <c:v>Reginald Page</c:v>
                </c:pt>
                <c:pt idx="1438">
                  <c:v>Reid Gonzales</c:v>
                </c:pt>
                <c:pt idx="1439">
                  <c:v>Reid Gordon</c:v>
                </c:pt>
                <c:pt idx="1440">
                  <c:v>Reinaldo Dyer</c:v>
                </c:pt>
                <c:pt idx="1441">
                  <c:v>Renato Jarvis</c:v>
                </c:pt>
                <c:pt idx="1442">
                  <c:v>Rene Melendez</c:v>
                </c:pt>
                <c:pt idx="1443">
                  <c:v>Reuben Lane</c:v>
                </c:pt>
                <c:pt idx="1444">
                  <c:v>Rex Humphrey</c:v>
                </c:pt>
                <c:pt idx="1445">
                  <c:v>Rex Rodgers</c:v>
                </c:pt>
                <c:pt idx="1446">
                  <c:v>Rex Sanders</c:v>
                </c:pt>
                <c:pt idx="1447">
                  <c:v>Rey Rollins</c:v>
                </c:pt>
                <c:pt idx="1448">
                  <c:v>Reynaldo Solomon</c:v>
                </c:pt>
                <c:pt idx="1449">
                  <c:v>Rhea Bennett</c:v>
                </c:pt>
                <c:pt idx="1450">
                  <c:v>Rhett Marshall</c:v>
                </c:pt>
                <c:pt idx="1451">
                  <c:v>Ricardo Zimmerman</c:v>
                </c:pt>
                <c:pt idx="1452">
                  <c:v>Richard Allen</c:v>
                </c:pt>
                <c:pt idx="1453">
                  <c:v>Richard Atkinson</c:v>
                </c:pt>
                <c:pt idx="1454">
                  <c:v>Richie Branch</c:v>
                </c:pt>
                <c:pt idx="1455">
                  <c:v>Rick Cortez</c:v>
                </c:pt>
                <c:pt idx="1456">
                  <c:v>Rick Costa</c:v>
                </c:pt>
                <c:pt idx="1457">
                  <c:v>Rick Morse</c:v>
                </c:pt>
                <c:pt idx="1458">
                  <c:v>Rickey Marquez</c:v>
                </c:pt>
                <c:pt idx="1459">
                  <c:v>Rickey Oliver</c:v>
                </c:pt>
                <c:pt idx="1460">
                  <c:v>Rickie Logan</c:v>
                </c:pt>
                <c:pt idx="1461">
                  <c:v>Ricky Keith</c:v>
                </c:pt>
                <c:pt idx="1462">
                  <c:v>Rico Sims</c:v>
                </c:pt>
                <c:pt idx="1463">
                  <c:v>Rita Fitzgerald</c:v>
                </c:pt>
                <c:pt idx="1464">
                  <c:v>Rob Barajas</c:v>
                </c:pt>
                <c:pt idx="1465">
                  <c:v>Rob Bauer</c:v>
                </c:pt>
                <c:pt idx="1466">
                  <c:v>Robbie Anthony</c:v>
                </c:pt>
                <c:pt idx="1467">
                  <c:v>Robby Armstrong</c:v>
                </c:pt>
                <c:pt idx="1468">
                  <c:v>Robby Blevins</c:v>
                </c:pt>
                <c:pt idx="1469">
                  <c:v>Robert Reynolds</c:v>
                </c:pt>
                <c:pt idx="1470">
                  <c:v>Roberta Kemp</c:v>
                </c:pt>
                <c:pt idx="1471">
                  <c:v>Roberta Lowery</c:v>
                </c:pt>
                <c:pt idx="1472">
                  <c:v>Roberto Mosley</c:v>
                </c:pt>
                <c:pt idx="1473">
                  <c:v>Roberto Sparks</c:v>
                </c:pt>
                <c:pt idx="1474">
                  <c:v>Robin Carey</c:v>
                </c:pt>
                <c:pt idx="1475">
                  <c:v>Robt Walsh</c:v>
                </c:pt>
                <c:pt idx="1476">
                  <c:v>Robt Walters</c:v>
                </c:pt>
                <c:pt idx="1477">
                  <c:v>Robyn Marks</c:v>
                </c:pt>
                <c:pt idx="1478">
                  <c:v>Rod Andrews</c:v>
                </c:pt>
                <c:pt idx="1479">
                  <c:v>Rod Wiggins</c:v>
                </c:pt>
                <c:pt idx="1480">
                  <c:v>Roderick Arias</c:v>
                </c:pt>
                <c:pt idx="1481">
                  <c:v>Rodney Frank</c:v>
                </c:pt>
                <c:pt idx="1482">
                  <c:v>Rodolfo Guzman</c:v>
                </c:pt>
                <c:pt idx="1483">
                  <c:v>Rodolfo Holder</c:v>
                </c:pt>
                <c:pt idx="1484">
                  <c:v>Rogelio Wheeler</c:v>
                </c:pt>
                <c:pt idx="1485">
                  <c:v>Roland Castillo</c:v>
                </c:pt>
                <c:pt idx="1486">
                  <c:v>Rolando Luna</c:v>
                </c:pt>
                <c:pt idx="1487">
                  <c:v>Rolf Robbins</c:v>
                </c:pt>
                <c:pt idx="1488">
                  <c:v>Rolf Wilson</c:v>
                </c:pt>
                <c:pt idx="1489">
                  <c:v>Roman Drake</c:v>
                </c:pt>
                <c:pt idx="1490">
                  <c:v>Roman Gonzales</c:v>
                </c:pt>
                <c:pt idx="1491">
                  <c:v>Roman Logan</c:v>
                </c:pt>
                <c:pt idx="1492">
                  <c:v>Roman Roth</c:v>
                </c:pt>
                <c:pt idx="1493">
                  <c:v>Ronnie Davis</c:v>
                </c:pt>
                <c:pt idx="1494">
                  <c:v>Roosevelt Bennett</c:v>
                </c:pt>
                <c:pt idx="1495">
                  <c:v>Roosevelt Neal</c:v>
                </c:pt>
                <c:pt idx="1496">
                  <c:v>Roosevelt Nguyen</c:v>
                </c:pt>
                <c:pt idx="1497">
                  <c:v>Roosevelt Noble</c:v>
                </c:pt>
                <c:pt idx="1498">
                  <c:v>Rory Bautista</c:v>
                </c:pt>
                <c:pt idx="1499">
                  <c:v>Rosa Hubbard</c:v>
                </c:pt>
                <c:pt idx="1500">
                  <c:v>Rosalind Browning</c:v>
                </c:pt>
                <c:pt idx="1501">
                  <c:v>Rosalind Henry</c:v>
                </c:pt>
                <c:pt idx="1502">
                  <c:v>Rosalyn Meyers</c:v>
                </c:pt>
                <c:pt idx="1503">
                  <c:v>Rosanna Glenn</c:v>
                </c:pt>
                <c:pt idx="1504">
                  <c:v>Rosario Pitts</c:v>
                </c:pt>
                <c:pt idx="1505">
                  <c:v>Roscoe Moore</c:v>
                </c:pt>
                <c:pt idx="1506">
                  <c:v>Rose Serrano</c:v>
                </c:pt>
                <c:pt idx="1507">
                  <c:v>Roseann Nguyen</c:v>
                </c:pt>
                <c:pt idx="1508">
                  <c:v>Rosella Byrd</c:v>
                </c:pt>
                <c:pt idx="1509">
                  <c:v>Rosemarie Melendez</c:v>
                </c:pt>
                <c:pt idx="1510">
                  <c:v>Rosemary Turner</c:v>
                </c:pt>
                <c:pt idx="1511">
                  <c:v>Rosetta Fuller</c:v>
                </c:pt>
                <c:pt idx="1512">
                  <c:v>Rosetta Lyons</c:v>
                </c:pt>
                <c:pt idx="1513">
                  <c:v>Rowena Oneal</c:v>
                </c:pt>
                <c:pt idx="1514">
                  <c:v>Royal Hahn</c:v>
                </c:pt>
                <c:pt idx="1515">
                  <c:v>Royal Henry</c:v>
                </c:pt>
                <c:pt idx="1516">
                  <c:v>Royal Shah</c:v>
                </c:pt>
                <c:pt idx="1517">
                  <c:v>Royce Shelton</c:v>
                </c:pt>
                <c:pt idx="1518">
                  <c:v>Royce Strickland</c:v>
                </c:pt>
                <c:pt idx="1519">
                  <c:v>Ruben Ayers</c:v>
                </c:pt>
                <c:pt idx="1520">
                  <c:v>Rudolf Short</c:v>
                </c:pt>
                <c:pt idx="1521">
                  <c:v>Rudolph Daniel</c:v>
                </c:pt>
                <c:pt idx="1522">
                  <c:v>Rueben Zuniga</c:v>
                </c:pt>
                <c:pt idx="1523">
                  <c:v>Rufus Koch</c:v>
                </c:pt>
                <c:pt idx="1524">
                  <c:v>Rupert Small</c:v>
                </c:pt>
                <c:pt idx="1525">
                  <c:v>Rupert Wolf</c:v>
                </c:pt>
                <c:pt idx="1526">
                  <c:v>Rupert Zimmerman</c:v>
                </c:pt>
                <c:pt idx="1527">
                  <c:v>Russ Green</c:v>
                </c:pt>
                <c:pt idx="1528">
                  <c:v>Russel Boyd</c:v>
                </c:pt>
                <c:pt idx="1529">
                  <c:v>Russel Weeks</c:v>
                </c:pt>
                <c:pt idx="1530">
                  <c:v>Russell Hughes</c:v>
                </c:pt>
                <c:pt idx="1531">
                  <c:v>Rusty Weber</c:v>
                </c:pt>
                <c:pt idx="1532">
                  <c:v>Ruthie Roach</c:v>
                </c:pt>
                <c:pt idx="1533">
                  <c:v>Sadie Lin</c:v>
                </c:pt>
                <c:pt idx="1534">
                  <c:v>Sadie Wise</c:v>
                </c:pt>
                <c:pt idx="1535">
                  <c:v>Sal Briggs</c:v>
                </c:pt>
                <c:pt idx="1536">
                  <c:v>Sallie Gomez</c:v>
                </c:pt>
                <c:pt idx="1537">
                  <c:v>Sammie Lang</c:v>
                </c:pt>
                <c:pt idx="1538">
                  <c:v>Sammie Porter</c:v>
                </c:pt>
                <c:pt idx="1539">
                  <c:v>Sammie Serrano</c:v>
                </c:pt>
                <c:pt idx="1540">
                  <c:v>Sammie Sullivan</c:v>
                </c:pt>
                <c:pt idx="1541">
                  <c:v>Samuel Black</c:v>
                </c:pt>
                <c:pt idx="1542">
                  <c:v>Sanford Gaines</c:v>
                </c:pt>
                <c:pt idx="1543">
                  <c:v>Sanford Huang</c:v>
                </c:pt>
                <c:pt idx="1544">
                  <c:v>Sang Wolfe</c:v>
                </c:pt>
                <c:pt idx="1545">
                  <c:v>Sasha Hammond</c:v>
                </c:pt>
                <c:pt idx="1546">
                  <c:v>Sasha Pitts</c:v>
                </c:pt>
                <c:pt idx="1547">
                  <c:v>Saundra Hester</c:v>
                </c:pt>
                <c:pt idx="1548">
                  <c:v>Savannah Ferrell</c:v>
                </c:pt>
                <c:pt idx="1549">
                  <c:v>Scot Chandler</c:v>
                </c:pt>
                <c:pt idx="1550">
                  <c:v>Scot Lee</c:v>
                </c:pt>
                <c:pt idx="1551">
                  <c:v>Scott Brewer</c:v>
                </c:pt>
                <c:pt idx="1552">
                  <c:v>Scott Perez</c:v>
                </c:pt>
                <c:pt idx="1553">
                  <c:v>Scottie Avery</c:v>
                </c:pt>
                <c:pt idx="1554">
                  <c:v>Scottie Calhoun</c:v>
                </c:pt>
                <c:pt idx="1555">
                  <c:v>Sean Arnold</c:v>
                </c:pt>
                <c:pt idx="1556">
                  <c:v>Sean Moody</c:v>
                </c:pt>
                <c:pt idx="1557">
                  <c:v>Sean Snyder</c:v>
                </c:pt>
                <c:pt idx="1558">
                  <c:v>Sebastian Briggs</c:v>
                </c:pt>
                <c:pt idx="1559">
                  <c:v>Sebastian Cobb</c:v>
                </c:pt>
                <c:pt idx="1560">
                  <c:v>Sebastian Oneill</c:v>
                </c:pt>
                <c:pt idx="1561">
                  <c:v>Selena Shaw</c:v>
                </c:pt>
                <c:pt idx="1562">
                  <c:v>Selma Mcgee</c:v>
                </c:pt>
                <c:pt idx="1563">
                  <c:v>Serena Dawson</c:v>
                </c:pt>
                <c:pt idx="1564">
                  <c:v>Sergio Wilcox</c:v>
                </c:pt>
                <c:pt idx="1565">
                  <c:v>Seth Morton</c:v>
                </c:pt>
                <c:pt idx="1566">
                  <c:v>Seymour Hull</c:v>
                </c:pt>
                <c:pt idx="1567">
                  <c:v>Shad Wells</c:v>
                </c:pt>
                <c:pt idx="1568">
                  <c:v>Shannon Salazar</c:v>
                </c:pt>
                <c:pt idx="1569">
                  <c:v>Shaun Watkins</c:v>
                </c:pt>
                <c:pt idx="1570">
                  <c:v>Shawn Watts</c:v>
                </c:pt>
                <c:pt idx="1571">
                  <c:v>Sheena Bowman</c:v>
                </c:pt>
                <c:pt idx="1572">
                  <c:v>Shelby Wu</c:v>
                </c:pt>
                <c:pt idx="1573">
                  <c:v>Sheldon Pacheco</c:v>
                </c:pt>
                <c:pt idx="1574">
                  <c:v>Shelly Carrillo</c:v>
                </c:pt>
                <c:pt idx="1575">
                  <c:v>Shelton Blackburn</c:v>
                </c:pt>
                <c:pt idx="1576">
                  <c:v>Sherman Barton</c:v>
                </c:pt>
                <c:pt idx="1577">
                  <c:v>Sherman Pugh</c:v>
                </c:pt>
                <c:pt idx="1578">
                  <c:v>Sherrie Curry</c:v>
                </c:pt>
                <c:pt idx="1579">
                  <c:v>Sherrie Leonard</c:v>
                </c:pt>
                <c:pt idx="1580">
                  <c:v>Sherry Bowman</c:v>
                </c:pt>
                <c:pt idx="1581">
                  <c:v>Sherwood Clarke</c:v>
                </c:pt>
                <c:pt idx="1582">
                  <c:v>Sherwood Preston</c:v>
                </c:pt>
                <c:pt idx="1583">
                  <c:v>Shirley Acevedo</c:v>
                </c:pt>
                <c:pt idx="1584">
                  <c:v>Shirley Morales</c:v>
                </c:pt>
                <c:pt idx="1585">
                  <c:v>Shon Clay</c:v>
                </c:pt>
                <c:pt idx="1586">
                  <c:v>Shon Lambert</c:v>
                </c:pt>
                <c:pt idx="1587">
                  <c:v>Sid Baxter</c:v>
                </c:pt>
                <c:pt idx="1588">
                  <c:v>Sid Thomas</c:v>
                </c:pt>
                <c:pt idx="1589">
                  <c:v>Sid Warner</c:v>
                </c:pt>
                <c:pt idx="1590">
                  <c:v>Sidney Mcclure</c:v>
                </c:pt>
                <c:pt idx="1591">
                  <c:v>Simon Griffith</c:v>
                </c:pt>
                <c:pt idx="1592">
                  <c:v>Simon Parker</c:v>
                </c:pt>
                <c:pt idx="1593">
                  <c:v>Simon Roach</c:v>
                </c:pt>
                <c:pt idx="1594">
                  <c:v>Simone Parks</c:v>
                </c:pt>
                <c:pt idx="1595">
                  <c:v>Socorro Horne</c:v>
                </c:pt>
                <c:pt idx="1596">
                  <c:v>Solomon Glass</c:v>
                </c:pt>
                <c:pt idx="1597">
                  <c:v>Son Mendoza</c:v>
                </c:pt>
                <c:pt idx="1598">
                  <c:v>Sonia Moran</c:v>
                </c:pt>
                <c:pt idx="1599">
                  <c:v>Sonny Owen</c:v>
                </c:pt>
                <c:pt idx="1600">
                  <c:v>Sophia Cabrera</c:v>
                </c:pt>
                <c:pt idx="1601">
                  <c:v>Spencer Archer</c:v>
                </c:pt>
                <c:pt idx="1602">
                  <c:v>Stacey Harrington</c:v>
                </c:pt>
                <c:pt idx="1603">
                  <c:v>Stacey Munoz</c:v>
                </c:pt>
                <c:pt idx="1604">
                  <c:v>Stacey Robertson</c:v>
                </c:pt>
                <c:pt idx="1605">
                  <c:v>Stacie Ellis</c:v>
                </c:pt>
                <c:pt idx="1606">
                  <c:v>Stacy Meadows</c:v>
                </c:pt>
                <c:pt idx="1607">
                  <c:v>Stan Nash</c:v>
                </c:pt>
                <c:pt idx="1608">
                  <c:v>Stan Pratt</c:v>
                </c:pt>
                <c:pt idx="1609">
                  <c:v>Stanford Bean</c:v>
                </c:pt>
                <c:pt idx="1610">
                  <c:v>Stanley Newton</c:v>
                </c:pt>
                <c:pt idx="1611">
                  <c:v>Stanton Fleming</c:v>
                </c:pt>
                <c:pt idx="1612">
                  <c:v>Stefan Banks</c:v>
                </c:pt>
                <c:pt idx="1613">
                  <c:v>Stefan Wiggins</c:v>
                </c:pt>
                <c:pt idx="1614">
                  <c:v>Stella Henry</c:v>
                </c:pt>
                <c:pt idx="1615">
                  <c:v>Stephan Benjamin</c:v>
                </c:pt>
                <c:pt idx="1616">
                  <c:v>Stephen Espinoza</c:v>
                </c:pt>
                <c:pt idx="1617">
                  <c:v>Sterling Huffman</c:v>
                </c:pt>
                <c:pt idx="1618">
                  <c:v>Steve Cuevas</c:v>
                </c:pt>
                <c:pt idx="1619">
                  <c:v>Steve Swanson</c:v>
                </c:pt>
                <c:pt idx="1620">
                  <c:v>Steven Velasquez</c:v>
                </c:pt>
                <c:pt idx="1621">
                  <c:v>Stewart Ballard</c:v>
                </c:pt>
                <c:pt idx="1622">
                  <c:v>Stewart Schroeder</c:v>
                </c:pt>
                <c:pt idx="1623">
                  <c:v>Stuart Vang</c:v>
                </c:pt>
                <c:pt idx="1624">
                  <c:v>Summer Henderson</c:v>
                </c:pt>
                <c:pt idx="1625">
                  <c:v>Summer Nielsen</c:v>
                </c:pt>
                <c:pt idx="1626">
                  <c:v>Susan Burke</c:v>
                </c:pt>
                <c:pt idx="1627">
                  <c:v>Susanna Vincent</c:v>
                </c:pt>
                <c:pt idx="1628">
                  <c:v>Susanne Zhang</c:v>
                </c:pt>
                <c:pt idx="1629">
                  <c:v>Susie Berger</c:v>
                </c:pt>
                <c:pt idx="1630">
                  <c:v>Sybil Cordova</c:v>
                </c:pt>
                <c:pt idx="1631">
                  <c:v>Sybil Townsend</c:v>
                </c:pt>
                <c:pt idx="1632">
                  <c:v>Sylvia Moss</c:v>
                </c:pt>
                <c:pt idx="1633">
                  <c:v>Tameka Alexander</c:v>
                </c:pt>
                <c:pt idx="1634">
                  <c:v>Tamera Boyd</c:v>
                </c:pt>
                <c:pt idx="1635">
                  <c:v>Tamika Clements</c:v>
                </c:pt>
                <c:pt idx="1636">
                  <c:v>Tania Yoder</c:v>
                </c:pt>
                <c:pt idx="1637">
                  <c:v>Tanisha Flowers</c:v>
                </c:pt>
                <c:pt idx="1638">
                  <c:v>Tanisha Villegas</c:v>
                </c:pt>
                <c:pt idx="1639">
                  <c:v>Tanner Bailey</c:v>
                </c:pt>
                <c:pt idx="1640">
                  <c:v>Tanner Holder</c:v>
                </c:pt>
                <c:pt idx="1641">
                  <c:v>Tanner Norman</c:v>
                </c:pt>
                <c:pt idx="1642">
                  <c:v>Taylor Buckley</c:v>
                </c:pt>
                <c:pt idx="1643">
                  <c:v>Ted Blair</c:v>
                </c:pt>
                <c:pt idx="1644">
                  <c:v>Teodoro Foster</c:v>
                </c:pt>
                <c:pt idx="1645">
                  <c:v>Teri Eaton</c:v>
                </c:pt>
                <c:pt idx="1646">
                  <c:v>Teri Shaw</c:v>
                </c:pt>
                <c:pt idx="1647">
                  <c:v>Terra Smith</c:v>
                </c:pt>
                <c:pt idx="1648">
                  <c:v>Terra Washington</c:v>
                </c:pt>
                <c:pt idx="1649">
                  <c:v>Terrance Colon</c:v>
                </c:pt>
                <c:pt idx="1650">
                  <c:v>Terrell Rush</c:v>
                </c:pt>
                <c:pt idx="1651">
                  <c:v>Terrie Curry</c:v>
                </c:pt>
                <c:pt idx="1652">
                  <c:v>Terry Chung</c:v>
                </c:pt>
                <c:pt idx="1653">
                  <c:v>Terry Richard</c:v>
                </c:pt>
                <c:pt idx="1654">
                  <c:v>Tessa Stone</c:v>
                </c:pt>
                <c:pt idx="1655">
                  <c:v>Thad Bass</c:v>
                </c:pt>
                <c:pt idx="1656">
                  <c:v>Thad Velasquez</c:v>
                </c:pt>
                <c:pt idx="1657">
                  <c:v>Thaddeus Barrett</c:v>
                </c:pt>
                <c:pt idx="1658">
                  <c:v>Thaddeus Reed</c:v>
                </c:pt>
                <c:pt idx="1659">
                  <c:v>Thaddeus Walter</c:v>
                </c:pt>
                <c:pt idx="1660">
                  <c:v>Thelma Beard</c:v>
                </c:pt>
                <c:pt idx="1661">
                  <c:v>Thelma Underwood</c:v>
                </c:pt>
                <c:pt idx="1662">
                  <c:v>Theodore Burke</c:v>
                </c:pt>
                <c:pt idx="1663">
                  <c:v>Theodore Donovan</c:v>
                </c:pt>
                <c:pt idx="1664">
                  <c:v>Therese Melendez</c:v>
                </c:pt>
                <c:pt idx="1665">
                  <c:v>Therese Washington</c:v>
                </c:pt>
                <c:pt idx="1666">
                  <c:v>Theron Dunlap</c:v>
                </c:pt>
                <c:pt idx="1667">
                  <c:v>Tiffany Booker</c:v>
                </c:pt>
                <c:pt idx="1668">
                  <c:v>Tim Lambert</c:v>
                </c:pt>
                <c:pt idx="1669">
                  <c:v>Timmy Figueroa</c:v>
                </c:pt>
                <c:pt idx="1670">
                  <c:v>Timmy Mcdonald</c:v>
                </c:pt>
                <c:pt idx="1671">
                  <c:v>Timmy Poole</c:v>
                </c:pt>
                <c:pt idx="1672">
                  <c:v>Tina Suarez</c:v>
                </c:pt>
                <c:pt idx="1673">
                  <c:v>Tisha Mckenzie</c:v>
                </c:pt>
                <c:pt idx="1674">
                  <c:v>Tobias Christian</c:v>
                </c:pt>
                <c:pt idx="1675">
                  <c:v>Tobias Gregory</c:v>
                </c:pt>
                <c:pt idx="1676">
                  <c:v>Tobias Hurley</c:v>
                </c:pt>
                <c:pt idx="1677">
                  <c:v>Toby Hanna</c:v>
                </c:pt>
                <c:pt idx="1678">
                  <c:v>Toby Newman</c:v>
                </c:pt>
                <c:pt idx="1679">
                  <c:v>Todd Wallace</c:v>
                </c:pt>
                <c:pt idx="1680">
                  <c:v>Tom Sampson</c:v>
                </c:pt>
                <c:pt idx="1681">
                  <c:v>Tomas Griffith</c:v>
                </c:pt>
                <c:pt idx="1682">
                  <c:v>Toney Galvan</c:v>
                </c:pt>
                <c:pt idx="1683">
                  <c:v>Toni Blake</c:v>
                </c:pt>
                <c:pt idx="1684">
                  <c:v>Tonia Harrison</c:v>
                </c:pt>
                <c:pt idx="1685">
                  <c:v>Tonya Woodard</c:v>
                </c:pt>
                <c:pt idx="1686">
                  <c:v>Tracey Holden</c:v>
                </c:pt>
                <c:pt idx="1687">
                  <c:v>Tracey Stevenson</c:v>
                </c:pt>
                <c:pt idx="1688">
                  <c:v>Traci Middleton</c:v>
                </c:pt>
                <c:pt idx="1689">
                  <c:v>Tracie Mora</c:v>
                </c:pt>
                <c:pt idx="1690">
                  <c:v>Tracy Curry</c:v>
                </c:pt>
                <c:pt idx="1691">
                  <c:v>Tracy Diaz</c:v>
                </c:pt>
                <c:pt idx="1692">
                  <c:v>Tracy Frederick</c:v>
                </c:pt>
                <c:pt idx="1693">
                  <c:v>Travis Sanders</c:v>
                </c:pt>
                <c:pt idx="1694">
                  <c:v>Trenton Petty</c:v>
                </c:pt>
                <c:pt idx="1695">
                  <c:v>Trevor Castaneda</c:v>
                </c:pt>
                <c:pt idx="1696">
                  <c:v>Trevor Munoz</c:v>
                </c:pt>
                <c:pt idx="1697">
                  <c:v>Trevor Tanner</c:v>
                </c:pt>
                <c:pt idx="1698">
                  <c:v>Trina Ho</c:v>
                </c:pt>
                <c:pt idx="1699">
                  <c:v>Trina Solis</c:v>
                </c:pt>
                <c:pt idx="1700">
                  <c:v>Trinidad Meza</c:v>
                </c:pt>
                <c:pt idx="1701">
                  <c:v>Trinidad Montoya</c:v>
                </c:pt>
                <c:pt idx="1702">
                  <c:v>Trinidad Stanley</c:v>
                </c:pt>
                <c:pt idx="1703">
                  <c:v>Tristan Briggs</c:v>
                </c:pt>
                <c:pt idx="1704">
                  <c:v>Tristan Davila</c:v>
                </c:pt>
                <c:pt idx="1705">
                  <c:v>Tristan Farmer</c:v>
                </c:pt>
                <c:pt idx="1706">
                  <c:v>Tristan Padilla</c:v>
                </c:pt>
                <c:pt idx="1707">
                  <c:v>Troy Bass</c:v>
                </c:pt>
                <c:pt idx="1708">
                  <c:v>Troy Joyce</c:v>
                </c:pt>
                <c:pt idx="1709">
                  <c:v>Truman Moore</c:v>
                </c:pt>
                <c:pt idx="1710">
                  <c:v>Tuan Pennington</c:v>
                </c:pt>
                <c:pt idx="1711">
                  <c:v>Ty Conway</c:v>
                </c:pt>
                <c:pt idx="1712">
                  <c:v>Tyler Booker</c:v>
                </c:pt>
                <c:pt idx="1713">
                  <c:v>Tyler Collins</c:v>
                </c:pt>
                <c:pt idx="1714">
                  <c:v>Tyrell Cross</c:v>
                </c:pt>
                <c:pt idx="1715">
                  <c:v>Tyrell Hall</c:v>
                </c:pt>
                <c:pt idx="1716">
                  <c:v>Tyrell Jacobson</c:v>
                </c:pt>
                <c:pt idx="1717">
                  <c:v>Tyrell Oneill</c:v>
                </c:pt>
                <c:pt idx="1718">
                  <c:v>Tyrone Charles</c:v>
                </c:pt>
                <c:pt idx="1719">
                  <c:v>Ulysses Barajas</c:v>
                </c:pt>
                <c:pt idx="1720">
                  <c:v>Ulysses Haas</c:v>
                </c:pt>
                <c:pt idx="1721">
                  <c:v>Ulysses Lin</c:v>
                </c:pt>
                <c:pt idx="1722">
                  <c:v>Valarie Best</c:v>
                </c:pt>
                <c:pt idx="1723">
                  <c:v>Valentin West</c:v>
                </c:pt>
                <c:pt idx="1724">
                  <c:v>Valentine Kramer</c:v>
                </c:pt>
                <c:pt idx="1725">
                  <c:v>Valeria Schultz</c:v>
                </c:pt>
                <c:pt idx="1726">
                  <c:v>Van Cabrera</c:v>
                </c:pt>
                <c:pt idx="1727">
                  <c:v>Vanessa Andersen</c:v>
                </c:pt>
                <c:pt idx="1728">
                  <c:v>Vaughn Horton</c:v>
                </c:pt>
                <c:pt idx="1729">
                  <c:v>Vern Cruz</c:v>
                </c:pt>
                <c:pt idx="1730">
                  <c:v>Verna Richmond</c:v>
                </c:pt>
                <c:pt idx="1731">
                  <c:v>Vicente Garrison</c:v>
                </c:pt>
                <c:pt idx="1732">
                  <c:v>Vicki Braun</c:v>
                </c:pt>
                <c:pt idx="1733">
                  <c:v>Vickie Sweeney</c:v>
                </c:pt>
                <c:pt idx="1734">
                  <c:v>Victor Ayala</c:v>
                </c:pt>
                <c:pt idx="1735">
                  <c:v>Victoria Werner</c:v>
                </c:pt>
                <c:pt idx="1736">
                  <c:v>Vincenzo Mejia</c:v>
                </c:pt>
                <c:pt idx="1737">
                  <c:v>Vincenzo Santos</c:v>
                </c:pt>
                <c:pt idx="1738">
                  <c:v>Virgil Herrera</c:v>
                </c:pt>
                <c:pt idx="1739">
                  <c:v>Virgilio Wu</c:v>
                </c:pt>
                <c:pt idx="1740">
                  <c:v>Vivian Ross</c:v>
                </c:pt>
                <c:pt idx="1741">
                  <c:v>Von Ritter</c:v>
                </c:pt>
                <c:pt idx="1742">
                  <c:v>Vonda Wood</c:v>
                </c:pt>
                <c:pt idx="1743">
                  <c:v>Wade Kramer</c:v>
                </c:pt>
                <c:pt idx="1744">
                  <c:v>Wade Phelps</c:v>
                </c:pt>
                <c:pt idx="1745">
                  <c:v>Waldo Booker</c:v>
                </c:pt>
                <c:pt idx="1746">
                  <c:v>Waldo Zamora</c:v>
                </c:pt>
                <c:pt idx="1747">
                  <c:v>Walker Randolph</c:v>
                </c:pt>
                <c:pt idx="1748">
                  <c:v>Wanda Hernandez</c:v>
                </c:pt>
                <c:pt idx="1749">
                  <c:v>Wanda Mckenzie</c:v>
                </c:pt>
                <c:pt idx="1750">
                  <c:v>Warren Camacho</c:v>
                </c:pt>
                <c:pt idx="1751">
                  <c:v>Warren Huang</c:v>
                </c:pt>
                <c:pt idx="1752">
                  <c:v>Waylon Hester</c:v>
                </c:pt>
                <c:pt idx="1753">
                  <c:v>Weldon Hurley</c:v>
                </c:pt>
                <c:pt idx="1754">
                  <c:v>Wendell Benson</c:v>
                </c:pt>
                <c:pt idx="1755">
                  <c:v>Wendell Forbes</c:v>
                </c:pt>
                <c:pt idx="1756">
                  <c:v>Wendell Valencia</c:v>
                </c:pt>
                <c:pt idx="1757">
                  <c:v>Wendy Moran</c:v>
                </c:pt>
                <c:pt idx="1758">
                  <c:v>Wes Copeland</c:v>
                </c:pt>
                <c:pt idx="1759">
                  <c:v>Wes David</c:v>
                </c:pt>
                <c:pt idx="1760">
                  <c:v>Wesley Blackburn</c:v>
                </c:pt>
                <c:pt idx="1761">
                  <c:v>Whitney Pham</c:v>
                </c:pt>
                <c:pt idx="1762">
                  <c:v>Wilber Haney</c:v>
                </c:pt>
                <c:pt idx="1763">
                  <c:v>Wilber Travis</c:v>
                </c:pt>
                <c:pt idx="1764">
                  <c:v>Wilbur Bond</c:v>
                </c:pt>
                <c:pt idx="1765">
                  <c:v>Wilburn Barton</c:v>
                </c:pt>
                <c:pt idx="1766">
                  <c:v>Wilburn Salinas</c:v>
                </c:pt>
                <c:pt idx="1767">
                  <c:v>Will Berry</c:v>
                </c:pt>
                <c:pt idx="1768">
                  <c:v>Willa Combs</c:v>
                </c:pt>
                <c:pt idx="1769">
                  <c:v>Willard Cochran</c:v>
                </c:pt>
                <c:pt idx="1770">
                  <c:v>Willard Durham</c:v>
                </c:pt>
                <c:pt idx="1771">
                  <c:v>Willard Morrison</c:v>
                </c:pt>
                <c:pt idx="1772">
                  <c:v>Williams Kaiser</c:v>
                </c:pt>
                <c:pt idx="1773">
                  <c:v>Willie Bell</c:v>
                </c:pt>
                <c:pt idx="1774">
                  <c:v>Willis Beasley</c:v>
                </c:pt>
                <c:pt idx="1775">
                  <c:v>Willis Church</c:v>
                </c:pt>
                <c:pt idx="1776">
                  <c:v>Willis Hicks</c:v>
                </c:pt>
                <c:pt idx="1777">
                  <c:v>Wilmer Salas</c:v>
                </c:pt>
                <c:pt idx="1778">
                  <c:v>Wilson Ingram</c:v>
                </c:pt>
                <c:pt idx="1779">
                  <c:v>Wilson Juarez</c:v>
                </c:pt>
                <c:pt idx="1780">
                  <c:v>Winford Carney</c:v>
                </c:pt>
                <c:pt idx="1781">
                  <c:v>Winford Gutierrez</c:v>
                </c:pt>
                <c:pt idx="1782">
                  <c:v>Winston Melton</c:v>
                </c:pt>
                <c:pt idx="1783">
                  <c:v>Wm Castaneda</c:v>
                </c:pt>
                <c:pt idx="1784">
                  <c:v>Wyatt Chaney</c:v>
                </c:pt>
                <c:pt idx="1785">
                  <c:v>Xavier Bates</c:v>
                </c:pt>
                <c:pt idx="1786">
                  <c:v>Xavier Petty</c:v>
                </c:pt>
                <c:pt idx="1787">
                  <c:v>Young Cervantes</c:v>
                </c:pt>
                <c:pt idx="1788">
                  <c:v>Young Knapp</c:v>
                </c:pt>
                <c:pt idx="1789">
                  <c:v>Yvette Buchanan</c:v>
                </c:pt>
                <c:pt idx="1790">
                  <c:v>Yvonne Rose</c:v>
                </c:pt>
                <c:pt idx="1791">
                  <c:v>Zachariah Blanchard</c:v>
                </c:pt>
                <c:pt idx="1792">
                  <c:v>Zachariah Montoya</c:v>
                </c:pt>
                <c:pt idx="1793">
                  <c:v>Zachery Friedman</c:v>
                </c:pt>
                <c:pt idx="1794">
                  <c:v>Zachery Zavala</c:v>
                </c:pt>
                <c:pt idx="1795">
                  <c:v>Zack Brewer</c:v>
                </c:pt>
                <c:pt idx="1796">
                  <c:v>Zack Moses</c:v>
                </c:pt>
                <c:pt idx="1797">
                  <c:v>Zackary Copeland</c:v>
                </c:pt>
                <c:pt idx="1798">
                  <c:v>Zackary Matthews</c:v>
                </c:pt>
                <c:pt idx="1799">
                  <c:v>Zackary Mcpherson</c:v>
                </c:pt>
                <c:pt idx="1800">
                  <c:v>Zackary Mora</c:v>
                </c:pt>
                <c:pt idx="1801">
                  <c:v>Zane Braun</c:v>
                </c:pt>
              </c:strCache>
            </c:strRef>
          </c:cat>
          <c:val>
            <c:numRef>
              <c:f>'pivot table'!$C$4:$C$1806</c:f>
              <c:numCache>
                <c:formatCode>General</c:formatCode>
                <c:ptCount val="1802"/>
                <c:pt idx="0">
                  <c:v>70903</c:v>
                </c:pt>
                <c:pt idx="1">
                  <c:v>108779</c:v>
                </c:pt>
                <c:pt idx="2">
                  <c:v>83293</c:v>
                </c:pt>
                <c:pt idx="3">
                  <c:v>220778</c:v>
                </c:pt>
                <c:pt idx="4">
                  <c:v>53573</c:v>
                </c:pt>
                <c:pt idx="5">
                  <c:v>87371</c:v>
                </c:pt>
                <c:pt idx="6">
                  <c:v>149489</c:v>
                </c:pt>
                <c:pt idx="7">
                  <c:v>84380</c:v>
                </c:pt>
                <c:pt idx="8">
                  <c:v>151389</c:v>
                </c:pt>
                <c:pt idx="9">
                  <c:v>124850</c:v>
                </c:pt>
                <c:pt idx="10">
                  <c:v>256</c:v>
                </c:pt>
                <c:pt idx="11">
                  <c:v>33439</c:v>
                </c:pt>
                <c:pt idx="12">
                  <c:v>119264</c:v>
                </c:pt>
                <c:pt idx="13">
                  <c:v>87972</c:v>
                </c:pt>
                <c:pt idx="14">
                  <c:v>230594</c:v>
                </c:pt>
                <c:pt idx="15">
                  <c:v>97566</c:v>
                </c:pt>
                <c:pt idx="16">
                  <c:v>87738</c:v>
                </c:pt>
                <c:pt idx="17">
                  <c:v>106288</c:v>
                </c:pt>
                <c:pt idx="18">
                  <c:v>121192</c:v>
                </c:pt>
                <c:pt idx="19">
                  <c:v>90293</c:v>
                </c:pt>
                <c:pt idx="20">
                  <c:v>154610</c:v>
                </c:pt>
                <c:pt idx="21">
                  <c:v>77307</c:v>
                </c:pt>
                <c:pt idx="22">
                  <c:v>181240</c:v>
                </c:pt>
                <c:pt idx="23">
                  <c:v>140764</c:v>
                </c:pt>
                <c:pt idx="24">
                  <c:v>84390</c:v>
                </c:pt>
                <c:pt idx="25">
                  <c:v>80330</c:v>
                </c:pt>
                <c:pt idx="26">
                  <c:v>56141</c:v>
                </c:pt>
                <c:pt idx="27">
                  <c:v>163801</c:v>
                </c:pt>
                <c:pt idx="28">
                  <c:v>198345</c:v>
                </c:pt>
                <c:pt idx="29">
                  <c:v>145809</c:v>
                </c:pt>
                <c:pt idx="30">
                  <c:v>229903</c:v>
                </c:pt>
                <c:pt idx="31">
                  <c:v>57902</c:v>
                </c:pt>
                <c:pt idx="32">
                  <c:v>174820</c:v>
                </c:pt>
                <c:pt idx="33">
                  <c:v>92844</c:v>
                </c:pt>
                <c:pt idx="34">
                  <c:v>91954</c:v>
                </c:pt>
                <c:pt idx="35">
                  <c:v>73512</c:v>
                </c:pt>
                <c:pt idx="36">
                  <c:v>660810</c:v>
                </c:pt>
                <c:pt idx="37">
                  <c:v>102286</c:v>
                </c:pt>
                <c:pt idx="38">
                  <c:v>111248</c:v>
                </c:pt>
                <c:pt idx="39">
                  <c:v>73199</c:v>
                </c:pt>
                <c:pt idx="40">
                  <c:v>83741</c:v>
                </c:pt>
                <c:pt idx="41">
                  <c:v>138768</c:v>
                </c:pt>
                <c:pt idx="42">
                  <c:v>514604</c:v>
                </c:pt>
                <c:pt idx="43">
                  <c:v>103512</c:v>
                </c:pt>
                <c:pt idx="44">
                  <c:v>129004</c:v>
                </c:pt>
                <c:pt idx="45">
                  <c:v>457836</c:v>
                </c:pt>
                <c:pt idx="46">
                  <c:v>66953</c:v>
                </c:pt>
                <c:pt idx="47">
                  <c:v>83849</c:v>
                </c:pt>
                <c:pt idx="48">
                  <c:v>105785</c:v>
                </c:pt>
                <c:pt idx="49">
                  <c:v>100692</c:v>
                </c:pt>
                <c:pt idx="50">
                  <c:v>116172</c:v>
                </c:pt>
                <c:pt idx="51">
                  <c:v>75494</c:v>
                </c:pt>
                <c:pt idx="52">
                  <c:v>63562</c:v>
                </c:pt>
                <c:pt idx="53">
                  <c:v>177445</c:v>
                </c:pt>
                <c:pt idx="54">
                  <c:v>113834</c:v>
                </c:pt>
                <c:pt idx="55">
                  <c:v>135594</c:v>
                </c:pt>
                <c:pt idx="56">
                  <c:v>98569</c:v>
                </c:pt>
                <c:pt idx="57">
                  <c:v>80972</c:v>
                </c:pt>
                <c:pt idx="58">
                  <c:v>148604</c:v>
                </c:pt>
                <c:pt idx="59">
                  <c:v>112635</c:v>
                </c:pt>
                <c:pt idx="60">
                  <c:v>232911</c:v>
                </c:pt>
                <c:pt idx="61">
                  <c:v>108545</c:v>
                </c:pt>
                <c:pt idx="62">
                  <c:v>220380</c:v>
                </c:pt>
                <c:pt idx="63">
                  <c:v>101232</c:v>
                </c:pt>
                <c:pt idx="64">
                  <c:v>233985</c:v>
                </c:pt>
                <c:pt idx="65">
                  <c:v>119764</c:v>
                </c:pt>
                <c:pt idx="66">
                  <c:v>84228</c:v>
                </c:pt>
                <c:pt idx="67">
                  <c:v>172350</c:v>
                </c:pt>
                <c:pt idx="68">
                  <c:v>80178</c:v>
                </c:pt>
                <c:pt idx="69">
                  <c:v>118454</c:v>
                </c:pt>
                <c:pt idx="70">
                  <c:v>140228</c:v>
                </c:pt>
                <c:pt idx="71">
                  <c:v>140982</c:v>
                </c:pt>
                <c:pt idx="72">
                  <c:v>127263</c:v>
                </c:pt>
                <c:pt idx="73">
                  <c:v>145906</c:v>
                </c:pt>
                <c:pt idx="74">
                  <c:v>77119</c:v>
                </c:pt>
                <c:pt idx="75">
                  <c:v>116605</c:v>
                </c:pt>
                <c:pt idx="76">
                  <c:v>166083</c:v>
                </c:pt>
                <c:pt idx="77">
                  <c:v>78020</c:v>
                </c:pt>
                <c:pt idx="78">
                  <c:v>144455</c:v>
                </c:pt>
                <c:pt idx="79">
                  <c:v>61431</c:v>
                </c:pt>
                <c:pt idx="80">
                  <c:v>72111</c:v>
                </c:pt>
                <c:pt idx="81">
                  <c:v>88838</c:v>
                </c:pt>
                <c:pt idx="82">
                  <c:v>89568</c:v>
                </c:pt>
                <c:pt idx="83">
                  <c:v>66594</c:v>
                </c:pt>
                <c:pt idx="84">
                  <c:v>121640</c:v>
                </c:pt>
                <c:pt idx="85">
                  <c:v>74621</c:v>
                </c:pt>
                <c:pt idx="86">
                  <c:v>114656</c:v>
                </c:pt>
                <c:pt idx="87">
                  <c:v>190626</c:v>
                </c:pt>
                <c:pt idx="88">
                  <c:v>96887</c:v>
                </c:pt>
                <c:pt idx="89">
                  <c:v>118097</c:v>
                </c:pt>
                <c:pt idx="90">
                  <c:v>142761</c:v>
                </c:pt>
                <c:pt idx="91">
                  <c:v>111450</c:v>
                </c:pt>
                <c:pt idx="92">
                  <c:v>125768</c:v>
                </c:pt>
                <c:pt idx="93">
                  <c:v>64185</c:v>
                </c:pt>
                <c:pt idx="94">
                  <c:v>139364</c:v>
                </c:pt>
                <c:pt idx="95">
                  <c:v>92080</c:v>
                </c:pt>
                <c:pt idx="96">
                  <c:v>100100</c:v>
                </c:pt>
                <c:pt idx="97">
                  <c:v>175009</c:v>
                </c:pt>
                <c:pt idx="98">
                  <c:v>302652</c:v>
                </c:pt>
                <c:pt idx="99">
                  <c:v>142009</c:v>
                </c:pt>
                <c:pt idx="100">
                  <c:v>100901</c:v>
                </c:pt>
                <c:pt idx="101">
                  <c:v>62457</c:v>
                </c:pt>
                <c:pt idx="102">
                  <c:v>104992</c:v>
                </c:pt>
                <c:pt idx="103">
                  <c:v>130200</c:v>
                </c:pt>
                <c:pt idx="104">
                  <c:v>183559</c:v>
                </c:pt>
                <c:pt idx="105">
                  <c:v>191786</c:v>
                </c:pt>
                <c:pt idx="106">
                  <c:v>96176</c:v>
                </c:pt>
                <c:pt idx="107">
                  <c:v>87803</c:v>
                </c:pt>
                <c:pt idx="108">
                  <c:v>115232</c:v>
                </c:pt>
                <c:pt idx="109">
                  <c:v>58433</c:v>
                </c:pt>
                <c:pt idx="110">
                  <c:v>56688</c:v>
                </c:pt>
                <c:pt idx="111">
                  <c:v>179732</c:v>
                </c:pt>
                <c:pt idx="112">
                  <c:v>77701</c:v>
                </c:pt>
                <c:pt idx="113">
                  <c:v>62861</c:v>
                </c:pt>
                <c:pt idx="114">
                  <c:v>103348</c:v>
                </c:pt>
                <c:pt idx="115">
                  <c:v>63986</c:v>
                </c:pt>
                <c:pt idx="116">
                  <c:v>109277</c:v>
                </c:pt>
                <c:pt idx="117">
                  <c:v>72146</c:v>
                </c:pt>
                <c:pt idx="118">
                  <c:v>70461</c:v>
                </c:pt>
                <c:pt idx="119">
                  <c:v>155829</c:v>
                </c:pt>
                <c:pt idx="120">
                  <c:v>57318</c:v>
                </c:pt>
                <c:pt idx="121">
                  <c:v>67088</c:v>
                </c:pt>
                <c:pt idx="122">
                  <c:v>114303</c:v>
                </c:pt>
                <c:pt idx="123">
                  <c:v>127561</c:v>
                </c:pt>
                <c:pt idx="124">
                  <c:v>106675</c:v>
                </c:pt>
                <c:pt idx="125">
                  <c:v>82246</c:v>
                </c:pt>
                <c:pt idx="126">
                  <c:v>144129</c:v>
                </c:pt>
                <c:pt idx="127">
                  <c:v>90429</c:v>
                </c:pt>
                <c:pt idx="128">
                  <c:v>77705</c:v>
                </c:pt>
                <c:pt idx="129">
                  <c:v>65104</c:v>
                </c:pt>
                <c:pt idx="130">
                  <c:v>89404</c:v>
                </c:pt>
                <c:pt idx="131">
                  <c:v>155161</c:v>
                </c:pt>
                <c:pt idx="132">
                  <c:v>143346</c:v>
                </c:pt>
                <c:pt idx="133">
                  <c:v>102814</c:v>
                </c:pt>
                <c:pt idx="134">
                  <c:v>84620</c:v>
                </c:pt>
                <c:pt idx="135">
                  <c:v>114206</c:v>
                </c:pt>
                <c:pt idx="136">
                  <c:v>93766</c:v>
                </c:pt>
                <c:pt idx="137">
                  <c:v>94166</c:v>
                </c:pt>
                <c:pt idx="138">
                  <c:v>95562</c:v>
                </c:pt>
                <c:pt idx="139">
                  <c:v>71525</c:v>
                </c:pt>
                <c:pt idx="140">
                  <c:v>127772</c:v>
                </c:pt>
                <c:pt idx="141">
                  <c:v>83360</c:v>
                </c:pt>
                <c:pt idx="142">
                  <c:v>72820</c:v>
                </c:pt>
                <c:pt idx="143">
                  <c:v>105851</c:v>
                </c:pt>
                <c:pt idx="144">
                  <c:v>147031</c:v>
                </c:pt>
                <c:pt idx="145">
                  <c:v>78878</c:v>
                </c:pt>
                <c:pt idx="146">
                  <c:v>136705</c:v>
                </c:pt>
                <c:pt idx="147">
                  <c:v>58372</c:v>
                </c:pt>
                <c:pt idx="148">
                  <c:v>88645</c:v>
                </c:pt>
                <c:pt idx="149">
                  <c:v>130136</c:v>
                </c:pt>
                <c:pt idx="150">
                  <c:v>144268</c:v>
                </c:pt>
                <c:pt idx="151">
                  <c:v>374354</c:v>
                </c:pt>
                <c:pt idx="152">
                  <c:v>70991</c:v>
                </c:pt>
                <c:pt idx="153">
                  <c:v>90046</c:v>
                </c:pt>
                <c:pt idx="154">
                  <c:v>65039</c:v>
                </c:pt>
                <c:pt idx="155">
                  <c:v>56658</c:v>
                </c:pt>
                <c:pt idx="156">
                  <c:v>116186</c:v>
                </c:pt>
                <c:pt idx="157">
                  <c:v>47548</c:v>
                </c:pt>
                <c:pt idx="158">
                  <c:v>272</c:v>
                </c:pt>
                <c:pt idx="159">
                  <c:v>90268</c:v>
                </c:pt>
                <c:pt idx="160">
                  <c:v>140110</c:v>
                </c:pt>
                <c:pt idx="161">
                  <c:v>133635</c:v>
                </c:pt>
                <c:pt idx="162">
                  <c:v>183186</c:v>
                </c:pt>
                <c:pt idx="163">
                  <c:v>131235</c:v>
                </c:pt>
                <c:pt idx="164">
                  <c:v>150910</c:v>
                </c:pt>
                <c:pt idx="165">
                  <c:v>147528</c:v>
                </c:pt>
                <c:pt idx="166">
                  <c:v>147445</c:v>
                </c:pt>
                <c:pt idx="167">
                  <c:v>94465</c:v>
                </c:pt>
                <c:pt idx="168">
                  <c:v>143696</c:v>
                </c:pt>
                <c:pt idx="169">
                  <c:v>91930</c:v>
                </c:pt>
                <c:pt idx="170">
                  <c:v>132665</c:v>
                </c:pt>
                <c:pt idx="171">
                  <c:v>130019</c:v>
                </c:pt>
                <c:pt idx="172">
                  <c:v>89377</c:v>
                </c:pt>
                <c:pt idx="173">
                  <c:v>40164</c:v>
                </c:pt>
                <c:pt idx="174">
                  <c:v>148043</c:v>
                </c:pt>
                <c:pt idx="175">
                  <c:v>105477</c:v>
                </c:pt>
                <c:pt idx="176">
                  <c:v>587612</c:v>
                </c:pt>
                <c:pt idx="177">
                  <c:v>151138</c:v>
                </c:pt>
                <c:pt idx="178">
                  <c:v>54852</c:v>
                </c:pt>
                <c:pt idx="179">
                  <c:v>174542</c:v>
                </c:pt>
                <c:pt idx="180">
                  <c:v>178944</c:v>
                </c:pt>
                <c:pt idx="181">
                  <c:v>76767</c:v>
                </c:pt>
                <c:pt idx="182">
                  <c:v>99486</c:v>
                </c:pt>
                <c:pt idx="183">
                  <c:v>138894</c:v>
                </c:pt>
                <c:pt idx="184">
                  <c:v>99877</c:v>
                </c:pt>
                <c:pt idx="185">
                  <c:v>110728</c:v>
                </c:pt>
                <c:pt idx="186">
                  <c:v>72214</c:v>
                </c:pt>
                <c:pt idx="187">
                  <c:v>107543</c:v>
                </c:pt>
                <c:pt idx="188">
                  <c:v>108375</c:v>
                </c:pt>
                <c:pt idx="189">
                  <c:v>106020</c:v>
                </c:pt>
                <c:pt idx="190">
                  <c:v>88438</c:v>
                </c:pt>
                <c:pt idx="191">
                  <c:v>95968</c:v>
                </c:pt>
                <c:pt idx="192">
                  <c:v>245021</c:v>
                </c:pt>
                <c:pt idx="193">
                  <c:v>222823</c:v>
                </c:pt>
                <c:pt idx="194">
                  <c:v>116458</c:v>
                </c:pt>
                <c:pt idx="195">
                  <c:v>70743</c:v>
                </c:pt>
                <c:pt idx="196">
                  <c:v>87469</c:v>
                </c:pt>
                <c:pt idx="197">
                  <c:v>99832</c:v>
                </c:pt>
                <c:pt idx="198">
                  <c:v>137084</c:v>
                </c:pt>
                <c:pt idx="199">
                  <c:v>143840</c:v>
                </c:pt>
                <c:pt idx="200">
                  <c:v>148306</c:v>
                </c:pt>
                <c:pt idx="201">
                  <c:v>57343</c:v>
                </c:pt>
                <c:pt idx="202">
                  <c:v>127030</c:v>
                </c:pt>
                <c:pt idx="203">
                  <c:v>51874</c:v>
                </c:pt>
                <c:pt idx="204">
                  <c:v>203764</c:v>
                </c:pt>
                <c:pt idx="205">
                  <c:v>146332</c:v>
                </c:pt>
                <c:pt idx="206">
                  <c:v>179721</c:v>
                </c:pt>
                <c:pt idx="207">
                  <c:v>65440</c:v>
                </c:pt>
                <c:pt idx="208">
                  <c:v>99820</c:v>
                </c:pt>
                <c:pt idx="209">
                  <c:v>119114</c:v>
                </c:pt>
                <c:pt idx="210">
                  <c:v>104517</c:v>
                </c:pt>
                <c:pt idx="211">
                  <c:v>94609</c:v>
                </c:pt>
                <c:pt idx="212">
                  <c:v>105150</c:v>
                </c:pt>
                <c:pt idx="213">
                  <c:v>230169</c:v>
                </c:pt>
                <c:pt idx="214">
                  <c:v>85705</c:v>
                </c:pt>
                <c:pt idx="215">
                  <c:v>112098</c:v>
                </c:pt>
                <c:pt idx="216">
                  <c:v>77842</c:v>
                </c:pt>
                <c:pt idx="217">
                  <c:v>98775</c:v>
                </c:pt>
                <c:pt idx="218">
                  <c:v>293268</c:v>
                </c:pt>
                <c:pt idx="219">
                  <c:v>73202</c:v>
                </c:pt>
                <c:pt idx="220">
                  <c:v>146858</c:v>
                </c:pt>
                <c:pt idx="221">
                  <c:v>77640</c:v>
                </c:pt>
                <c:pt idx="222">
                  <c:v>161224</c:v>
                </c:pt>
                <c:pt idx="223">
                  <c:v>90937</c:v>
                </c:pt>
                <c:pt idx="224">
                  <c:v>153781</c:v>
                </c:pt>
                <c:pt idx="225">
                  <c:v>141995</c:v>
                </c:pt>
                <c:pt idx="226">
                  <c:v>141973</c:v>
                </c:pt>
                <c:pt idx="227">
                  <c:v>70800</c:v>
                </c:pt>
                <c:pt idx="228">
                  <c:v>174004</c:v>
                </c:pt>
                <c:pt idx="229">
                  <c:v>98958</c:v>
                </c:pt>
                <c:pt idx="230">
                  <c:v>101126</c:v>
                </c:pt>
                <c:pt idx="231">
                  <c:v>132579</c:v>
                </c:pt>
                <c:pt idx="232">
                  <c:v>122748</c:v>
                </c:pt>
                <c:pt idx="233">
                  <c:v>124097</c:v>
                </c:pt>
                <c:pt idx="234">
                  <c:v>128241</c:v>
                </c:pt>
                <c:pt idx="235">
                  <c:v>145298</c:v>
                </c:pt>
                <c:pt idx="236">
                  <c:v>30791</c:v>
                </c:pt>
                <c:pt idx="237">
                  <c:v>237408</c:v>
                </c:pt>
                <c:pt idx="238">
                  <c:v>71462</c:v>
                </c:pt>
                <c:pt idx="239">
                  <c:v>141377</c:v>
                </c:pt>
                <c:pt idx="240">
                  <c:v>116160</c:v>
                </c:pt>
                <c:pt idx="241">
                  <c:v>118950</c:v>
                </c:pt>
                <c:pt idx="242">
                  <c:v>246925</c:v>
                </c:pt>
                <c:pt idx="243">
                  <c:v>155050</c:v>
                </c:pt>
                <c:pt idx="244">
                  <c:v>87881</c:v>
                </c:pt>
                <c:pt idx="245">
                  <c:v>93538</c:v>
                </c:pt>
                <c:pt idx="246">
                  <c:v>31706</c:v>
                </c:pt>
                <c:pt idx="247">
                  <c:v>111452</c:v>
                </c:pt>
                <c:pt idx="248">
                  <c:v>184211</c:v>
                </c:pt>
                <c:pt idx="249">
                  <c:v>103495</c:v>
                </c:pt>
                <c:pt idx="250">
                  <c:v>85888</c:v>
                </c:pt>
                <c:pt idx="251">
                  <c:v>92272</c:v>
                </c:pt>
                <c:pt idx="252">
                  <c:v>276142</c:v>
                </c:pt>
                <c:pt idx="253">
                  <c:v>92577</c:v>
                </c:pt>
                <c:pt idx="254">
                  <c:v>110641</c:v>
                </c:pt>
                <c:pt idx="255">
                  <c:v>156428</c:v>
                </c:pt>
                <c:pt idx="256">
                  <c:v>160338</c:v>
                </c:pt>
                <c:pt idx="257">
                  <c:v>177145</c:v>
                </c:pt>
                <c:pt idx="258">
                  <c:v>68251</c:v>
                </c:pt>
                <c:pt idx="259">
                  <c:v>148286</c:v>
                </c:pt>
                <c:pt idx="260">
                  <c:v>166968</c:v>
                </c:pt>
                <c:pt idx="261">
                  <c:v>88691</c:v>
                </c:pt>
                <c:pt idx="262">
                  <c:v>116727</c:v>
                </c:pt>
                <c:pt idx="263">
                  <c:v>108105</c:v>
                </c:pt>
                <c:pt idx="264">
                  <c:v>146131</c:v>
                </c:pt>
                <c:pt idx="265">
                  <c:v>98824</c:v>
                </c:pt>
                <c:pt idx="266">
                  <c:v>114441</c:v>
                </c:pt>
                <c:pt idx="267">
                  <c:v>184454</c:v>
                </c:pt>
                <c:pt idx="268">
                  <c:v>66965</c:v>
                </c:pt>
                <c:pt idx="269">
                  <c:v>99400</c:v>
                </c:pt>
                <c:pt idx="270">
                  <c:v>68996</c:v>
                </c:pt>
                <c:pt idx="271">
                  <c:v>86868</c:v>
                </c:pt>
                <c:pt idx="272">
                  <c:v>58352</c:v>
                </c:pt>
                <c:pt idx="273">
                  <c:v>168818</c:v>
                </c:pt>
                <c:pt idx="274">
                  <c:v>144561</c:v>
                </c:pt>
                <c:pt idx="275">
                  <c:v>155920</c:v>
                </c:pt>
                <c:pt idx="276">
                  <c:v>120402</c:v>
                </c:pt>
                <c:pt idx="277">
                  <c:v>117175</c:v>
                </c:pt>
                <c:pt idx="278">
                  <c:v>48781</c:v>
                </c:pt>
                <c:pt idx="279">
                  <c:v>77715</c:v>
                </c:pt>
                <c:pt idx="280">
                  <c:v>60143</c:v>
                </c:pt>
                <c:pt idx="281">
                  <c:v>104901</c:v>
                </c:pt>
                <c:pt idx="282">
                  <c:v>155614</c:v>
                </c:pt>
                <c:pt idx="283">
                  <c:v>89161</c:v>
                </c:pt>
                <c:pt idx="284">
                  <c:v>65184</c:v>
                </c:pt>
                <c:pt idx="285">
                  <c:v>156658</c:v>
                </c:pt>
                <c:pt idx="286">
                  <c:v>106704</c:v>
                </c:pt>
                <c:pt idx="287">
                  <c:v>41819</c:v>
                </c:pt>
                <c:pt idx="288">
                  <c:v>189697</c:v>
                </c:pt>
                <c:pt idx="289">
                  <c:v>12264</c:v>
                </c:pt>
                <c:pt idx="290">
                  <c:v>138662</c:v>
                </c:pt>
                <c:pt idx="291">
                  <c:v>83381</c:v>
                </c:pt>
                <c:pt idx="292">
                  <c:v>184711</c:v>
                </c:pt>
                <c:pt idx="293">
                  <c:v>63741</c:v>
                </c:pt>
                <c:pt idx="294">
                  <c:v>96593</c:v>
                </c:pt>
                <c:pt idx="295">
                  <c:v>118536</c:v>
                </c:pt>
                <c:pt idx="296">
                  <c:v>74356</c:v>
                </c:pt>
                <c:pt idx="297">
                  <c:v>211558</c:v>
                </c:pt>
                <c:pt idx="298">
                  <c:v>58384</c:v>
                </c:pt>
                <c:pt idx="299">
                  <c:v>93811</c:v>
                </c:pt>
                <c:pt idx="300">
                  <c:v>118308</c:v>
                </c:pt>
                <c:pt idx="301">
                  <c:v>316062</c:v>
                </c:pt>
                <c:pt idx="302">
                  <c:v>140147</c:v>
                </c:pt>
                <c:pt idx="303">
                  <c:v>160944</c:v>
                </c:pt>
                <c:pt idx="304">
                  <c:v>204586</c:v>
                </c:pt>
                <c:pt idx="305">
                  <c:v>113132</c:v>
                </c:pt>
                <c:pt idx="306">
                  <c:v>129736</c:v>
                </c:pt>
                <c:pt idx="307">
                  <c:v>186976</c:v>
                </c:pt>
                <c:pt idx="308">
                  <c:v>139824</c:v>
                </c:pt>
                <c:pt idx="309">
                  <c:v>119351</c:v>
                </c:pt>
                <c:pt idx="310">
                  <c:v>203851</c:v>
                </c:pt>
                <c:pt idx="311">
                  <c:v>79930</c:v>
                </c:pt>
                <c:pt idx="312">
                  <c:v>118242</c:v>
                </c:pt>
                <c:pt idx="313">
                  <c:v>431731</c:v>
                </c:pt>
                <c:pt idx="314">
                  <c:v>143985</c:v>
                </c:pt>
                <c:pt idx="315">
                  <c:v>62049</c:v>
                </c:pt>
                <c:pt idx="316">
                  <c:v>93247</c:v>
                </c:pt>
                <c:pt idx="317">
                  <c:v>110360</c:v>
                </c:pt>
                <c:pt idx="318">
                  <c:v>101954</c:v>
                </c:pt>
                <c:pt idx="319">
                  <c:v>88135</c:v>
                </c:pt>
                <c:pt idx="320">
                  <c:v>73330</c:v>
                </c:pt>
                <c:pt idx="321">
                  <c:v>84966</c:v>
                </c:pt>
                <c:pt idx="322">
                  <c:v>239556</c:v>
                </c:pt>
                <c:pt idx="323">
                  <c:v>129458</c:v>
                </c:pt>
                <c:pt idx="324">
                  <c:v>165448</c:v>
                </c:pt>
                <c:pt idx="325">
                  <c:v>63817</c:v>
                </c:pt>
                <c:pt idx="326">
                  <c:v>73712</c:v>
                </c:pt>
                <c:pt idx="327">
                  <c:v>66720</c:v>
                </c:pt>
                <c:pt idx="328">
                  <c:v>113175</c:v>
                </c:pt>
                <c:pt idx="329">
                  <c:v>130332</c:v>
                </c:pt>
                <c:pt idx="330">
                  <c:v>92482</c:v>
                </c:pt>
                <c:pt idx="331">
                  <c:v>124895</c:v>
                </c:pt>
                <c:pt idx="332">
                  <c:v>81012</c:v>
                </c:pt>
                <c:pt idx="333">
                  <c:v>169595</c:v>
                </c:pt>
                <c:pt idx="334">
                  <c:v>88431</c:v>
                </c:pt>
                <c:pt idx="335">
                  <c:v>91043</c:v>
                </c:pt>
                <c:pt idx="336">
                  <c:v>234720</c:v>
                </c:pt>
                <c:pt idx="337">
                  <c:v>69288</c:v>
                </c:pt>
                <c:pt idx="338">
                  <c:v>96159</c:v>
                </c:pt>
                <c:pt idx="339">
                  <c:v>132771</c:v>
                </c:pt>
                <c:pt idx="340">
                  <c:v>120787</c:v>
                </c:pt>
                <c:pt idx="341">
                  <c:v>118632</c:v>
                </c:pt>
                <c:pt idx="342">
                  <c:v>95008</c:v>
                </c:pt>
                <c:pt idx="343">
                  <c:v>109307</c:v>
                </c:pt>
                <c:pt idx="344">
                  <c:v>98465</c:v>
                </c:pt>
                <c:pt idx="345">
                  <c:v>57750</c:v>
                </c:pt>
                <c:pt idx="346">
                  <c:v>85577</c:v>
                </c:pt>
                <c:pt idx="347">
                  <c:v>156366</c:v>
                </c:pt>
                <c:pt idx="348">
                  <c:v>150216</c:v>
                </c:pt>
                <c:pt idx="349">
                  <c:v>199135</c:v>
                </c:pt>
                <c:pt idx="350">
                  <c:v>191794</c:v>
                </c:pt>
                <c:pt idx="351">
                  <c:v>108952</c:v>
                </c:pt>
                <c:pt idx="352">
                  <c:v>104653</c:v>
                </c:pt>
                <c:pt idx="353">
                  <c:v>109312</c:v>
                </c:pt>
                <c:pt idx="354">
                  <c:v>113381</c:v>
                </c:pt>
                <c:pt idx="355">
                  <c:v>142875</c:v>
                </c:pt>
                <c:pt idx="356">
                  <c:v>218305</c:v>
                </c:pt>
                <c:pt idx="357">
                  <c:v>167585</c:v>
                </c:pt>
                <c:pt idx="358">
                  <c:v>155771</c:v>
                </c:pt>
                <c:pt idx="359">
                  <c:v>105382</c:v>
                </c:pt>
                <c:pt idx="360">
                  <c:v>104867</c:v>
                </c:pt>
                <c:pt idx="361">
                  <c:v>153689</c:v>
                </c:pt>
                <c:pt idx="362">
                  <c:v>97432</c:v>
                </c:pt>
                <c:pt idx="363">
                  <c:v>164672</c:v>
                </c:pt>
                <c:pt idx="364">
                  <c:v>150835</c:v>
                </c:pt>
                <c:pt idx="365">
                  <c:v>121443</c:v>
                </c:pt>
                <c:pt idx="366">
                  <c:v>98181</c:v>
                </c:pt>
                <c:pt idx="367">
                  <c:v>108713</c:v>
                </c:pt>
                <c:pt idx="368">
                  <c:v>94167</c:v>
                </c:pt>
                <c:pt idx="369">
                  <c:v>172302</c:v>
                </c:pt>
                <c:pt idx="370">
                  <c:v>73823</c:v>
                </c:pt>
                <c:pt idx="371">
                  <c:v>67231</c:v>
                </c:pt>
                <c:pt idx="372">
                  <c:v>59926</c:v>
                </c:pt>
                <c:pt idx="373">
                  <c:v>88950</c:v>
                </c:pt>
                <c:pt idx="374">
                  <c:v>224995</c:v>
                </c:pt>
                <c:pt idx="375">
                  <c:v>167577</c:v>
                </c:pt>
                <c:pt idx="376">
                  <c:v>111907</c:v>
                </c:pt>
                <c:pt idx="377">
                  <c:v>104250</c:v>
                </c:pt>
                <c:pt idx="378">
                  <c:v>190622</c:v>
                </c:pt>
                <c:pt idx="379">
                  <c:v>170719</c:v>
                </c:pt>
                <c:pt idx="380">
                  <c:v>148547</c:v>
                </c:pt>
                <c:pt idx="381">
                  <c:v>88734</c:v>
                </c:pt>
                <c:pt idx="382">
                  <c:v>77333</c:v>
                </c:pt>
                <c:pt idx="383">
                  <c:v>78245</c:v>
                </c:pt>
                <c:pt idx="384">
                  <c:v>160218</c:v>
                </c:pt>
                <c:pt idx="385">
                  <c:v>108062</c:v>
                </c:pt>
                <c:pt idx="386">
                  <c:v>151168</c:v>
                </c:pt>
                <c:pt idx="387">
                  <c:v>136379</c:v>
                </c:pt>
                <c:pt idx="388">
                  <c:v>188751</c:v>
                </c:pt>
                <c:pt idx="389">
                  <c:v>129384</c:v>
                </c:pt>
                <c:pt idx="390">
                  <c:v>190373</c:v>
                </c:pt>
                <c:pt idx="391">
                  <c:v>218794</c:v>
                </c:pt>
                <c:pt idx="392">
                  <c:v>236250</c:v>
                </c:pt>
                <c:pt idx="393">
                  <c:v>108763</c:v>
                </c:pt>
                <c:pt idx="394">
                  <c:v>192551</c:v>
                </c:pt>
                <c:pt idx="395">
                  <c:v>58204</c:v>
                </c:pt>
                <c:pt idx="396">
                  <c:v>101764</c:v>
                </c:pt>
                <c:pt idx="397">
                  <c:v>106287</c:v>
                </c:pt>
                <c:pt idx="398">
                  <c:v>55649</c:v>
                </c:pt>
                <c:pt idx="399">
                  <c:v>134709</c:v>
                </c:pt>
                <c:pt idx="400">
                  <c:v>271852</c:v>
                </c:pt>
                <c:pt idx="401">
                  <c:v>73236</c:v>
                </c:pt>
                <c:pt idx="402">
                  <c:v>63631</c:v>
                </c:pt>
                <c:pt idx="403">
                  <c:v>58851</c:v>
                </c:pt>
                <c:pt idx="404">
                  <c:v>112724</c:v>
                </c:pt>
                <c:pt idx="405">
                  <c:v>122038</c:v>
                </c:pt>
                <c:pt idx="406">
                  <c:v>145105</c:v>
                </c:pt>
                <c:pt idx="407">
                  <c:v>113937</c:v>
                </c:pt>
                <c:pt idx="408">
                  <c:v>53822</c:v>
                </c:pt>
                <c:pt idx="409">
                  <c:v>164628</c:v>
                </c:pt>
                <c:pt idx="410">
                  <c:v>121407</c:v>
                </c:pt>
                <c:pt idx="411">
                  <c:v>132665</c:v>
                </c:pt>
                <c:pt idx="412">
                  <c:v>85621</c:v>
                </c:pt>
                <c:pt idx="413">
                  <c:v>98991</c:v>
                </c:pt>
                <c:pt idx="414">
                  <c:v>167332</c:v>
                </c:pt>
                <c:pt idx="415">
                  <c:v>94727</c:v>
                </c:pt>
                <c:pt idx="416">
                  <c:v>90503</c:v>
                </c:pt>
                <c:pt idx="417">
                  <c:v>206916</c:v>
                </c:pt>
                <c:pt idx="418">
                  <c:v>81664</c:v>
                </c:pt>
                <c:pt idx="419">
                  <c:v>154496</c:v>
                </c:pt>
                <c:pt idx="420">
                  <c:v>55349</c:v>
                </c:pt>
                <c:pt idx="421">
                  <c:v>126329</c:v>
                </c:pt>
                <c:pt idx="422">
                  <c:v>91975</c:v>
                </c:pt>
                <c:pt idx="423">
                  <c:v>94470</c:v>
                </c:pt>
                <c:pt idx="424">
                  <c:v>103325</c:v>
                </c:pt>
                <c:pt idx="425">
                  <c:v>81888</c:v>
                </c:pt>
                <c:pt idx="426">
                  <c:v>49040</c:v>
                </c:pt>
                <c:pt idx="427">
                  <c:v>132492</c:v>
                </c:pt>
                <c:pt idx="428">
                  <c:v>227394</c:v>
                </c:pt>
                <c:pt idx="429">
                  <c:v>109867</c:v>
                </c:pt>
                <c:pt idx="430">
                  <c:v>153793</c:v>
                </c:pt>
                <c:pt idx="431">
                  <c:v>135858</c:v>
                </c:pt>
                <c:pt idx="432">
                  <c:v>108661</c:v>
                </c:pt>
                <c:pt idx="433">
                  <c:v>86175</c:v>
                </c:pt>
                <c:pt idx="434">
                  <c:v>124554</c:v>
                </c:pt>
                <c:pt idx="435">
                  <c:v>80514</c:v>
                </c:pt>
                <c:pt idx="436">
                  <c:v>91847</c:v>
                </c:pt>
                <c:pt idx="437">
                  <c:v>168573</c:v>
                </c:pt>
                <c:pt idx="438">
                  <c:v>76684</c:v>
                </c:pt>
                <c:pt idx="439">
                  <c:v>57813</c:v>
                </c:pt>
                <c:pt idx="440">
                  <c:v>107115</c:v>
                </c:pt>
                <c:pt idx="441">
                  <c:v>90655</c:v>
                </c:pt>
                <c:pt idx="442">
                  <c:v>187891</c:v>
                </c:pt>
                <c:pt idx="443">
                  <c:v>242874</c:v>
                </c:pt>
                <c:pt idx="444">
                  <c:v>113651</c:v>
                </c:pt>
                <c:pt idx="445">
                  <c:v>132264</c:v>
                </c:pt>
                <c:pt idx="446">
                  <c:v>82717</c:v>
                </c:pt>
                <c:pt idx="447">
                  <c:v>56356</c:v>
                </c:pt>
                <c:pt idx="448">
                  <c:v>69603</c:v>
                </c:pt>
                <c:pt idx="449">
                  <c:v>75367</c:v>
                </c:pt>
                <c:pt idx="450">
                  <c:v>158729</c:v>
                </c:pt>
                <c:pt idx="451">
                  <c:v>67430</c:v>
                </c:pt>
                <c:pt idx="452">
                  <c:v>124339</c:v>
                </c:pt>
                <c:pt idx="453">
                  <c:v>80014</c:v>
                </c:pt>
                <c:pt idx="454">
                  <c:v>215775</c:v>
                </c:pt>
                <c:pt idx="455">
                  <c:v>113079</c:v>
                </c:pt>
                <c:pt idx="456">
                  <c:v>134339</c:v>
                </c:pt>
                <c:pt idx="457">
                  <c:v>88401</c:v>
                </c:pt>
                <c:pt idx="458">
                  <c:v>79630</c:v>
                </c:pt>
                <c:pt idx="459">
                  <c:v>72649</c:v>
                </c:pt>
                <c:pt idx="460">
                  <c:v>162654</c:v>
                </c:pt>
                <c:pt idx="461">
                  <c:v>62631</c:v>
                </c:pt>
                <c:pt idx="462">
                  <c:v>105057</c:v>
                </c:pt>
                <c:pt idx="463">
                  <c:v>103991</c:v>
                </c:pt>
                <c:pt idx="464">
                  <c:v>153110</c:v>
                </c:pt>
                <c:pt idx="465">
                  <c:v>101357</c:v>
                </c:pt>
                <c:pt idx="466">
                  <c:v>51063</c:v>
                </c:pt>
                <c:pt idx="467">
                  <c:v>70499</c:v>
                </c:pt>
                <c:pt idx="468">
                  <c:v>105562</c:v>
                </c:pt>
                <c:pt idx="469">
                  <c:v>101622</c:v>
                </c:pt>
                <c:pt idx="470">
                  <c:v>41431</c:v>
                </c:pt>
                <c:pt idx="471">
                  <c:v>234883</c:v>
                </c:pt>
                <c:pt idx="472">
                  <c:v>50868</c:v>
                </c:pt>
                <c:pt idx="473">
                  <c:v>169720</c:v>
                </c:pt>
                <c:pt idx="474">
                  <c:v>129225</c:v>
                </c:pt>
                <c:pt idx="475">
                  <c:v>80032</c:v>
                </c:pt>
                <c:pt idx="476">
                  <c:v>51646</c:v>
                </c:pt>
                <c:pt idx="477">
                  <c:v>126911</c:v>
                </c:pt>
                <c:pt idx="478">
                  <c:v>78971</c:v>
                </c:pt>
                <c:pt idx="479">
                  <c:v>100678</c:v>
                </c:pt>
                <c:pt idx="480">
                  <c:v>150516</c:v>
                </c:pt>
                <c:pt idx="481">
                  <c:v>81953</c:v>
                </c:pt>
                <c:pt idx="482">
                  <c:v>93325</c:v>
                </c:pt>
                <c:pt idx="483">
                  <c:v>161742</c:v>
                </c:pt>
                <c:pt idx="484">
                  <c:v>195450</c:v>
                </c:pt>
                <c:pt idx="485">
                  <c:v>70138</c:v>
                </c:pt>
                <c:pt idx="486">
                  <c:v>143259</c:v>
                </c:pt>
                <c:pt idx="487">
                  <c:v>205241</c:v>
                </c:pt>
                <c:pt idx="488">
                  <c:v>94296</c:v>
                </c:pt>
                <c:pt idx="489">
                  <c:v>74184</c:v>
                </c:pt>
                <c:pt idx="490">
                  <c:v>230710</c:v>
                </c:pt>
                <c:pt idx="491">
                  <c:v>84207</c:v>
                </c:pt>
                <c:pt idx="492">
                  <c:v>105074</c:v>
                </c:pt>
                <c:pt idx="493">
                  <c:v>41881</c:v>
                </c:pt>
                <c:pt idx="494">
                  <c:v>79911</c:v>
                </c:pt>
                <c:pt idx="495">
                  <c:v>157073</c:v>
                </c:pt>
                <c:pt idx="496">
                  <c:v>100398</c:v>
                </c:pt>
                <c:pt idx="497">
                  <c:v>202519</c:v>
                </c:pt>
                <c:pt idx="498">
                  <c:v>102323</c:v>
                </c:pt>
                <c:pt idx="499">
                  <c:v>130814</c:v>
                </c:pt>
                <c:pt idx="500">
                  <c:v>127873</c:v>
                </c:pt>
                <c:pt idx="501">
                  <c:v>78111</c:v>
                </c:pt>
                <c:pt idx="502">
                  <c:v>98666</c:v>
                </c:pt>
                <c:pt idx="503">
                  <c:v>197691</c:v>
                </c:pt>
                <c:pt idx="504">
                  <c:v>58389</c:v>
                </c:pt>
                <c:pt idx="505">
                  <c:v>104759</c:v>
                </c:pt>
                <c:pt idx="506">
                  <c:v>167351</c:v>
                </c:pt>
                <c:pt idx="507">
                  <c:v>147152</c:v>
                </c:pt>
                <c:pt idx="508">
                  <c:v>84064</c:v>
                </c:pt>
                <c:pt idx="509">
                  <c:v>111772</c:v>
                </c:pt>
                <c:pt idx="510">
                  <c:v>77518</c:v>
                </c:pt>
                <c:pt idx="511">
                  <c:v>63204</c:v>
                </c:pt>
                <c:pt idx="512">
                  <c:v>110433</c:v>
                </c:pt>
                <c:pt idx="513">
                  <c:v>78741</c:v>
                </c:pt>
                <c:pt idx="514">
                  <c:v>84522</c:v>
                </c:pt>
                <c:pt idx="515">
                  <c:v>227630</c:v>
                </c:pt>
                <c:pt idx="516">
                  <c:v>85318</c:v>
                </c:pt>
                <c:pt idx="517">
                  <c:v>75363</c:v>
                </c:pt>
                <c:pt idx="518">
                  <c:v>106809</c:v>
                </c:pt>
                <c:pt idx="519">
                  <c:v>140034</c:v>
                </c:pt>
                <c:pt idx="520">
                  <c:v>84276</c:v>
                </c:pt>
                <c:pt idx="521">
                  <c:v>50731</c:v>
                </c:pt>
                <c:pt idx="522">
                  <c:v>127616</c:v>
                </c:pt>
                <c:pt idx="523">
                  <c:v>82096</c:v>
                </c:pt>
                <c:pt idx="524">
                  <c:v>224576</c:v>
                </c:pt>
                <c:pt idx="525">
                  <c:v>96240</c:v>
                </c:pt>
                <c:pt idx="526">
                  <c:v>154289</c:v>
                </c:pt>
                <c:pt idx="527">
                  <c:v>135581</c:v>
                </c:pt>
                <c:pt idx="528">
                  <c:v>99193</c:v>
                </c:pt>
                <c:pt idx="529">
                  <c:v>91971</c:v>
                </c:pt>
                <c:pt idx="530">
                  <c:v>102362</c:v>
                </c:pt>
                <c:pt idx="531">
                  <c:v>172062</c:v>
                </c:pt>
                <c:pt idx="532">
                  <c:v>134375</c:v>
                </c:pt>
                <c:pt idx="533">
                  <c:v>89843</c:v>
                </c:pt>
                <c:pt idx="534">
                  <c:v>70535</c:v>
                </c:pt>
                <c:pt idx="535">
                  <c:v>252664</c:v>
                </c:pt>
                <c:pt idx="536">
                  <c:v>101524</c:v>
                </c:pt>
                <c:pt idx="537">
                  <c:v>205694</c:v>
                </c:pt>
                <c:pt idx="538">
                  <c:v>64486</c:v>
                </c:pt>
                <c:pt idx="539">
                  <c:v>185036</c:v>
                </c:pt>
                <c:pt idx="540">
                  <c:v>99507</c:v>
                </c:pt>
                <c:pt idx="541">
                  <c:v>122371</c:v>
                </c:pt>
                <c:pt idx="542">
                  <c:v>138378</c:v>
                </c:pt>
                <c:pt idx="543">
                  <c:v>57160</c:v>
                </c:pt>
                <c:pt idx="544">
                  <c:v>99848</c:v>
                </c:pt>
                <c:pt idx="545">
                  <c:v>58372</c:v>
                </c:pt>
                <c:pt idx="546">
                  <c:v>80753</c:v>
                </c:pt>
                <c:pt idx="547">
                  <c:v>97535</c:v>
                </c:pt>
                <c:pt idx="548">
                  <c:v>98700</c:v>
                </c:pt>
                <c:pt idx="549">
                  <c:v>71686</c:v>
                </c:pt>
                <c:pt idx="550">
                  <c:v>105283</c:v>
                </c:pt>
                <c:pt idx="551">
                  <c:v>109774</c:v>
                </c:pt>
                <c:pt idx="552">
                  <c:v>189388</c:v>
                </c:pt>
                <c:pt idx="553">
                  <c:v>138075</c:v>
                </c:pt>
                <c:pt idx="554">
                  <c:v>147711</c:v>
                </c:pt>
                <c:pt idx="555">
                  <c:v>48700</c:v>
                </c:pt>
                <c:pt idx="556">
                  <c:v>219719</c:v>
                </c:pt>
                <c:pt idx="557">
                  <c:v>91188</c:v>
                </c:pt>
                <c:pt idx="558">
                  <c:v>88868</c:v>
                </c:pt>
                <c:pt idx="559">
                  <c:v>265185</c:v>
                </c:pt>
                <c:pt idx="560">
                  <c:v>70847</c:v>
                </c:pt>
                <c:pt idx="561">
                  <c:v>98129</c:v>
                </c:pt>
                <c:pt idx="562">
                  <c:v>198291</c:v>
                </c:pt>
                <c:pt idx="563">
                  <c:v>130538</c:v>
                </c:pt>
                <c:pt idx="564">
                  <c:v>91024</c:v>
                </c:pt>
                <c:pt idx="565">
                  <c:v>74885</c:v>
                </c:pt>
                <c:pt idx="566">
                  <c:v>92783</c:v>
                </c:pt>
                <c:pt idx="567">
                  <c:v>79379</c:v>
                </c:pt>
                <c:pt idx="568">
                  <c:v>77272</c:v>
                </c:pt>
                <c:pt idx="569">
                  <c:v>127739</c:v>
                </c:pt>
                <c:pt idx="570">
                  <c:v>125631</c:v>
                </c:pt>
                <c:pt idx="571">
                  <c:v>98677</c:v>
                </c:pt>
                <c:pt idx="572">
                  <c:v>134803</c:v>
                </c:pt>
                <c:pt idx="573">
                  <c:v>117636</c:v>
                </c:pt>
                <c:pt idx="574">
                  <c:v>104606</c:v>
                </c:pt>
                <c:pt idx="575">
                  <c:v>63511</c:v>
                </c:pt>
                <c:pt idx="576">
                  <c:v>116827</c:v>
                </c:pt>
                <c:pt idx="577">
                  <c:v>142429</c:v>
                </c:pt>
                <c:pt idx="578">
                  <c:v>138391</c:v>
                </c:pt>
                <c:pt idx="579">
                  <c:v>174269</c:v>
                </c:pt>
                <c:pt idx="580">
                  <c:v>75568</c:v>
                </c:pt>
                <c:pt idx="581">
                  <c:v>150024</c:v>
                </c:pt>
                <c:pt idx="582">
                  <c:v>101298</c:v>
                </c:pt>
                <c:pt idx="583">
                  <c:v>123187</c:v>
                </c:pt>
                <c:pt idx="584">
                  <c:v>137085</c:v>
                </c:pt>
                <c:pt idx="585">
                  <c:v>197248</c:v>
                </c:pt>
                <c:pt idx="586">
                  <c:v>102803</c:v>
                </c:pt>
                <c:pt idx="587">
                  <c:v>99332</c:v>
                </c:pt>
                <c:pt idx="588">
                  <c:v>82089</c:v>
                </c:pt>
                <c:pt idx="589">
                  <c:v>89615</c:v>
                </c:pt>
                <c:pt idx="590">
                  <c:v>118903</c:v>
                </c:pt>
                <c:pt idx="591">
                  <c:v>111165</c:v>
                </c:pt>
                <c:pt idx="592">
                  <c:v>20054</c:v>
                </c:pt>
                <c:pt idx="593">
                  <c:v>135199</c:v>
                </c:pt>
                <c:pt idx="594">
                  <c:v>77415</c:v>
                </c:pt>
                <c:pt idx="595">
                  <c:v>156717</c:v>
                </c:pt>
                <c:pt idx="596">
                  <c:v>210658</c:v>
                </c:pt>
                <c:pt idx="597">
                  <c:v>59434</c:v>
                </c:pt>
                <c:pt idx="598">
                  <c:v>111272</c:v>
                </c:pt>
                <c:pt idx="599">
                  <c:v>133024</c:v>
                </c:pt>
                <c:pt idx="600">
                  <c:v>88602</c:v>
                </c:pt>
                <c:pt idx="601">
                  <c:v>139469</c:v>
                </c:pt>
                <c:pt idx="602">
                  <c:v>339209</c:v>
                </c:pt>
                <c:pt idx="603">
                  <c:v>215870</c:v>
                </c:pt>
                <c:pt idx="604">
                  <c:v>83995</c:v>
                </c:pt>
                <c:pt idx="605">
                  <c:v>85750</c:v>
                </c:pt>
                <c:pt idx="606">
                  <c:v>137557</c:v>
                </c:pt>
                <c:pt idx="607">
                  <c:v>96393</c:v>
                </c:pt>
                <c:pt idx="608">
                  <c:v>133105</c:v>
                </c:pt>
                <c:pt idx="609">
                  <c:v>65910</c:v>
                </c:pt>
                <c:pt idx="610">
                  <c:v>86536</c:v>
                </c:pt>
                <c:pt idx="611">
                  <c:v>117430</c:v>
                </c:pt>
                <c:pt idx="612">
                  <c:v>52801</c:v>
                </c:pt>
                <c:pt idx="613">
                  <c:v>77481</c:v>
                </c:pt>
                <c:pt idx="614">
                  <c:v>80778</c:v>
                </c:pt>
                <c:pt idx="615">
                  <c:v>74423</c:v>
                </c:pt>
                <c:pt idx="616">
                  <c:v>40690</c:v>
                </c:pt>
                <c:pt idx="617">
                  <c:v>58263</c:v>
                </c:pt>
                <c:pt idx="618">
                  <c:v>220533</c:v>
                </c:pt>
                <c:pt idx="619">
                  <c:v>104011</c:v>
                </c:pt>
                <c:pt idx="620">
                  <c:v>102217</c:v>
                </c:pt>
                <c:pt idx="621">
                  <c:v>130912</c:v>
                </c:pt>
                <c:pt idx="622">
                  <c:v>184812</c:v>
                </c:pt>
                <c:pt idx="623">
                  <c:v>176917</c:v>
                </c:pt>
                <c:pt idx="624">
                  <c:v>122343</c:v>
                </c:pt>
                <c:pt idx="625">
                  <c:v>52213</c:v>
                </c:pt>
                <c:pt idx="626">
                  <c:v>73438</c:v>
                </c:pt>
                <c:pt idx="627">
                  <c:v>58789</c:v>
                </c:pt>
                <c:pt idx="628">
                  <c:v>118958</c:v>
                </c:pt>
                <c:pt idx="629">
                  <c:v>96914</c:v>
                </c:pt>
                <c:pt idx="630">
                  <c:v>68514</c:v>
                </c:pt>
                <c:pt idx="631">
                  <c:v>111970</c:v>
                </c:pt>
                <c:pt idx="632">
                  <c:v>85731</c:v>
                </c:pt>
                <c:pt idx="633">
                  <c:v>111829</c:v>
                </c:pt>
                <c:pt idx="634">
                  <c:v>65607</c:v>
                </c:pt>
                <c:pt idx="635">
                  <c:v>80786</c:v>
                </c:pt>
                <c:pt idx="636">
                  <c:v>341834</c:v>
                </c:pt>
                <c:pt idx="637">
                  <c:v>159406</c:v>
                </c:pt>
                <c:pt idx="638">
                  <c:v>98881</c:v>
                </c:pt>
                <c:pt idx="639">
                  <c:v>170723</c:v>
                </c:pt>
                <c:pt idx="640">
                  <c:v>132914</c:v>
                </c:pt>
                <c:pt idx="641">
                  <c:v>260469</c:v>
                </c:pt>
                <c:pt idx="642">
                  <c:v>101488</c:v>
                </c:pt>
                <c:pt idx="643">
                  <c:v>84901</c:v>
                </c:pt>
                <c:pt idx="644">
                  <c:v>109514</c:v>
                </c:pt>
                <c:pt idx="645">
                  <c:v>135797</c:v>
                </c:pt>
                <c:pt idx="646">
                  <c:v>97072</c:v>
                </c:pt>
                <c:pt idx="647">
                  <c:v>78703</c:v>
                </c:pt>
                <c:pt idx="648">
                  <c:v>102242</c:v>
                </c:pt>
                <c:pt idx="649">
                  <c:v>100183</c:v>
                </c:pt>
                <c:pt idx="650">
                  <c:v>126193</c:v>
                </c:pt>
                <c:pt idx="651">
                  <c:v>135074</c:v>
                </c:pt>
                <c:pt idx="652">
                  <c:v>199928</c:v>
                </c:pt>
                <c:pt idx="653">
                  <c:v>121400</c:v>
                </c:pt>
                <c:pt idx="654">
                  <c:v>126679</c:v>
                </c:pt>
                <c:pt idx="655">
                  <c:v>95935</c:v>
                </c:pt>
                <c:pt idx="656">
                  <c:v>203592</c:v>
                </c:pt>
                <c:pt idx="657">
                  <c:v>125696</c:v>
                </c:pt>
                <c:pt idx="658">
                  <c:v>153247</c:v>
                </c:pt>
                <c:pt idx="659">
                  <c:v>100765</c:v>
                </c:pt>
                <c:pt idx="660">
                  <c:v>75978</c:v>
                </c:pt>
                <c:pt idx="661">
                  <c:v>298353</c:v>
                </c:pt>
                <c:pt idx="662">
                  <c:v>218882</c:v>
                </c:pt>
                <c:pt idx="663">
                  <c:v>178059</c:v>
                </c:pt>
                <c:pt idx="664">
                  <c:v>113980</c:v>
                </c:pt>
                <c:pt idx="665">
                  <c:v>251266</c:v>
                </c:pt>
                <c:pt idx="666">
                  <c:v>106267</c:v>
                </c:pt>
                <c:pt idx="667">
                  <c:v>176675</c:v>
                </c:pt>
                <c:pt idx="668">
                  <c:v>77051</c:v>
                </c:pt>
                <c:pt idx="669">
                  <c:v>118096</c:v>
                </c:pt>
                <c:pt idx="670">
                  <c:v>61568</c:v>
                </c:pt>
                <c:pt idx="671">
                  <c:v>88797</c:v>
                </c:pt>
                <c:pt idx="672">
                  <c:v>63733</c:v>
                </c:pt>
                <c:pt idx="673">
                  <c:v>158897</c:v>
                </c:pt>
                <c:pt idx="674">
                  <c:v>147430</c:v>
                </c:pt>
                <c:pt idx="675">
                  <c:v>116297</c:v>
                </c:pt>
                <c:pt idx="676">
                  <c:v>60716</c:v>
                </c:pt>
                <c:pt idx="677">
                  <c:v>107207</c:v>
                </c:pt>
                <c:pt idx="678">
                  <c:v>122631</c:v>
                </c:pt>
                <c:pt idx="679">
                  <c:v>102627</c:v>
                </c:pt>
                <c:pt idx="680">
                  <c:v>57351</c:v>
                </c:pt>
                <c:pt idx="681">
                  <c:v>78428</c:v>
                </c:pt>
                <c:pt idx="682">
                  <c:v>82684</c:v>
                </c:pt>
                <c:pt idx="683">
                  <c:v>94934</c:v>
                </c:pt>
                <c:pt idx="684">
                  <c:v>79386</c:v>
                </c:pt>
                <c:pt idx="685">
                  <c:v>107083</c:v>
                </c:pt>
                <c:pt idx="686">
                  <c:v>60474</c:v>
                </c:pt>
                <c:pt idx="687">
                  <c:v>85998</c:v>
                </c:pt>
                <c:pt idx="688">
                  <c:v>107146</c:v>
                </c:pt>
                <c:pt idx="689">
                  <c:v>100307</c:v>
                </c:pt>
                <c:pt idx="690">
                  <c:v>58807</c:v>
                </c:pt>
                <c:pt idx="691">
                  <c:v>119674</c:v>
                </c:pt>
                <c:pt idx="692">
                  <c:v>80120</c:v>
                </c:pt>
                <c:pt idx="693">
                  <c:v>101952</c:v>
                </c:pt>
                <c:pt idx="694">
                  <c:v>125118</c:v>
                </c:pt>
                <c:pt idx="695">
                  <c:v>102285</c:v>
                </c:pt>
                <c:pt idx="696">
                  <c:v>91743</c:v>
                </c:pt>
                <c:pt idx="697">
                  <c:v>97051</c:v>
                </c:pt>
                <c:pt idx="698">
                  <c:v>149836</c:v>
                </c:pt>
                <c:pt idx="699">
                  <c:v>72668</c:v>
                </c:pt>
                <c:pt idx="700">
                  <c:v>119844</c:v>
                </c:pt>
                <c:pt idx="701">
                  <c:v>121969</c:v>
                </c:pt>
                <c:pt idx="702">
                  <c:v>137455</c:v>
                </c:pt>
                <c:pt idx="703">
                  <c:v>96581</c:v>
                </c:pt>
                <c:pt idx="704">
                  <c:v>150492</c:v>
                </c:pt>
                <c:pt idx="705">
                  <c:v>111695</c:v>
                </c:pt>
                <c:pt idx="706">
                  <c:v>85603</c:v>
                </c:pt>
                <c:pt idx="707">
                  <c:v>124879</c:v>
                </c:pt>
                <c:pt idx="708">
                  <c:v>141528</c:v>
                </c:pt>
                <c:pt idx="709">
                  <c:v>67727</c:v>
                </c:pt>
                <c:pt idx="710">
                  <c:v>154380</c:v>
                </c:pt>
                <c:pt idx="711">
                  <c:v>85701</c:v>
                </c:pt>
                <c:pt idx="712">
                  <c:v>138055</c:v>
                </c:pt>
                <c:pt idx="713">
                  <c:v>71278</c:v>
                </c:pt>
                <c:pt idx="714">
                  <c:v>79328</c:v>
                </c:pt>
                <c:pt idx="715">
                  <c:v>171345</c:v>
                </c:pt>
                <c:pt idx="716">
                  <c:v>58616</c:v>
                </c:pt>
                <c:pt idx="717">
                  <c:v>145436</c:v>
                </c:pt>
                <c:pt idx="718">
                  <c:v>145686</c:v>
                </c:pt>
                <c:pt idx="719">
                  <c:v>165726</c:v>
                </c:pt>
                <c:pt idx="720">
                  <c:v>127203</c:v>
                </c:pt>
                <c:pt idx="721">
                  <c:v>87195</c:v>
                </c:pt>
                <c:pt idx="722">
                  <c:v>154035</c:v>
                </c:pt>
                <c:pt idx="723">
                  <c:v>139316</c:v>
                </c:pt>
                <c:pt idx="724">
                  <c:v>131417</c:v>
                </c:pt>
                <c:pt idx="725">
                  <c:v>122118</c:v>
                </c:pt>
                <c:pt idx="726">
                  <c:v>104423</c:v>
                </c:pt>
                <c:pt idx="727">
                  <c:v>104611</c:v>
                </c:pt>
                <c:pt idx="728">
                  <c:v>98754</c:v>
                </c:pt>
                <c:pt idx="729">
                  <c:v>309398</c:v>
                </c:pt>
                <c:pt idx="730">
                  <c:v>160838</c:v>
                </c:pt>
                <c:pt idx="731">
                  <c:v>48392</c:v>
                </c:pt>
                <c:pt idx="732">
                  <c:v>91099</c:v>
                </c:pt>
                <c:pt idx="733">
                  <c:v>96638</c:v>
                </c:pt>
                <c:pt idx="734">
                  <c:v>108654</c:v>
                </c:pt>
                <c:pt idx="735">
                  <c:v>97729</c:v>
                </c:pt>
                <c:pt idx="736">
                  <c:v>193074</c:v>
                </c:pt>
                <c:pt idx="737">
                  <c:v>142813</c:v>
                </c:pt>
                <c:pt idx="738">
                  <c:v>107113</c:v>
                </c:pt>
                <c:pt idx="739">
                  <c:v>95604</c:v>
                </c:pt>
                <c:pt idx="740">
                  <c:v>39029</c:v>
                </c:pt>
                <c:pt idx="741">
                  <c:v>116339</c:v>
                </c:pt>
                <c:pt idx="742">
                  <c:v>85714</c:v>
                </c:pt>
                <c:pt idx="743">
                  <c:v>109277</c:v>
                </c:pt>
                <c:pt idx="744">
                  <c:v>90121</c:v>
                </c:pt>
                <c:pt idx="745">
                  <c:v>93110</c:v>
                </c:pt>
                <c:pt idx="746">
                  <c:v>130326</c:v>
                </c:pt>
                <c:pt idx="747">
                  <c:v>106515</c:v>
                </c:pt>
                <c:pt idx="748">
                  <c:v>72303</c:v>
                </c:pt>
                <c:pt idx="749">
                  <c:v>73512</c:v>
                </c:pt>
                <c:pt idx="750">
                  <c:v>126012</c:v>
                </c:pt>
                <c:pt idx="751">
                  <c:v>104367</c:v>
                </c:pt>
                <c:pt idx="752">
                  <c:v>107214</c:v>
                </c:pt>
                <c:pt idx="753">
                  <c:v>119992</c:v>
                </c:pt>
                <c:pt idx="754">
                  <c:v>165053</c:v>
                </c:pt>
                <c:pt idx="755">
                  <c:v>166345</c:v>
                </c:pt>
                <c:pt idx="756">
                  <c:v>305193</c:v>
                </c:pt>
                <c:pt idx="757">
                  <c:v>62846</c:v>
                </c:pt>
                <c:pt idx="758">
                  <c:v>304367</c:v>
                </c:pt>
                <c:pt idx="759">
                  <c:v>75920</c:v>
                </c:pt>
                <c:pt idx="760">
                  <c:v>146494</c:v>
                </c:pt>
                <c:pt idx="761">
                  <c:v>72001</c:v>
                </c:pt>
                <c:pt idx="762">
                  <c:v>125892</c:v>
                </c:pt>
                <c:pt idx="763">
                  <c:v>168315</c:v>
                </c:pt>
                <c:pt idx="764">
                  <c:v>75722</c:v>
                </c:pt>
                <c:pt idx="765">
                  <c:v>75441</c:v>
                </c:pt>
                <c:pt idx="766">
                  <c:v>184772</c:v>
                </c:pt>
                <c:pt idx="767">
                  <c:v>139042</c:v>
                </c:pt>
                <c:pt idx="768">
                  <c:v>105859</c:v>
                </c:pt>
                <c:pt idx="769">
                  <c:v>109732</c:v>
                </c:pt>
                <c:pt idx="770">
                  <c:v>81860</c:v>
                </c:pt>
                <c:pt idx="771">
                  <c:v>143546</c:v>
                </c:pt>
                <c:pt idx="772">
                  <c:v>106458</c:v>
                </c:pt>
                <c:pt idx="773">
                  <c:v>133851</c:v>
                </c:pt>
                <c:pt idx="774">
                  <c:v>85584</c:v>
                </c:pt>
                <c:pt idx="775">
                  <c:v>76587</c:v>
                </c:pt>
                <c:pt idx="776">
                  <c:v>73046</c:v>
                </c:pt>
                <c:pt idx="777">
                  <c:v>196955</c:v>
                </c:pt>
                <c:pt idx="778">
                  <c:v>136991</c:v>
                </c:pt>
                <c:pt idx="779">
                  <c:v>118216</c:v>
                </c:pt>
                <c:pt idx="780">
                  <c:v>140203</c:v>
                </c:pt>
                <c:pt idx="781">
                  <c:v>213186</c:v>
                </c:pt>
                <c:pt idx="782">
                  <c:v>150514</c:v>
                </c:pt>
                <c:pt idx="783">
                  <c:v>76129</c:v>
                </c:pt>
                <c:pt idx="784">
                  <c:v>137082</c:v>
                </c:pt>
                <c:pt idx="785">
                  <c:v>83352</c:v>
                </c:pt>
                <c:pt idx="786">
                  <c:v>121763</c:v>
                </c:pt>
                <c:pt idx="787">
                  <c:v>83982</c:v>
                </c:pt>
                <c:pt idx="788">
                  <c:v>90114</c:v>
                </c:pt>
                <c:pt idx="789">
                  <c:v>281601</c:v>
                </c:pt>
                <c:pt idx="790">
                  <c:v>319649</c:v>
                </c:pt>
                <c:pt idx="791">
                  <c:v>76008</c:v>
                </c:pt>
                <c:pt idx="792">
                  <c:v>71759</c:v>
                </c:pt>
                <c:pt idx="793">
                  <c:v>148007</c:v>
                </c:pt>
                <c:pt idx="794">
                  <c:v>43546</c:v>
                </c:pt>
                <c:pt idx="795">
                  <c:v>261185</c:v>
                </c:pt>
                <c:pt idx="796">
                  <c:v>115875</c:v>
                </c:pt>
                <c:pt idx="797">
                  <c:v>96090</c:v>
                </c:pt>
                <c:pt idx="798">
                  <c:v>86702</c:v>
                </c:pt>
                <c:pt idx="799">
                  <c:v>126835</c:v>
                </c:pt>
                <c:pt idx="800">
                  <c:v>57179</c:v>
                </c:pt>
                <c:pt idx="801">
                  <c:v>255312</c:v>
                </c:pt>
                <c:pt idx="802">
                  <c:v>122002</c:v>
                </c:pt>
                <c:pt idx="803">
                  <c:v>111731</c:v>
                </c:pt>
                <c:pt idx="804">
                  <c:v>107224</c:v>
                </c:pt>
                <c:pt idx="805">
                  <c:v>197133</c:v>
                </c:pt>
                <c:pt idx="806">
                  <c:v>106601</c:v>
                </c:pt>
                <c:pt idx="807">
                  <c:v>107020</c:v>
                </c:pt>
                <c:pt idx="808">
                  <c:v>247288</c:v>
                </c:pt>
                <c:pt idx="809">
                  <c:v>170807</c:v>
                </c:pt>
                <c:pt idx="810">
                  <c:v>212951</c:v>
                </c:pt>
                <c:pt idx="811">
                  <c:v>138748</c:v>
                </c:pt>
                <c:pt idx="812">
                  <c:v>137220</c:v>
                </c:pt>
                <c:pt idx="813">
                  <c:v>66069</c:v>
                </c:pt>
                <c:pt idx="814">
                  <c:v>116079</c:v>
                </c:pt>
                <c:pt idx="815">
                  <c:v>95093</c:v>
                </c:pt>
                <c:pt idx="816">
                  <c:v>223347</c:v>
                </c:pt>
                <c:pt idx="817">
                  <c:v>79618</c:v>
                </c:pt>
                <c:pt idx="818">
                  <c:v>67324</c:v>
                </c:pt>
                <c:pt idx="819">
                  <c:v>125345</c:v>
                </c:pt>
                <c:pt idx="820">
                  <c:v>146150</c:v>
                </c:pt>
                <c:pt idx="821">
                  <c:v>109628</c:v>
                </c:pt>
                <c:pt idx="822">
                  <c:v>57107</c:v>
                </c:pt>
                <c:pt idx="823">
                  <c:v>242307</c:v>
                </c:pt>
                <c:pt idx="824">
                  <c:v>77730</c:v>
                </c:pt>
                <c:pt idx="825">
                  <c:v>174077</c:v>
                </c:pt>
                <c:pt idx="826">
                  <c:v>154329</c:v>
                </c:pt>
                <c:pt idx="827">
                  <c:v>111580</c:v>
                </c:pt>
                <c:pt idx="828">
                  <c:v>191502</c:v>
                </c:pt>
                <c:pt idx="829">
                  <c:v>110263</c:v>
                </c:pt>
                <c:pt idx="830">
                  <c:v>170828</c:v>
                </c:pt>
                <c:pt idx="831">
                  <c:v>111941</c:v>
                </c:pt>
                <c:pt idx="832">
                  <c:v>120917</c:v>
                </c:pt>
                <c:pt idx="833">
                  <c:v>120422</c:v>
                </c:pt>
                <c:pt idx="834">
                  <c:v>75829</c:v>
                </c:pt>
                <c:pt idx="835">
                  <c:v>101429</c:v>
                </c:pt>
                <c:pt idx="836">
                  <c:v>111797</c:v>
                </c:pt>
                <c:pt idx="837">
                  <c:v>113944</c:v>
                </c:pt>
                <c:pt idx="838">
                  <c:v>147766</c:v>
                </c:pt>
                <c:pt idx="839">
                  <c:v>115742</c:v>
                </c:pt>
                <c:pt idx="840">
                  <c:v>102834</c:v>
                </c:pt>
                <c:pt idx="841">
                  <c:v>116583</c:v>
                </c:pt>
                <c:pt idx="842">
                  <c:v>73662</c:v>
                </c:pt>
                <c:pt idx="843">
                  <c:v>307305</c:v>
                </c:pt>
                <c:pt idx="844">
                  <c:v>110286</c:v>
                </c:pt>
                <c:pt idx="845">
                  <c:v>251383</c:v>
                </c:pt>
                <c:pt idx="846">
                  <c:v>59002</c:v>
                </c:pt>
                <c:pt idx="847">
                  <c:v>95281</c:v>
                </c:pt>
                <c:pt idx="848">
                  <c:v>87427</c:v>
                </c:pt>
                <c:pt idx="849">
                  <c:v>157839</c:v>
                </c:pt>
                <c:pt idx="850">
                  <c:v>98151</c:v>
                </c:pt>
                <c:pt idx="851">
                  <c:v>127579</c:v>
                </c:pt>
                <c:pt idx="852">
                  <c:v>111708</c:v>
                </c:pt>
                <c:pt idx="853">
                  <c:v>66826</c:v>
                </c:pt>
                <c:pt idx="854">
                  <c:v>144277</c:v>
                </c:pt>
                <c:pt idx="855">
                  <c:v>158293</c:v>
                </c:pt>
                <c:pt idx="856">
                  <c:v>93265</c:v>
                </c:pt>
                <c:pt idx="857">
                  <c:v>104482</c:v>
                </c:pt>
                <c:pt idx="858">
                  <c:v>128485</c:v>
                </c:pt>
                <c:pt idx="859">
                  <c:v>52381</c:v>
                </c:pt>
                <c:pt idx="860">
                  <c:v>106632</c:v>
                </c:pt>
                <c:pt idx="861">
                  <c:v>70953</c:v>
                </c:pt>
                <c:pt idx="862">
                  <c:v>159400</c:v>
                </c:pt>
                <c:pt idx="863">
                  <c:v>267063</c:v>
                </c:pt>
                <c:pt idx="864">
                  <c:v>254322</c:v>
                </c:pt>
                <c:pt idx="865">
                  <c:v>110670</c:v>
                </c:pt>
                <c:pt idx="866">
                  <c:v>190321</c:v>
                </c:pt>
                <c:pt idx="867">
                  <c:v>107577</c:v>
                </c:pt>
                <c:pt idx="868">
                  <c:v>57697</c:v>
                </c:pt>
                <c:pt idx="869">
                  <c:v>296946</c:v>
                </c:pt>
                <c:pt idx="870">
                  <c:v>74577</c:v>
                </c:pt>
                <c:pt idx="871">
                  <c:v>143441</c:v>
                </c:pt>
                <c:pt idx="872">
                  <c:v>69026</c:v>
                </c:pt>
                <c:pt idx="873">
                  <c:v>67877</c:v>
                </c:pt>
                <c:pt idx="874">
                  <c:v>126196</c:v>
                </c:pt>
                <c:pt idx="875">
                  <c:v>71820</c:v>
                </c:pt>
                <c:pt idx="876">
                  <c:v>58011</c:v>
                </c:pt>
                <c:pt idx="877">
                  <c:v>169651</c:v>
                </c:pt>
                <c:pt idx="878">
                  <c:v>122783</c:v>
                </c:pt>
                <c:pt idx="879">
                  <c:v>195606</c:v>
                </c:pt>
                <c:pt idx="880">
                  <c:v>83173</c:v>
                </c:pt>
                <c:pt idx="881">
                  <c:v>79188</c:v>
                </c:pt>
                <c:pt idx="882">
                  <c:v>127485</c:v>
                </c:pt>
                <c:pt idx="883">
                  <c:v>129551</c:v>
                </c:pt>
                <c:pt idx="884">
                  <c:v>60441</c:v>
                </c:pt>
                <c:pt idx="885">
                  <c:v>132864</c:v>
                </c:pt>
                <c:pt idx="886">
                  <c:v>95817</c:v>
                </c:pt>
                <c:pt idx="887">
                  <c:v>128164</c:v>
                </c:pt>
                <c:pt idx="888">
                  <c:v>149117</c:v>
                </c:pt>
                <c:pt idx="889">
                  <c:v>131095</c:v>
                </c:pt>
                <c:pt idx="890">
                  <c:v>240075</c:v>
                </c:pt>
                <c:pt idx="891">
                  <c:v>90906</c:v>
                </c:pt>
                <c:pt idx="892">
                  <c:v>178177</c:v>
                </c:pt>
                <c:pt idx="893">
                  <c:v>197175</c:v>
                </c:pt>
                <c:pt idx="894">
                  <c:v>93208</c:v>
                </c:pt>
                <c:pt idx="895">
                  <c:v>175536</c:v>
                </c:pt>
                <c:pt idx="896">
                  <c:v>92684</c:v>
                </c:pt>
                <c:pt idx="897">
                  <c:v>55000</c:v>
                </c:pt>
                <c:pt idx="898">
                  <c:v>181841</c:v>
                </c:pt>
                <c:pt idx="899">
                  <c:v>90972</c:v>
                </c:pt>
                <c:pt idx="900">
                  <c:v>135401</c:v>
                </c:pt>
                <c:pt idx="901">
                  <c:v>128202</c:v>
                </c:pt>
                <c:pt idx="902">
                  <c:v>137660</c:v>
                </c:pt>
                <c:pt idx="903">
                  <c:v>170588</c:v>
                </c:pt>
                <c:pt idx="904">
                  <c:v>93549</c:v>
                </c:pt>
                <c:pt idx="905">
                  <c:v>118203</c:v>
                </c:pt>
                <c:pt idx="906">
                  <c:v>63186</c:v>
                </c:pt>
                <c:pt idx="907">
                  <c:v>122076</c:v>
                </c:pt>
                <c:pt idx="908">
                  <c:v>123406</c:v>
                </c:pt>
                <c:pt idx="909">
                  <c:v>66840</c:v>
                </c:pt>
                <c:pt idx="910">
                  <c:v>82367</c:v>
                </c:pt>
                <c:pt idx="911">
                  <c:v>103909</c:v>
                </c:pt>
                <c:pt idx="912">
                  <c:v>132237</c:v>
                </c:pt>
                <c:pt idx="913">
                  <c:v>68719</c:v>
                </c:pt>
                <c:pt idx="914">
                  <c:v>79735</c:v>
                </c:pt>
                <c:pt idx="915">
                  <c:v>68477</c:v>
                </c:pt>
                <c:pt idx="916">
                  <c:v>97476</c:v>
                </c:pt>
                <c:pt idx="917">
                  <c:v>115087</c:v>
                </c:pt>
                <c:pt idx="918">
                  <c:v>63166</c:v>
                </c:pt>
                <c:pt idx="919">
                  <c:v>252120</c:v>
                </c:pt>
                <c:pt idx="920">
                  <c:v>82760</c:v>
                </c:pt>
                <c:pt idx="921">
                  <c:v>79425</c:v>
                </c:pt>
                <c:pt idx="922">
                  <c:v>116053</c:v>
                </c:pt>
                <c:pt idx="923">
                  <c:v>53517</c:v>
                </c:pt>
                <c:pt idx="924">
                  <c:v>115960</c:v>
                </c:pt>
                <c:pt idx="925">
                  <c:v>187141</c:v>
                </c:pt>
                <c:pt idx="926">
                  <c:v>164265</c:v>
                </c:pt>
                <c:pt idx="927">
                  <c:v>262845</c:v>
                </c:pt>
                <c:pt idx="928">
                  <c:v>125232</c:v>
                </c:pt>
                <c:pt idx="929">
                  <c:v>275262</c:v>
                </c:pt>
                <c:pt idx="930">
                  <c:v>140056</c:v>
                </c:pt>
                <c:pt idx="931">
                  <c:v>87887</c:v>
                </c:pt>
                <c:pt idx="932">
                  <c:v>63517</c:v>
                </c:pt>
                <c:pt idx="933">
                  <c:v>366424</c:v>
                </c:pt>
                <c:pt idx="934">
                  <c:v>76237</c:v>
                </c:pt>
                <c:pt idx="935">
                  <c:v>81589</c:v>
                </c:pt>
                <c:pt idx="936">
                  <c:v>57525</c:v>
                </c:pt>
                <c:pt idx="937">
                  <c:v>157576</c:v>
                </c:pt>
                <c:pt idx="938">
                  <c:v>149520</c:v>
                </c:pt>
                <c:pt idx="939">
                  <c:v>212855</c:v>
                </c:pt>
                <c:pt idx="940">
                  <c:v>94665</c:v>
                </c:pt>
                <c:pt idx="941">
                  <c:v>128290</c:v>
                </c:pt>
                <c:pt idx="942">
                  <c:v>153815</c:v>
                </c:pt>
                <c:pt idx="943">
                  <c:v>135377</c:v>
                </c:pt>
                <c:pt idx="944">
                  <c:v>167269</c:v>
                </c:pt>
                <c:pt idx="945">
                  <c:v>144319</c:v>
                </c:pt>
                <c:pt idx="946">
                  <c:v>162553</c:v>
                </c:pt>
                <c:pt idx="947">
                  <c:v>186444</c:v>
                </c:pt>
                <c:pt idx="948">
                  <c:v>82360</c:v>
                </c:pt>
                <c:pt idx="949">
                  <c:v>106512</c:v>
                </c:pt>
                <c:pt idx="950">
                  <c:v>94501</c:v>
                </c:pt>
                <c:pt idx="951">
                  <c:v>188536</c:v>
                </c:pt>
                <c:pt idx="952">
                  <c:v>104657</c:v>
                </c:pt>
                <c:pt idx="953">
                  <c:v>55655</c:v>
                </c:pt>
                <c:pt idx="954">
                  <c:v>135430</c:v>
                </c:pt>
                <c:pt idx="955">
                  <c:v>121450</c:v>
                </c:pt>
                <c:pt idx="956">
                  <c:v>85343</c:v>
                </c:pt>
                <c:pt idx="957">
                  <c:v>212362</c:v>
                </c:pt>
                <c:pt idx="958">
                  <c:v>98506</c:v>
                </c:pt>
                <c:pt idx="959">
                  <c:v>143798</c:v>
                </c:pt>
                <c:pt idx="960">
                  <c:v>103403</c:v>
                </c:pt>
                <c:pt idx="961">
                  <c:v>132824</c:v>
                </c:pt>
                <c:pt idx="962">
                  <c:v>120663</c:v>
                </c:pt>
                <c:pt idx="963">
                  <c:v>81396</c:v>
                </c:pt>
                <c:pt idx="964">
                  <c:v>90502</c:v>
                </c:pt>
                <c:pt idx="965">
                  <c:v>79797</c:v>
                </c:pt>
                <c:pt idx="966">
                  <c:v>122333</c:v>
                </c:pt>
                <c:pt idx="967">
                  <c:v>53128</c:v>
                </c:pt>
                <c:pt idx="968">
                  <c:v>49443</c:v>
                </c:pt>
                <c:pt idx="969">
                  <c:v>85111</c:v>
                </c:pt>
                <c:pt idx="970">
                  <c:v>140603</c:v>
                </c:pt>
                <c:pt idx="971">
                  <c:v>110751</c:v>
                </c:pt>
                <c:pt idx="972">
                  <c:v>120628</c:v>
                </c:pt>
                <c:pt idx="973">
                  <c:v>78442</c:v>
                </c:pt>
                <c:pt idx="974">
                  <c:v>118021</c:v>
                </c:pt>
                <c:pt idx="975">
                  <c:v>113871</c:v>
                </c:pt>
                <c:pt idx="976">
                  <c:v>122883</c:v>
                </c:pt>
                <c:pt idx="977">
                  <c:v>63788</c:v>
                </c:pt>
                <c:pt idx="978">
                  <c:v>113844</c:v>
                </c:pt>
                <c:pt idx="979">
                  <c:v>182272</c:v>
                </c:pt>
                <c:pt idx="980">
                  <c:v>154936</c:v>
                </c:pt>
                <c:pt idx="981">
                  <c:v>93611</c:v>
                </c:pt>
                <c:pt idx="982">
                  <c:v>113536</c:v>
                </c:pt>
                <c:pt idx="983">
                  <c:v>126725</c:v>
                </c:pt>
                <c:pt idx="984">
                  <c:v>89572</c:v>
                </c:pt>
                <c:pt idx="985">
                  <c:v>105822</c:v>
                </c:pt>
                <c:pt idx="986">
                  <c:v>43545</c:v>
                </c:pt>
                <c:pt idx="987">
                  <c:v>98073</c:v>
                </c:pt>
                <c:pt idx="988">
                  <c:v>68561</c:v>
                </c:pt>
                <c:pt idx="989">
                  <c:v>184961</c:v>
                </c:pt>
                <c:pt idx="990">
                  <c:v>108051</c:v>
                </c:pt>
                <c:pt idx="991">
                  <c:v>81960</c:v>
                </c:pt>
                <c:pt idx="992">
                  <c:v>62624</c:v>
                </c:pt>
                <c:pt idx="993">
                  <c:v>78200</c:v>
                </c:pt>
                <c:pt idx="994">
                  <c:v>86978</c:v>
                </c:pt>
                <c:pt idx="995">
                  <c:v>95153</c:v>
                </c:pt>
                <c:pt idx="996">
                  <c:v>55536</c:v>
                </c:pt>
                <c:pt idx="997">
                  <c:v>101419</c:v>
                </c:pt>
                <c:pt idx="998">
                  <c:v>72443</c:v>
                </c:pt>
                <c:pt idx="999">
                  <c:v>68305</c:v>
                </c:pt>
                <c:pt idx="1000">
                  <c:v>124993</c:v>
                </c:pt>
                <c:pt idx="1001">
                  <c:v>155083</c:v>
                </c:pt>
                <c:pt idx="1002">
                  <c:v>88191</c:v>
                </c:pt>
                <c:pt idx="1003">
                  <c:v>71298</c:v>
                </c:pt>
                <c:pt idx="1004">
                  <c:v>178628</c:v>
                </c:pt>
                <c:pt idx="1005">
                  <c:v>90035</c:v>
                </c:pt>
                <c:pt idx="1006">
                  <c:v>39976</c:v>
                </c:pt>
                <c:pt idx="1007">
                  <c:v>204378</c:v>
                </c:pt>
                <c:pt idx="1008">
                  <c:v>127909</c:v>
                </c:pt>
                <c:pt idx="1009">
                  <c:v>167974</c:v>
                </c:pt>
                <c:pt idx="1010">
                  <c:v>95460</c:v>
                </c:pt>
                <c:pt idx="1011">
                  <c:v>85071</c:v>
                </c:pt>
                <c:pt idx="1012">
                  <c:v>71494</c:v>
                </c:pt>
                <c:pt idx="1013">
                  <c:v>115949</c:v>
                </c:pt>
                <c:pt idx="1014">
                  <c:v>251491</c:v>
                </c:pt>
                <c:pt idx="1015">
                  <c:v>54393</c:v>
                </c:pt>
                <c:pt idx="1016">
                  <c:v>109019</c:v>
                </c:pt>
                <c:pt idx="1017">
                  <c:v>78808</c:v>
                </c:pt>
                <c:pt idx="1018">
                  <c:v>88221</c:v>
                </c:pt>
                <c:pt idx="1019">
                  <c:v>141607</c:v>
                </c:pt>
                <c:pt idx="1020">
                  <c:v>121722</c:v>
                </c:pt>
                <c:pt idx="1021">
                  <c:v>65668</c:v>
                </c:pt>
                <c:pt idx="1022">
                  <c:v>80703</c:v>
                </c:pt>
                <c:pt idx="1023">
                  <c:v>109811</c:v>
                </c:pt>
                <c:pt idx="1024">
                  <c:v>75448</c:v>
                </c:pt>
                <c:pt idx="1025">
                  <c:v>129805</c:v>
                </c:pt>
                <c:pt idx="1026">
                  <c:v>91470</c:v>
                </c:pt>
                <c:pt idx="1027">
                  <c:v>39971</c:v>
                </c:pt>
                <c:pt idx="1028">
                  <c:v>47029</c:v>
                </c:pt>
                <c:pt idx="1029">
                  <c:v>221730</c:v>
                </c:pt>
                <c:pt idx="1030">
                  <c:v>81308</c:v>
                </c:pt>
                <c:pt idx="1031">
                  <c:v>75857</c:v>
                </c:pt>
                <c:pt idx="1032">
                  <c:v>68327</c:v>
                </c:pt>
                <c:pt idx="1033">
                  <c:v>104691</c:v>
                </c:pt>
                <c:pt idx="1034">
                  <c:v>74000</c:v>
                </c:pt>
                <c:pt idx="1035">
                  <c:v>93351</c:v>
                </c:pt>
                <c:pt idx="1036">
                  <c:v>96746</c:v>
                </c:pt>
                <c:pt idx="1037">
                  <c:v>134417</c:v>
                </c:pt>
                <c:pt idx="1038">
                  <c:v>214440</c:v>
                </c:pt>
                <c:pt idx="1039">
                  <c:v>105598</c:v>
                </c:pt>
                <c:pt idx="1040">
                  <c:v>64743</c:v>
                </c:pt>
                <c:pt idx="1041">
                  <c:v>51500</c:v>
                </c:pt>
                <c:pt idx="1042">
                  <c:v>131798</c:v>
                </c:pt>
                <c:pt idx="1043">
                  <c:v>92210</c:v>
                </c:pt>
                <c:pt idx="1044">
                  <c:v>96761</c:v>
                </c:pt>
                <c:pt idx="1045">
                  <c:v>85793</c:v>
                </c:pt>
                <c:pt idx="1046">
                  <c:v>90899</c:v>
                </c:pt>
                <c:pt idx="1047">
                  <c:v>72627</c:v>
                </c:pt>
                <c:pt idx="1048">
                  <c:v>202313</c:v>
                </c:pt>
                <c:pt idx="1049">
                  <c:v>70299</c:v>
                </c:pt>
                <c:pt idx="1050">
                  <c:v>52500</c:v>
                </c:pt>
                <c:pt idx="1051">
                  <c:v>82188</c:v>
                </c:pt>
                <c:pt idx="1052">
                  <c:v>73246</c:v>
                </c:pt>
                <c:pt idx="1053">
                  <c:v>71246</c:v>
                </c:pt>
                <c:pt idx="1054">
                  <c:v>97471</c:v>
                </c:pt>
                <c:pt idx="1055">
                  <c:v>74719</c:v>
                </c:pt>
                <c:pt idx="1056">
                  <c:v>91567</c:v>
                </c:pt>
                <c:pt idx="1057">
                  <c:v>83305</c:v>
                </c:pt>
                <c:pt idx="1058">
                  <c:v>82680</c:v>
                </c:pt>
                <c:pt idx="1059">
                  <c:v>167029</c:v>
                </c:pt>
                <c:pt idx="1060">
                  <c:v>169118</c:v>
                </c:pt>
                <c:pt idx="1061">
                  <c:v>108877</c:v>
                </c:pt>
                <c:pt idx="1062">
                  <c:v>144491</c:v>
                </c:pt>
                <c:pt idx="1063">
                  <c:v>143963</c:v>
                </c:pt>
                <c:pt idx="1064">
                  <c:v>76493</c:v>
                </c:pt>
                <c:pt idx="1065">
                  <c:v>79985</c:v>
                </c:pt>
                <c:pt idx="1066">
                  <c:v>167832</c:v>
                </c:pt>
                <c:pt idx="1067">
                  <c:v>92552</c:v>
                </c:pt>
                <c:pt idx="1068">
                  <c:v>247945</c:v>
                </c:pt>
                <c:pt idx="1069">
                  <c:v>72401</c:v>
                </c:pt>
                <c:pt idx="1070">
                  <c:v>145909</c:v>
                </c:pt>
                <c:pt idx="1071">
                  <c:v>107013</c:v>
                </c:pt>
                <c:pt idx="1072">
                  <c:v>88144</c:v>
                </c:pt>
                <c:pt idx="1073">
                  <c:v>76721</c:v>
                </c:pt>
                <c:pt idx="1074">
                  <c:v>274736</c:v>
                </c:pt>
                <c:pt idx="1075">
                  <c:v>73933</c:v>
                </c:pt>
                <c:pt idx="1076">
                  <c:v>173112</c:v>
                </c:pt>
                <c:pt idx="1077">
                  <c:v>142182</c:v>
                </c:pt>
                <c:pt idx="1078">
                  <c:v>109871</c:v>
                </c:pt>
                <c:pt idx="1079">
                  <c:v>123276</c:v>
                </c:pt>
                <c:pt idx="1080">
                  <c:v>55417</c:v>
                </c:pt>
                <c:pt idx="1081">
                  <c:v>133027</c:v>
                </c:pt>
                <c:pt idx="1082">
                  <c:v>166795</c:v>
                </c:pt>
                <c:pt idx="1083">
                  <c:v>98736</c:v>
                </c:pt>
                <c:pt idx="1084">
                  <c:v>156031</c:v>
                </c:pt>
                <c:pt idx="1085">
                  <c:v>108090</c:v>
                </c:pt>
                <c:pt idx="1086">
                  <c:v>199729</c:v>
                </c:pt>
                <c:pt idx="1087">
                  <c:v>159536</c:v>
                </c:pt>
                <c:pt idx="1088">
                  <c:v>149463</c:v>
                </c:pt>
                <c:pt idx="1089">
                  <c:v>123341</c:v>
                </c:pt>
                <c:pt idx="1090">
                  <c:v>111990</c:v>
                </c:pt>
                <c:pt idx="1091">
                  <c:v>217549</c:v>
                </c:pt>
                <c:pt idx="1092">
                  <c:v>150163</c:v>
                </c:pt>
                <c:pt idx="1093">
                  <c:v>97405</c:v>
                </c:pt>
                <c:pt idx="1094">
                  <c:v>208388</c:v>
                </c:pt>
                <c:pt idx="1095">
                  <c:v>141233</c:v>
                </c:pt>
                <c:pt idx="1096">
                  <c:v>74134</c:v>
                </c:pt>
                <c:pt idx="1097">
                  <c:v>97552</c:v>
                </c:pt>
                <c:pt idx="1098">
                  <c:v>79056</c:v>
                </c:pt>
                <c:pt idx="1099">
                  <c:v>205971</c:v>
                </c:pt>
                <c:pt idx="1100">
                  <c:v>97155</c:v>
                </c:pt>
                <c:pt idx="1101">
                  <c:v>70407</c:v>
                </c:pt>
                <c:pt idx="1102">
                  <c:v>105427</c:v>
                </c:pt>
                <c:pt idx="1103">
                  <c:v>90637</c:v>
                </c:pt>
                <c:pt idx="1104">
                  <c:v>93662</c:v>
                </c:pt>
                <c:pt idx="1105">
                  <c:v>84520</c:v>
                </c:pt>
                <c:pt idx="1106">
                  <c:v>59055</c:v>
                </c:pt>
                <c:pt idx="1107">
                  <c:v>69688</c:v>
                </c:pt>
                <c:pt idx="1108">
                  <c:v>101663</c:v>
                </c:pt>
                <c:pt idx="1109">
                  <c:v>89658</c:v>
                </c:pt>
                <c:pt idx="1110">
                  <c:v>123244</c:v>
                </c:pt>
                <c:pt idx="1111">
                  <c:v>82614</c:v>
                </c:pt>
                <c:pt idx="1112">
                  <c:v>307365</c:v>
                </c:pt>
                <c:pt idx="1113">
                  <c:v>56340</c:v>
                </c:pt>
                <c:pt idx="1114">
                  <c:v>113127</c:v>
                </c:pt>
                <c:pt idx="1115">
                  <c:v>88199</c:v>
                </c:pt>
                <c:pt idx="1116">
                  <c:v>152980</c:v>
                </c:pt>
                <c:pt idx="1117">
                  <c:v>53032</c:v>
                </c:pt>
                <c:pt idx="1118">
                  <c:v>139639</c:v>
                </c:pt>
                <c:pt idx="1119">
                  <c:v>65134</c:v>
                </c:pt>
                <c:pt idx="1120">
                  <c:v>225700</c:v>
                </c:pt>
                <c:pt idx="1121">
                  <c:v>46693</c:v>
                </c:pt>
                <c:pt idx="1122">
                  <c:v>131714</c:v>
                </c:pt>
                <c:pt idx="1123">
                  <c:v>70042</c:v>
                </c:pt>
                <c:pt idx="1124">
                  <c:v>228439</c:v>
                </c:pt>
                <c:pt idx="1125">
                  <c:v>115740</c:v>
                </c:pt>
                <c:pt idx="1126">
                  <c:v>91333</c:v>
                </c:pt>
                <c:pt idx="1127">
                  <c:v>155197</c:v>
                </c:pt>
                <c:pt idx="1128">
                  <c:v>98060</c:v>
                </c:pt>
                <c:pt idx="1129">
                  <c:v>191013</c:v>
                </c:pt>
                <c:pt idx="1130">
                  <c:v>73607</c:v>
                </c:pt>
                <c:pt idx="1131">
                  <c:v>94275</c:v>
                </c:pt>
                <c:pt idx="1132">
                  <c:v>57793</c:v>
                </c:pt>
                <c:pt idx="1133">
                  <c:v>195107</c:v>
                </c:pt>
                <c:pt idx="1134">
                  <c:v>210456</c:v>
                </c:pt>
                <c:pt idx="1135">
                  <c:v>70412</c:v>
                </c:pt>
                <c:pt idx="1136">
                  <c:v>74051</c:v>
                </c:pt>
                <c:pt idx="1137">
                  <c:v>60636</c:v>
                </c:pt>
                <c:pt idx="1138">
                  <c:v>70567</c:v>
                </c:pt>
                <c:pt idx="1139">
                  <c:v>154136</c:v>
                </c:pt>
                <c:pt idx="1140">
                  <c:v>81582</c:v>
                </c:pt>
                <c:pt idx="1141">
                  <c:v>104066</c:v>
                </c:pt>
                <c:pt idx="1142">
                  <c:v>407005</c:v>
                </c:pt>
                <c:pt idx="1143">
                  <c:v>126020</c:v>
                </c:pt>
                <c:pt idx="1144">
                  <c:v>98165</c:v>
                </c:pt>
                <c:pt idx="1145">
                  <c:v>146080</c:v>
                </c:pt>
                <c:pt idx="1146">
                  <c:v>96214</c:v>
                </c:pt>
                <c:pt idx="1147">
                  <c:v>96723</c:v>
                </c:pt>
                <c:pt idx="1148">
                  <c:v>148671</c:v>
                </c:pt>
                <c:pt idx="1149">
                  <c:v>137552</c:v>
                </c:pt>
                <c:pt idx="1150">
                  <c:v>78035</c:v>
                </c:pt>
                <c:pt idx="1151">
                  <c:v>115043</c:v>
                </c:pt>
                <c:pt idx="1152">
                  <c:v>141970</c:v>
                </c:pt>
                <c:pt idx="1153">
                  <c:v>61099</c:v>
                </c:pt>
                <c:pt idx="1154">
                  <c:v>80876</c:v>
                </c:pt>
                <c:pt idx="1155">
                  <c:v>41442</c:v>
                </c:pt>
                <c:pt idx="1156">
                  <c:v>226020</c:v>
                </c:pt>
                <c:pt idx="1157">
                  <c:v>110769</c:v>
                </c:pt>
                <c:pt idx="1158">
                  <c:v>156372</c:v>
                </c:pt>
                <c:pt idx="1159">
                  <c:v>159019</c:v>
                </c:pt>
                <c:pt idx="1160">
                  <c:v>144192</c:v>
                </c:pt>
                <c:pt idx="1161">
                  <c:v>54652</c:v>
                </c:pt>
                <c:pt idx="1162">
                  <c:v>98936</c:v>
                </c:pt>
                <c:pt idx="1163">
                  <c:v>144135</c:v>
                </c:pt>
                <c:pt idx="1164">
                  <c:v>100779</c:v>
                </c:pt>
                <c:pt idx="1165">
                  <c:v>136572</c:v>
                </c:pt>
                <c:pt idx="1166">
                  <c:v>87863</c:v>
                </c:pt>
                <c:pt idx="1167">
                  <c:v>134108</c:v>
                </c:pt>
                <c:pt idx="1168">
                  <c:v>101009</c:v>
                </c:pt>
                <c:pt idx="1169">
                  <c:v>62718</c:v>
                </c:pt>
                <c:pt idx="1170">
                  <c:v>82434</c:v>
                </c:pt>
                <c:pt idx="1171">
                  <c:v>79134</c:v>
                </c:pt>
                <c:pt idx="1172">
                  <c:v>65741</c:v>
                </c:pt>
                <c:pt idx="1173">
                  <c:v>139906</c:v>
                </c:pt>
                <c:pt idx="1174">
                  <c:v>59946</c:v>
                </c:pt>
                <c:pt idx="1175">
                  <c:v>2511</c:v>
                </c:pt>
                <c:pt idx="1176">
                  <c:v>82998</c:v>
                </c:pt>
                <c:pt idx="1177">
                  <c:v>158211</c:v>
                </c:pt>
                <c:pt idx="1178">
                  <c:v>78703</c:v>
                </c:pt>
                <c:pt idx="1179">
                  <c:v>57558</c:v>
                </c:pt>
                <c:pt idx="1180">
                  <c:v>68578</c:v>
                </c:pt>
                <c:pt idx="1181">
                  <c:v>70283</c:v>
                </c:pt>
                <c:pt idx="1182">
                  <c:v>51646</c:v>
                </c:pt>
                <c:pt idx="1183">
                  <c:v>90929</c:v>
                </c:pt>
                <c:pt idx="1184">
                  <c:v>92547</c:v>
                </c:pt>
                <c:pt idx="1185">
                  <c:v>92624</c:v>
                </c:pt>
                <c:pt idx="1186">
                  <c:v>77255</c:v>
                </c:pt>
                <c:pt idx="1187">
                  <c:v>106244</c:v>
                </c:pt>
                <c:pt idx="1188">
                  <c:v>158462</c:v>
                </c:pt>
                <c:pt idx="1189">
                  <c:v>122109</c:v>
                </c:pt>
                <c:pt idx="1190">
                  <c:v>209788</c:v>
                </c:pt>
                <c:pt idx="1191">
                  <c:v>109041</c:v>
                </c:pt>
                <c:pt idx="1192">
                  <c:v>94393</c:v>
                </c:pt>
                <c:pt idx="1193">
                  <c:v>173105</c:v>
                </c:pt>
                <c:pt idx="1194">
                  <c:v>109441</c:v>
                </c:pt>
                <c:pt idx="1195">
                  <c:v>105074</c:v>
                </c:pt>
                <c:pt idx="1196">
                  <c:v>87187</c:v>
                </c:pt>
                <c:pt idx="1197">
                  <c:v>88079</c:v>
                </c:pt>
                <c:pt idx="1198">
                  <c:v>122797</c:v>
                </c:pt>
                <c:pt idx="1199">
                  <c:v>123097</c:v>
                </c:pt>
                <c:pt idx="1200">
                  <c:v>201134</c:v>
                </c:pt>
                <c:pt idx="1201">
                  <c:v>57433</c:v>
                </c:pt>
                <c:pt idx="1202">
                  <c:v>157395</c:v>
                </c:pt>
                <c:pt idx="1203">
                  <c:v>65229</c:v>
                </c:pt>
                <c:pt idx="1204">
                  <c:v>174917</c:v>
                </c:pt>
                <c:pt idx="1205">
                  <c:v>140492</c:v>
                </c:pt>
                <c:pt idx="1206">
                  <c:v>153489</c:v>
                </c:pt>
                <c:pt idx="1207">
                  <c:v>144251</c:v>
                </c:pt>
                <c:pt idx="1208">
                  <c:v>108135</c:v>
                </c:pt>
                <c:pt idx="1209">
                  <c:v>57097</c:v>
                </c:pt>
                <c:pt idx="1210">
                  <c:v>167460</c:v>
                </c:pt>
                <c:pt idx="1211">
                  <c:v>150262</c:v>
                </c:pt>
                <c:pt idx="1212">
                  <c:v>114570</c:v>
                </c:pt>
                <c:pt idx="1213">
                  <c:v>165588</c:v>
                </c:pt>
                <c:pt idx="1214">
                  <c:v>106700</c:v>
                </c:pt>
                <c:pt idx="1215">
                  <c:v>76066</c:v>
                </c:pt>
                <c:pt idx="1216">
                  <c:v>67417</c:v>
                </c:pt>
                <c:pt idx="1217">
                  <c:v>117098</c:v>
                </c:pt>
                <c:pt idx="1218">
                  <c:v>120915</c:v>
                </c:pt>
                <c:pt idx="1219">
                  <c:v>145313</c:v>
                </c:pt>
                <c:pt idx="1220">
                  <c:v>80427</c:v>
                </c:pt>
                <c:pt idx="1221">
                  <c:v>123831</c:v>
                </c:pt>
                <c:pt idx="1222">
                  <c:v>155171</c:v>
                </c:pt>
                <c:pt idx="1223">
                  <c:v>76036</c:v>
                </c:pt>
                <c:pt idx="1224">
                  <c:v>103637</c:v>
                </c:pt>
                <c:pt idx="1225">
                  <c:v>157656</c:v>
                </c:pt>
                <c:pt idx="1226">
                  <c:v>232694</c:v>
                </c:pt>
                <c:pt idx="1227">
                  <c:v>121792</c:v>
                </c:pt>
                <c:pt idx="1228">
                  <c:v>91361</c:v>
                </c:pt>
                <c:pt idx="1229">
                  <c:v>85922</c:v>
                </c:pt>
                <c:pt idx="1230">
                  <c:v>85465</c:v>
                </c:pt>
                <c:pt idx="1231">
                  <c:v>216340</c:v>
                </c:pt>
                <c:pt idx="1232">
                  <c:v>154619</c:v>
                </c:pt>
                <c:pt idx="1233">
                  <c:v>96868</c:v>
                </c:pt>
                <c:pt idx="1234">
                  <c:v>96209</c:v>
                </c:pt>
                <c:pt idx="1235">
                  <c:v>138866</c:v>
                </c:pt>
                <c:pt idx="1236">
                  <c:v>88261</c:v>
                </c:pt>
                <c:pt idx="1237">
                  <c:v>67362</c:v>
                </c:pt>
                <c:pt idx="1238">
                  <c:v>81242</c:v>
                </c:pt>
                <c:pt idx="1239">
                  <c:v>95894</c:v>
                </c:pt>
                <c:pt idx="1240">
                  <c:v>63311</c:v>
                </c:pt>
                <c:pt idx="1241">
                  <c:v>143616</c:v>
                </c:pt>
                <c:pt idx="1242">
                  <c:v>154258</c:v>
                </c:pt>
                <c:pt idx="1243">
                  <c:v>168019</c:v>
                </c:pt>
                <c:pt idx="1244">
                  <c:v>205084</c:v>
                </c:pt>
                <c:pt idx="1245">
                  <c:v>172413</c:v>
                </c:pt>
                <c:pt idx="1246">
                  <c:v>279445</c:v>
                </c:pt>
                <c:pt idx="1247">
                  <c:v>151579</c:v>
                </c:pt>
                <c:pt idx="1248">
                  <c:v>90127</c:v>
                </c:pt>
                <c:pt idx="1249">
                  <c:v>117543</c:v>
                </c:pt>
                <c:pt idx="1250">
                  <c:v>139590</c:v>
                </c:pt>
                <c:pt idx="1251">
                  <c:v>3898</c:v>
                </c:pt>
                <c:pt idx="1252">
                  <c:v>100542</c:v>
                </c:pt>
                <c:pt idx="1253">
                  <c:v>152163</c:v>
                </c:pt>
                <c:pt idx="1254">
                  <c:v>88013</c:v>
                </c:pt>
                <c:pt idx="1255">
                  <c:v>131117</c:v>
                </c:pt>
                <c:pt idx="1256">
                  <c:v>166500</c:v>
                </c:pt>
                <c:pt idx="1257">
                  <c:v>116978</c:v>
                </c:pt>
                <c:pt idx="1258">
                  <c:v>149514</c:v>
                </c:pt>
                <c:pt idx="1259">
                  <c:v>115151</c:v>
                </c:pt>
                <c:pt idx="1260">
                  <c:v>92467</c:v>
                </c:pt>
                <c:pt idx="1261">
                  <c:v>118850</c:v>
                </c:pt>
                <c:pt idx="1262">
                  <c:v>86776</c:v>
                </c:pt>
                <c:pt idx="1263">
                  <c:v>249024</c:v>
                </c:pt>
                <c:pt idx="1264">
                  <c:v>87083</c:v>
                </c:pt>
                <c:pt idx="1265">
                  <c:v>137378</c:v>
                </c:pt>
                <c:pt idx="1266">
                  <c:v>166456</c:v>
                </c:pt>
                <c:pt idx="1267">
                  <c:v>139842</c:v>
                </c:pt>
                <c:pt idx="1268">
                  <c:v>129486</c:v>
                </c:pt>
                <c:pt idx="1269">
                  <c:v>87133</c:v>
                </c:pt>
                <c:pt idx="1270">
                  <c:v>93041</c:v>
                </c:pt>
                <c:pt idx="1271">
                  <c:v>101018</c:v>
                </c:pt>
                <c:pt idx="1272">
                  <c:v>94093</c:v>
                </c:pt>
                <c:pt idx="1273">
                  <c:v>75450</c:v>
                </c:pt>
                <c:pt idx="1274">
                  <c:v>153918</c:v>
                </c:pt>
                <c:pt idx="1275">
                  <c:v>97202</c:v>
                </c:pt>
                <c:pt idx="1276">
                  <c:v>143314</c:v>
                </c:pt>
                <c:pt idx="1277">
                  <c:v>123023</c:v>
                </c:pt>
                <c:pt idx="1278">
                  <c:v>131494</c:v>
                </c:pt>
                <c:pt idx="1279">
                  <c:v>152809</c:v>
                </c:pt>
                <c:pt idx="1280">
                  <c:v>70912</c:v>
                </c:pt>
                <c:pt idx="1281">
                  <c:v>65566</c:v>
                </c:pt>
                <c:pt idx="1282">
                  <c:v>55160</c:v>
                </c:pt>
                <c:pt idx="1283">
                  <c:v>104317</c:v>
                </c:pt>
                <c:pt idx="1284">
                  <c:v>186929</c:v>
                </c:pt>
                <c:pt idx="1285">
                  <c:v>176571</c:v>
                </c:pt>
                <c:pt idx="1286">
                  <c:v>122476</c:v>
                </c:pt>
                <c:pt idx="1287">
                  <c:v>187313</c:v>
                </c:pt>
                <c:pt idx="1288">
                  <c:v>147261</c:v>
                </c:pt>
                <c:pt idx="1289">
                  <c:v>125669</c:v>
                </c:pt>
                <c:pt idx="1290">
                  <c:v>122558</c:v>
                </c:pt>
                <c:pt idx="1291">
                  <c:v>70014</c:v>
                </c:pt>
                <c:pt idx="1292">
                  <c:v>80725</c:v>
                </c:pt>
                <c:pt idx="1293">
                  <c:v>68986</c:v>
                </c:pt>
                <c:pt idx="1294">
                  <c:v>82355</c:v>
                </c:pt>
                <c:pt idx="1295">
                  <c:v>85800</c:v>
                </c:pt>
                <c:pt idx="1296">
                  <c:v>130522</c:v>
                </c:pt>
                <c:pt idx="1297">
                  <c:v>97972</c:v>
                </c:pt>
                <c:pt idx="1298">
                  <c:v>75419</c:v>
                </c:pt>
                <c:pt idx="1299">
                  <c:v>108626</c:v>
                </c:pt>
                <c:pt idx="1300">
                  <c:v>108663</c:v>
                </c:pt>
                <c:pt idx="1301">
                  <c:v>172691</c:v>
                </c:pt>
                <c:pt idx="1302">
                  <c:v>165742</c:v>
                </c:pt>
                <c:pt idx="1303">
                  <c:v>124526</c:v>
                </c:pt>
                <c:pt idx="1304">
                  <c:v>115154</c:v>
                </c:pt>
                <c:pt idx="1305">
                  <c:v>82709</c:v>
                </c:pt>
                <c:pt idx="1306">
                  <c:v>203335</c:v>
                </c:pt>
                <c:pt idx="1307">
                  <c:v>112244</c:v>
                </c:pt>
                <c:pt idx="1308">
                  <c:v>107517</c:v>
                </c:pt>
                <c:pt idx="1309">
                  <c:v>466509</c:v>
                </c:pt>
                <c:pt idx="1310">
                  <c:v>141297</c:v>
                </c:pt>
                <c:pt idx="1311">
                  <c:v>82027</c:v>
                </c:pt>
                <c:pt idx="1312">
                  <c:v>173773</c:v>
                </c:pt>
                <c:pt idx="1313">
                  <c:v>109260</c:v>
                </c:pt>
                <c:pt idx="1314">
                  <c:v>69858</c:v>
                </c:pt>
                <c:pt idx="1315">
                  <c:v>237209</c:v>
                </c:pt>
                <c:pt idx="1316">
                  <c:v>99634</c:v>
                </c:pt>
                <c:pt idx="1317">
                  <c:v>112539</c:v>
                </c:pt>
                <c:pt idx="1318">
                  <c:v>160417</c:v>
                </c:pt>
                <c:pt idx="1319">
                  <c:v>91489</c:v>
                </c:pt>
                <c:pt idx="1320">
                  <c:v>115006</c:v>
                </c:pt>
                <c:pt idx="1321">
                  <c:v>218884</c:v>
                </c:pt>
                <c:pt idx="1322">
                  <c:v>75769</c:v>
                </c:pt>
                <c:pt idx="1323">
                  <c:v>78117</c:v>
                </c:pt>
                <c:pt idx="1324">
                  <c:v>85109</c:v>
                </c:pt>
                <c:pt idx="1325">
                  <c:v>297643</c:v>
                </c:pt>
                <c:pt idx="1326">
                  <c:v>170263</c:v>
                </c:pt>
                <c:pt idx="1327">
                  <c:v>204436</c:v>
                </c:pt>
                <c:pt idx="1328">
                  <c:v>93076</c:v>
                </c:pt>
                <c:pt idx="1329">
                  <c:v>89836</c:v>
                </c:pt>
                <c:pt idx="1330">
                  <c:v>86228</c:v>
                </c:pt>
                <c:pt idx="1331">
                  <c:v>102329</c:v>
                </c:pt>
                <c:pt idx="1332">
                  <c:v>83107</c:v>
                </c:pt>
                <c:pt idx="1333">
                  <c:v>133623</c:v>
                </c:pt>
                <c:pt idx="1334">
                  <c:v>110366</c:v>
                </c:pt>
                <c:pt idx="1335">
                  <c:v>177961</c:v>
                </c:pt>
                <c:pt idx="1336">
                  <c:v>81586</c:v>
                </c:pt>
                <c:pt idx="1337">
                  <c:v>91486</c:v>
                </c:pt>
                <c:pt idx="1338">
                  <c:v>140899</c:v>
                </c:pt>
                <c:pt idx="1339">
                  <c:v>88551</c:v>
                </c:pt>
                <c:pt idx="1340">
                  <c:v>93809</c:v>
                </c:pt>
                <c:pt idx="1341">
                  <c:v>108539</c:v>
                </c:pt>
                <c:pt idx="1342">
                  <c:v>146848</c:v>
                </c:pt>
                <c:pt idx="1343">
                  <c:v>136705</c:v>
                </c:pt>
                <c:pt idx="1344">
                  <c:v>128599</c:v>
                </c:pt>
                <c:pt idx="1345">
                  <c:v>97201</c:v>
                </c:pt>
                <c:pt idx="1346">
                  <c:v>69887</c:v>
                </c:pt>
                <c:pt idx="1347">
                  <c:v>78374</c:v>
                </c:pt>
                <c:pt idx="1348">
                  <c:v>118089</c:v>
                </c:pt>
                <c:pt idx="1349">
                  <c:v>148871</c:v>
                </c:pt>
                <c:pt idx="1350">
                  <c:v>106363</c:v>
                </c:pt>
                <c:pt idx="1351">
                  <c:v>126972</c:v>
                </c:pt>
                <c:pt idx="1352">
                  <c:v>84763</c:v>
                </c:pt>
                <c:pt idx="1353">
                  <c:v>129642</c:v>
                </c:pt>
                <c:pt idx="1354">
                  <c:v>74745</c:v>
                </c:pt>
                <c:pt idx="1355">
                  <c:v>171098</c:v>
                </c:pt>
                <c:pt idx="1356">
                  <c:v>129296</c:v>
                </c:pt>
                <c:pt idx="1357">
                  <c:v>234620</c:v>
                </c:pt>
                <c:pt idx="1358">
                  <c:v>103984</c:v>
                </c:pt>
                <c:pt idx="1359">
                  <c:v>84716</c:v>
                </c:pt>
                <c:pt idx="1360">
                  <c:v>52449</c:v>
                </c:pt>
                <c:pt idx="1361">
                  <c:v>130436</c:v>
                </c:pt>
                <c:pt idx="1362">
                  <c:v>135403</c:v>
                </c:pt>
                <c:pt idx="1363">
                  <c:v>152851</c:v>
                </c:pt>
                <c:pt idx="1364">
                  <c:v>161424</c:v>
                </c:pt>
                <c:pt idx="1365">
                  <c:v>98971</c:v>
                </c:pt>
                <c:pt idx="1366">
                  <c:v>153119</c:v>
                </c:pt>
                <c:pt idx="1367">
                  <c:v>128537</c:v>
                </c:pt>
                <c:pt idx="1368">
                  <c:v>109312</c:v>
                </c:pt>
                <c:pt idx="1369">
                  <c:v>136478</c:v>
                </c:pt>
                <c:pt idx="1370">
                  <c:v>103423</c:v>
                </c:pt>
                <c:pt idx="1371">
                  <c:v>104067</c:v>
                </c:pt>
                <c:pt idx="1372">
                  <c:v>72189</c:v>
                </c:pt>
                <c:pt idx="1373">
                  <c:v>72776</c:v>
                </c:pt>
                <c:pt idx="1374">
                  <c:v>115606</c:v>
                </c:pt>
                <c:pt idx="1375">
                  <c:v>107065</c:v>
                </c:pt>
                <c:pt idx="1376">
                  <c:v>456189</c:v>
                </c:pt>
                <c:pt idx="1377">
                  <c:v>131468</c:v>
                </c:pt>
                <c:pt idx="1378">
                  <c:v>186722</c:v>
                </c:pt>
                <c:pt idx="1379">
                  <c:v>304828</c:v>
                </c:pt>
                <c:pt idx="1380">
                  <c:v>63761</c:v>
                </c:pt>
                <c:pt idx="1381">
                  <c:v>158444</c:v>
                </c:pt>
                <c:pt idx="1382">
                  <c:v>242602</c:v>
                </c:pt>
                <c:pt idx="1383">
                  <c:v>169930</c:v>
                </c:pt>
                <c:pt idx="1384">
                  <c:v>272565</c:v>
                </c:pt>
                <c:pt idx="1385">
                  <c:v>120438</c:v>
                </c:pt>
                <c:pt idx="1386">
                  <c:v>110273</c:v>
                </c:pt>
                <c:pt idx="1387">
                  <c:v>34721</c:v>
                </c:pt>
                <c:pt idx="1388">
                  <c:v>81596</c:v>
                </c:pt>
                <c:pt idx="1389">
                  <c:v>119339</c:v>
                </c:pt>
                <c:pt idx="1390">
                  <c:v>182178</c:v>
                </c:pt>
                <c:pt idx="1391">
                  <c:v>97540</c:v>
                </c:pt>
                <c:pt idx="1392">
                  <c:v>97704</c:v>
                </c:pt>
                <c:pt idx="1393">
                  <c:v>197619</c:v>
                </c:pt>
                <c:pt idx="1394">
                  <c:v>99195</c:v>
                </c:pt>
                <c:pt idx="1395">
                  <c:v>116926</c:v>
                </c:pt>
                <c:pt idx="1396">
                  <c:v>97356</c:v>
                </c:pt>
                <c:pt idx="1397">
                  <c:v>149257</c:v>
                </c:pt>
                <c:pt idx="1398">
                  <c:v>198888</c:v>
                </c:pt>
                <c:pt idx="1399">
                  <c:v>137190</c:v>
                </c:pt>
                <c:pt idx="1400">
                  <c:v>120689</c:v>
                </c:pt>
                <c:pt idx="1401">
                  <c:v>137256</c:v>
                </c:pt>
                <c:pt idx="1402">
                  <c:v>125912</c:v>
                </c:pt>
                <c:pt idx="1403">
                  <c:v>254269</c:v>
                </c:pt>
                <c:pt idx="1404">
                  <c:v>168868</c:v>
                </c:pt>
                <c:pt idx="1405">
                  <c:v>157189</c:v>
                </c:pt>
                <c:pt idx="1406">
                  <c:v>183254</c:v>
                </c:pt>
                <c:pt idx="1407">
                  <c:v>68930</c:v>
                </c:pt>
                <c:pt idx="1408">
                  <c:v>306221</c:v>
                </c:pt>
                <c:pt idx="1409">
                  <c:v>271033</c:v>
                </c:pt>
                <c:pt idx="1410">
                  <c:v>149027</c:v>
                </c:pt>
                <c:pt idx="1411">
                  <c:v>102344</c:v>
                </c:pt>
                <c:pt idx="1412">
                  <c:v>183450</c:v>
                </c:pt>
                <c:pt idx="1413">
                  <c:v>135148</c:v>
                </c:pt>
                <c:pt idx="1414">
                  <c:v>91846</c:v>
                </c:pt>
                <c:pt idx="1415">
                  <c:v>96327</c:v>
                </c:pt>
                <c:pt idx="1416">
                  <c:v>198198</c:v>
                </c:pt>
                <c:pt idx="1417">
                  <c:v>60004</c:v>
                </c:pt>
                <c:pt idx="1418">
                  <c:v>136841</c:v>
                </c:pt>
                <c:pt idx="1419">
                  <c:v>83165</c:v>
                </c:pt>
                <c:pt idx="1420">
                  <c:v>94933</c:v>
                </c:pt>
                <c:pt idx="1421">
                  <c:v>82159</c:v>
                </c:pt>
                <c:pt idx="1422">
                  <c:v>212151</c:v>
                </c:pt>
                <c:pt idx="1423">
                  <c:v>157102</c:v>
                </c:pt>
                <c:pt idx="1424">
                  <c:v>61527</c:v>
                </c:pt>
                <c:pt idx="1425">
                  <c:v>160372</c:v>
                </c:pt>
                <c:pt idx="1426">
                  <c:v>138032</c:v>
                </c:pt>
                <c:pt idx="1427">
                  <c:v>130833</c:v>
                </c:pt>
                <c:pt idx="1428">
                  <c:v>122166</c:v>
                </c:pt>
                <c:pt idx="1429">
                  <c:v>268364</c:v>
                </c:pt>
                <c:pt idx="1430">
                  <c:v>65728</c:v>
                </c:pt>
                <c:pt idx="1431">
                  <c:v>141446</c:v>
                </c:pt>
                <c:pt idx="1432">
                  <c:v>134895</c:v>
                </c:pt>
                <c:pt idx="1433">
                  <c:v>258376</c:v>
                </c:pt>
                <c:pt idx="1434">
                  <c:v>70410</c:v>
                </c:pt>
                <c:pt idx="1435">
                  <c:v>84900</c:v>
                </c:pt>
                <c:pt idx="1436">
                  <c:v>244000</c:v>
                </c:pt>
                <c:pt idx="1437">
                  <c:v>91523</c:v>
                </c:pt>
                <c:pt idx="1438">
                  <c:v>90171</c:v>
                </c:pt>
                <c:pt idx="1439">
                  <c:v>162943</c:v>
                </c:pt>
                <c:pt idx="1440">
                  <c:v>216242</c:v>
                </c:pt>
                <c:pt idx="1441">
                  <c:v>122594</c:v>
                </c:pt>
                <c:pt idx="1442">
                  <c:v>122776</c:v>
                </c:pt>
                <c:pt idx="1443">
                  <c:v>49351</c:v>
                </c:pt>
                <c:pt idx="1444">
                  <c:v>180541</c:v>
                </c:pt>
                <c:pt idx="1445">
                  <c:v>110644</c:v>
                </c:pt>
                <c:pt idx="1446">
                  <c:v>111122</c:v>
                </c:pt>
                <c:pt idx="1447">
                  <c:v>190363</c:v>
                </c:pt>
                <c:pt idx="1448">
                  <c:v>154735</c:v>
                </c:pt>
                <c:pt idx="1449">
                  <c:v>72026</c:v>
                </c:pt>
                <c:pt idx="1450">
                  <c:v>269308</c:v>
                </c:pt>
                <c:pt idx="1451">
                  <c:v>83647</c:v>
                </c:pt>
                <c:pt idx="1452">
                  <c:v>151029</c:v>
                </c:pt>
                <c:pt idx="1453">
                  <c:v>99124</c:v>
                </c:pt>
                <c:pt idx="1454">
                  <c:v>94324</c:v>
                </c:pt>
                <c:pt idx="1455">
                  <c:v>86224</c:v>
                </c:pt>
                <c:pt idx="1456">
                  <c:v>123676</c:v>
                </c:pt>
                <c:pt idx="1457">
                  <c:v>170166</c:v>
                </c:pt>
                <c:pt idx="1458">
                  <c:v>91469</c:v>
                </c:pt>
                <c:pt idx="1459">
                  <c:v>26845</c:v>
                </c:pt>
                <c:pt idx="1460">
                  <c:v>114416</c:v>
                </c:pt>
                <c:pt idx="1461">
                  <c:v>185621</c:v>
                </c:pt>
                <c:pt idx="1462">
                  <c:v>254289</c:v>
                </c:pt>
                <c:pt idx="1463">
                  <c:v>99377</c:v>
                </c:pt>
                <c:pt idx="1464">
                  <c:v>282086</c:v>
                </c:pt>
                <c:pt idx="1465">
                  <c:v>93057</c:v>
                </c:pt>
                <c:pt idx="1466">
                  <c:v>104439</c:v>
                </c:pt>
                <c:pt idx="1467">
                  <c:v>137463</c:v>
                </c:pt>
                <c:pt idx="1468">
                  <c:v>100191</c:v>
                </c:pt>
                <c:pt idx="1469">
                  <c:v>77925</c:v>
                </c:pt>
                <c:pt idx="1470">
                  <c:v>135226</c:v>
                </c:pt>
                <c:pt idx="1471">
                  <c:v>183164</c:v>
                </c:pt>
                <c:pt idx="1472">
                  <c:v>202982</c:v>
                </c:pt>
                <c:pt idx="1473">
                  <c:v>163371</c:v>
                </c:pt>
                <c:pt idx="1474">
                  <c:v>134066</c:v>
                </c:pt>
                <c:pt idx="1475">
                  <c:v>114336</c:v>
                </c:pt>
                <c:pt idx="1476">
                  <c:v>70419</c:v>
                </c:pt>
                <c:pt idx="1477">
                  <c:v>71037</c:v>
                </c:pt>
                <c:pt idx="1478">
                  <c:v>143000</c:v>
                </c:pt>
                <c:pt idx="1479">
                  <c:v>142788</c:v>
                </c:pt>
                <c:pt idx="1480">
                  <c:v>116311</c:v>
                </c:pt>
                <c:pt idx="1481">
                  <c:v>117902</c:v>
                </c:pt>
                <c:pt idx="1482">
                  <c:v>142905</c:v>
                </c:pt>
                <c:pt idx="1483">
                  <c:v>125683</c:v>
                </c:pt>
                <c:pt idx="1484">
                  <c:v>156389</c:v>
                </c:pt>
                <c:pt idx="1485">
                  <c:v>96064</c:v>
                </c:pt>
                <c:pt idx="1486">
                  <c:v>251574</c:v>
                </c:pt>
                <c:pt idx="1487">
                  <c:v>117095</c:v>
                </c:pt>
                <c:pt idx="1488">
                  <c:v>89617</c:v>
                </c:pt>
                <c:pt idx="1489">
                  <c:v>133080</c:v>
                </c:pt>
                <c:pt idx="1490">
                  <c:v>152745</c:v>
                </c:pt>
                <c:pt idx="1491">
                  <c:v>83385</c:v>
                </c:pt>
                <c:pt idx="1492">
                  <c:v>98447</c:v>
                </c:pt>
                <c:pt idx="1493">
                  <c:v>210051</c:v>
                </c:pt>
                <c:pt idx="1494">
                  <c:v>65128</c:v>
                </c:pt>
                <c:pt idx="1495">
                  <c:v>81920</c:v>
                </c:pt>
                <c:pt idx="1496">
                  <c:v>116894</c:v>
                </c:pt>
                <c:pt idx="1497">
                  <c:v>133797</c:v>
                </c:pt>
                <c:pt idx="1498">
                  <c:v>68501</c:v>
                </c:pt>
                <c:pt idx="1499">
                  <c:v>144402</c:v>
                </c:pt>
                <c:pt idx="1500">
                  <c:v>83870</c:v>
                </c:pt>
                <c:pt idx="1501">
                  <c:v>88442</c:v>
                </c:pt>
                <c:pt idx="1502">
                  <c:v>115453</c:v>
                </c:pt>
                <c:pt idx="1503">
                  <c:v>58870</c:v>
                </c:pt>
                <c:pt idx="1504">
                  <c:v>117736</c:v>
                </c:pt>
                <c:pt idx="1505">
                  <c:v>74490</c:v>
                </c:pt>
                <c:pt idx="1506">
                  <c:v>79965</c:v>
                </c:pt>
                <c:pt idx="1507">
                  <c:v>162244</c:v>
                </c:pt>
                <c:pt idx="1508">
                  <c:v>67203</c:v>
                </c:pt>
                <c:pt idx="1509">
                  <c:v>86424</c:v>
                </c:pt>
                <c:pt idx="1510">
                  <c:v>74162</c:v>
                </c:pt>
                <c:pt idx="1511">
                  <c:v>88748</c:v>
                </c:pt>
                <c:pt idx="1512">
                  <c:v>210096</c:v>
                </c:pt>
                <c:pt idx="1513">
                  <c:v>107608</c:v>
                </c:pt>
                <c:pt idx="1514">
                  <c:v>144458</c:v>
                </c:pt>
                <c:pt idx="1515">
                  <c:v>736</c:v>
                </c:pt>
                <c:pt idx="1516">
                  <c:v>92883</c:v>
                </c:pt>
                <c:pt idx="1517">
                  <c:v>91902</c:v>
                </c:pt>
                <c:pt idx="1518">
                  <c:v>146453</c:v>
                </c:pt>
                <c:pt idx="1519">
                  <c:v>208728</c:v>
                </c:pt>
                <c:pt idx="1520">
                  <c:v>115515</c:v>
                </c:pt>
                <c:pt idx="1521">
                  <c:v>156140</c:v>
                </c:pt>
                <c:pt idx="1522">
                  <c:v>56966</c:v>
                </c:pt>
                <c:pt idx="1523">
                  <c:v>95663</c:v>
                </c:pt>
                <c:pt idx="1524">
                  <c:v>93901</c:v>
                </c:pt>
                <c:pt idx="1525">
                  <c:v>124462</c:v>
                </c:pt>
                <c:pt idx="1526">
                  <c:v>204208</c:v>
                </c:pt>
                <c:pt idx="1527">
                  <c:v>130415</c:v>
                </c:pt>
                <c:pt idx="1528">
                  <c:v>160671</c:v>
                </c:pt>
                <c:pt idx="1529">
                  <c:v>69269</c:v>
                </c:pt>
                <c:pt idx="1530">
                  <c:v>60977</c:v>
                </c:pt>
                <c:pt idx="1531">
                  <c:v>113754</c:v>
                </c:pt>
                <c:pt idx="1532">
                  <c:v>88312</c:v>
                </c:pt>
                <c:pt idx="1533">
                  <c:v>80953</c:v>
                </c:pt>
                <c:pt idx="1534">
                  <c:v>135595</c:v>
                </c:pt>
                <c:pt idx="1535">
                  <c:v>148300</c:v>
                </c:pt>
                <c:pt idx="1536">
                  <c:v>80282</c:v>
                </c:pt>
                <c:pt idx="1537">
                  <c:v>124860</c:v>
                </c:pt>
                <c:pt idx="1538">
                  <c:v>185324</c:v>
                </c:pt>
                <c:pt idx="1539">
                  <c:v>233017</c:v>
                </c:pt>
                <c:pt idx="1540">
                  <c:v>196518</c:v>
                </c:pt>
                <c:pt idx="1541">
                  <c:v>128317</c:v>
                </c:pt>
                <c:pt idx="1542">
                  <c:v>138681</c:v>
                </c:pt>
                <c:pt idx="1543">
                  <c:v>146727</c:v>
                </c:pt>
                <c:pt idx="1544">
                  <c:v>104787</c:v>
                </c:pt>
                <c:pt idx="1545">
                  <c:v>60912</c:v>
                </c:pt>
                <c:pt idx="1546">
                  <c:v>71514</c:v>
                </c:pt>
                <c:pt idx="1547">
                  <c:v>89627</c:v>
                </c:pt>
                <c:pt idx="1548">
                  <c:v>112747</c:v>
                </c:pt>
                <c:pt idx="1549">
                  <c:v>119255</c:v>
                </c:pt>
                <c:pt idx="1550">
                  <c:v>105063</c:v>
                </c:pt>
                <c:pt idx="1551">
                  <c:v>118082</c:v>
                </c:pt>
                <c:pt idx="1552">
                  <c:v>105034</c:v>
                </c:pt>
                <c:pt idx="1553">
                  <c:v>284242</c:v>
                </c:pt>
                <c:pt idx="1554">
                  <c:v>134218</c:v>
                </c:pt>
                <c:pt idx="1555">
                  <c:v>94825</c:v>
                </c:pt>
                <c:pt idx="1556">
                  <c:v>151860</c:v>
                </c:pt>
                <c:pt idx="1557">
                  <c:v>97820</c:v>
                </c:pt>
                <c:pt idx="1558">
                  <c:v>60776</c:v>
                </c:pt>
                <c:pt idx="1559">
                  <c:v>120870</c:v>
                </c:pt>
                <c:pt idx="1560">
                  <c:v>140365</c:v>
                </c:pt>
                <c:pt idx="1561">
                  <c:v>78888</c:v>
                </c:pt>
                <c:pt idx="1562">
                  <c:v>92026</c:v>
                </c:pt>
                <c:pt idx="1563">
                  <c:v>94696</c:v>
                </c:pt>
                <c:pt idx="1564">
                  <c:v>171504</c:v>
                </c:pt>
                <c:pt idx="1565">
                  <c:v>77920</c:v>
                </c:pt>
                <c:pt idx="1566">
                  <c:v>186208</c:v>
                </c:pt>
                <c:pt idx="1567">
                  <c:v>159789</c:v>
                </c:pt>
                <c:pt idx="1568">
                  <c:v>118903</c:v>
                </c:pt>
                <c:pt idx="1569">
                  <c:v>161478</c:v>
                </c:pt>
                <c:pt idx="1570">
                  <c:v>180528</c:v>
                </c:pt>
                <c:pt idx="1571">
                  <c:v>50148</c:v>
                </c:pt>
                <c:pt idx="1572">
                  <c:v>151230</c:v>
                </c:pt>
                <c:pt idx="1573">
                  <c:v>145619</c:v>
                </c:pt>
                <c:pt idx="1574">
                  <c:v>91397</c:v>
                </c:pt>
                <c:pt idx="1575">
                  <c:v>68333</c:v>
                </c:pt>
                <c:pt idx="1576">
                  <c:v>119699</c:v>
                </c:pt>
                <c:pt idx="1577">
                  <c:v>136475</c:v>
                </c:pt>
                <c:pt idx="1578">
                  <c:v>94590</c:v>
                </c:pt>
                <c:pt idx="1579">
                  <c:v>63951</c:v>
                </c:pt>
                <c:pt idx="1580">
                  <c:v>39939</c:v>
                </c:pt>
                <c:pt idx="1581">
                  <c:v>80219</c:v>
                </c:pt>
                <c:pt idx="1582">
                  <c:v>143997</c:v>
                </c:pt>
                <c:pt idx="1583">
                  <c:v>113287</c:v>
                </c:pt>
                <c:pt idx="1584">
                  <c:v>127918</c:v>
                </c:pt>
                <c:pt idx="1585">
                  <c:v>163294</c:v>
                </c:pt>
                <c:pt idx="1586">
                  <c:v>66103</c:v>
                </c:pt>
                <c:pt idx="1587">
                  <c:v>325137</c:v>
                </c:pt>
                <c:pt idx="1588">
                  <c:v>198861</c:v>
                </c:pt>
                <c:pt idx="1589">
                  <c:v>95988</c:v>
                </c:pt>
                <c:pt idx="1590">
                  <c:v>138137</c:v>
                </c:pt>
                <c:pt idx="1591">
                  <c:v>180068</c:v>
                </c:pt>
                <c:pt idx="1592">
                  <c:v>57896</c:v>
                </c:pt>
                <c:pt idx="1593">
                  <c:v>126694</c:v>
                </c:pt>
                <c:pt idx="1594">
                  <c:v>100237</c:v>
                </c:pt>
                <c:pt idx="1595">
                  <c:v>71189</c:v>
                </c:pt>
                <c:pt idx="1596">
                  <c:v>201795</c:v>
                </c:pt>
                <c:pt idx="1597">
                  <c:v>79319</c:v>
                </c:pt>
                <c:pt idx="1598">
                  <c:v>106337</c:v>
                </c:pt>
                <c:pt idx="1599">
                  <c:v>101134</c:v>
                </c:pt>
                <c:pt idx="1600">
                  <c:v>65079</c:v>
                </c:pt>
                <c:pt idx="1601">
                  <c:v>93547</c:v>
                </c:pt>
                <c:pt idx="1602">
                  <c:v>214291</c:v>
                </c:pt>
                <c:pt idx="1603">
                  <c:v>124247</c:v>
                </c:pt>
                <c:pt idx="1604">
                  <c:v>146866</c:v>
                </c:pt>
                <c:pt idx="1605">
                  <c:v>57216</c:v>
                </c:pt>
                <c:pt idx="1606">
                  <c:v>78387</c:v>
                </c:pt>
                <c:pt idx="1607">
                  <c:v>97554</c:v>
                </c:pt>
                <c:pt idx="1608">
                  <c:v>83398</c:v>
                </c:pt>
                <c:pt idx="1609">
                  <c:v>56672</c:v>
                </c:pt>
                <c:pt idx="1610">
                  <c:v>84416</c:v>
                </c:pt>
                <c:pt idx="1611">
                  <c:v>133922</c:v>
                </c:pt>
                <c:pt idx="1612">
                  <c:v>135145</c:v>
                </c:pt>
                <c:pt idx="1613">
                  <c:v>212804</c:v>
                </c:pt>
                <c:pt idx="1614">
                  <c:v>45679</c:v>
                </c:pt>
                <c:pt idx="1615">
                  <c:v>206905</c:v>
                </c:pt>
                <c:pt idx="1616">
                  <c:v>136859</c:v>
                </c:pt>
                <c:pt idx="1617">
                  <c:v>102462</c:v>
                </c:pt>
                <c:pt idx="1618">
                  <c:v>214163</c:v>
                </c:pt>
                <c:pt idx="1619">
                  <c:v>136146</c:v>
                </c:pt>
                <c:pt idx="1620">
                  <c:v>178894</c:v>
                </c:pt>
                <c:pt idx="1621">
                  <c:v>150993</c:v>
                </c:pt>
                <c:pt idx="1622">
                  <c:v>81918</c:v>
                </c:pt>
                <c:pt idx="1623">
                  <c:v>69908</c:v>
                </c:pt>
                <c:pt idx="1624">
                  <c:v>117373</c:v>
                </c:pt>
                <c:pt idx="1625">
                  <c:v>72857</c:v>
                </c:pt>
                <c:pt idx="1626">
                  <c:v>133198</c:v>
                </c:pt>
                <c:pt idx="1627">
                  <c:v>107056</c:v>
                </c:pt>
                <c:pt idx="1628">
                  <c:v>104339</c:v>
                </c:pt>
                <c:pt idx="1629">
                  <c:v>295901</c:v>
                </c:pt>
                <c:pt idx="1630">
                  <c:v>77600</c:v>
                </c:pt>
                <c:pt idx="1631">
                  <c:v>94358</c:v>
                </c:pt>
                <c:pt idx="1632">
                  <c:v>61112</c:v>
                </c:pt>
                <c:pt idx="1633">
                  <c:v>117486</c:v>
                </c:pt>
                <c:pt idx="1634">
                  <c:v>113818</c:v>
                </c:pt>
                <c:pt idx="1635">
                  <c:v>98298</c:v>
                </c:pt>
                <c:pt idx="1636">
                  <c:v>107703</c:v>
                </c:pt>
                <c:pt idx="1637">
                  <c:v>143011</c:v>
                </c:pt>
                <c:pt idx="1638">
                  <c:v>107206</c:v>
                </c:pt>
                <c:pt idx="1639">
                  <c:v>67456</c:v>
                </c:pt>
                <c:pt idx="1640">
                  <c:v>77555</c:v>
                </c:pt>
                <c:pt idx="1641">
                  <c:v>55538</c:v>
                </c:pt>
                <c:pt idx="1642">
                  <c:v>145874</c:v>
                </c:pt>
                <c:pt idx="1643">
                  <c:v>70687</c:v>
                </c:pt>
                <c:pt idx="1644">
                  <c:v>148974</c:v>
                </c:pt>
                <c:pt idx="1645">
                  <c:v>153442</c:v>
                </c:pt>
                <c:pt idx="1646">
                  <c:v>699</c:v>
                </c:pt>
                <c:pt idx="1647">
                  <c:v>103744</c:v>
                </c:pt>
                <c:pt idx="1648">
                  <c:v>89438</c:v>
                </c:pt>
                <c:pt idx="1649">
                  <c:v>143350</c:v>
                </c:pt>
                <c:pt idx="1650">
                  <c:v>113186</c:v>
                </c:pt>
                <c:pt idx="1651">
                  <c:v>117830</c:v>
                </c:pt>
                <c:pt idx="1652">
                  <c:v>62511</c:v>
                </c:pt>
                <c:pt idx="1653">
                  <c:v>97853</c:v>
                </c:pt>
                <c:pt idx="1654">
                  <c:v>88108</c:v>
                </c:pt>
                <c:pt idx="1655">
                  <c:v>97288</c:v>
                </c:pt>
                <c:pt idx="1656">
                  <c:v>210133</c:v>
                </c:pt>
                <c:pt idx="1657">
                  <c:v>163292</c:v>
                </c:pt>
                <c:pt idx="1658">
                  <c:v>53660</c:v>
                </c:pt>
                <c:pt idx="1659">
                  <c:v>299538</c:v>
                </c:pt>
                <c:pt idx="1660">
                  <c:v>72988</c:v>
                </c:pt>
                <c:pt idx="1661">
                  <c:v>198128</c:v>
                </c:pt>
                <c:pt idx="1662">
                  <c:v>69042</c:v>
                </c:pt>
                <c:pt idx="1663">
                  <c:v>150435</c:v>
                </c:pt>
                <c:pt idx="1664">
                  <c:v>99399</c:v>
                </c:pt>
                <c:pt idx="1665">
                  <c:v>136165</c:v>
                </c:pt>
                <c:pt idx="1666">
                  <c:v>273468</c:v>
                </c:pt>
                <c:pt idx="1667">
                  <c:v>115723</c:v>
                </c:pt>
                <c:pt idx="1668">
                  <c:v>85770</c:v>
                </c:pt>
                <c:pt idx="1669">
                  <c:v>207203</c:v>
                </c:pt>
                <c:pt idx="1670">
                  <c:v>75713</c:v>
                </c:pt>
                <c:pt idx="1671">
                  <c:v>85642</c:v>
                </c:pt>
                <c:pt idx="1672">
                  <c:v>67504</c:v>
                </c:pt>
                <c:pt idx="1673">
                  <c:v>141854</c:v>
                </c:pt>
                <c:pt idx="1674">
                  <c:v>121039</c:v>
                </c:pt>
                <c:pt idx="1675">
                  <c:v>131707</c:v>
                </c:pt>
                <c:pt idx="1676">
                  <c:v>54940</c:v>
                </c:pt>
                <c:pt idx="1677">
                  <c:v>130127</c:v>
                </c:pt>
                <c:pt idx="1678">
                  <c:v>136058</c:v>
                </c:pt>
                <c:pt idx="1679">
                  <c:v>143005</c:v>
                </c:pt>
                <c:pt idx="1680">
                  <c:v>141271</c:v>
                </c:pt>
                <c:pt idx="1681">
                  <c:v>154461</c:v>
                </c:pt>
                <c:pt idx="1682">
                  <c:v>90175</c:v>
                </c:pt>
                <c:pt idx="1683">
                  <c:v>125252</c:v>
                </c:pt>
                <c:pt idx="1684">
                  <c:v>174604</c:v>
                </c:pt>
                <c:pt idx="1685">
                  <c:v>113420</c:v>
                </c:pt>
                <c:pt idx="1686">
                  <c:v>70343</c:v>
                </c:pt>
                <c:pt idx="1687">
                  <c:v>257657</c:v>
                </c:pt>
                <c:pt idx="1688">
                  <c:v>54138</c:v>
                </c:pt>
                <c:pt idx="1689">
                  <c:v>91262</c:v>
                </c:pt>
                <c:pt idx="1690">
                  <c:v>153403</c:v>
                </c:pt>
                <c:pt idx="1691">
                  <c:v>100783</c:v>
                </c:pt>
                <c:pt idx="1692">
                  <c:v>270306</c:v>
                </c:pt>
                <c:pt idx="1693">
                  <c:v>96669</c:v>
                </c:pt>
                <c:pt idx="1694">
                  <c:v>71403</c:v>
                </c:pt>
                <c:pt idx="1695">
                  <c:v>115658</c:v>
                </c:pt>
                <c:pt idx="1696">
                  <c:v>164677</c:v>
                </c:pt>
                <c:pt idx="1697">
                  <c:v>24325</c:v>
                </c:pt>
                <c:pt idx="1698">
                  <c:v>91115</c:v>
                </c:pt>
                <c:pt idx="1699">
                  <c:v>57883</c:v>
                </c:pt>
                <c:pt idx="1700">
                  <c:v>148037</c:v>
                </c:pt>
                <c:pt idx="1701">
                  <c:v>124701</c:v>
                </c:pt>
                <c:pt idx="1702">
                  <c:v>146573</c:v>
                </c:pt>
                <c:pt idx="1703">
                  <c:v>133002</c:v>
                </c:pt>
                <c:pt idx="1704">
                  <c:v>156820</c:v>
                </c:pt>
                <c:pt idx="1705">
                  <c:v>140531</c:v>
                </c:pt>
                <c:pt idx="1706">
                  <c:v>114654</c:v>
                </c:pt>
                <c:pt idx="1707">
                  <c:v>76532</c:v>
                </c:pt>
                <c:pt idx="1708">
                  <c:v>128242</c:v>
                </c:pt>
                <c:pt idx="1709">
                  <c:v>222368</c:v>
                </c:pt>
                <c:pt idx="1710">
                  <c:v>68593</c:v>
                </c:pt>
                <c:pt idx="1711">
                  <c:v>89850</c:v>
                </c:pt>
                <c:pt idx="1712">
                  <c:v>113974</c:v>
                </c:pt>
                <c:pt idx="1713">
                  <c:v>202960</c:v>
                </c:pt>
                <c:pt idx="1714">
                  <c:v>414768</c:v>
                </c:pt>
                <c:pt idx="1715">
                  <c:v>113361</c:v>
                </c:pt>
                <c:pt idx="1716">
                  <c:v>100240</c:v>
                </c:pt>
                <c:pt idx="1717">
                  <c:v>93163</c:v>
                </c:pt>
                <c:pt idx="1718">
                  <c:v>151417</c:v>
                </c:pt>
                <c:pt idx="1719">
                  <c:v>112282</c:v>
                </c:pt>
                <c:pt idx="1720">
                  <c:v>74714</c:v>
                </c:pt>
                <c:pt idx="1721">
                  <c:v>292979</c:v>
                </c:pt>
                <c:pt idx="1722">
                  <c:v>121919</c:v>
                </c:pt>
                <c:pt idx="1723">
                  <c:v>74587</c:v>
                </c:pt>
                <c:pt idx="1724">
                  <c:v>168702</c:v>
                </c:pt>
                <c:pt idx="1725">
                  <c:v>127774</c:v>
                </c:pt>
                <c:pt idx="1726">
                  <c:v>173744</c:v>
                </c:pt>
                <c:pt idx="1727">
                  <c:v>65656</c:v>
                </c:pt>
                <c:pt idx="1728">
                  <c:v>86842</c:v>
                </c:pt>
                <c:pt idx="1729">
                  <c:v>80567</c:v>
                </c:pt>
                <c:pt idx="1730">
                  <c:v>53246</c:v>
                </c:pt>
                <c:pt idx="1731">
                  <c:v>72321</c:v>
                </c:pt>
                <c:pt idx="1732">
                  <c:v>92948</c:v>
                </c:pt>
                <c:pt idx="1733">
                  <c:v>50467</c:v>
                </c:pt>
                <c:pt idx="1734">
                  <c:v>103219</c:v>
                </c:pt>
                <c:pt idx="1735">
                  <c:v>83758</c:v>
                </c:pt>
                <c:pt idx="1736">
                  <c:v>239662</c:v>
                </c:pt>
                <c:pt idx="1737">
                  <c:v>125293</c:v>
                </c:pt>
                <c:pt idx="1738">
                  <c:v>151954</c:v>
                </c:pt>
                <c:pt idx="1739">
                  <c:v>186896</c:v>
                </c:pt>
                <c:pt idx="1740">
                  <c:v>139341</c:v>
                </c:pt>
                <c:pt idx="1741">
                  <c:v>136281</c:v>
                </c:pt>
                <c:pt idx="1742">
                  <c:v>235835</c:v>
                </c:pt>
                <c:pt idx="1743">
                  <c:v>150926</c:v>
                </c:pt>
                <c:pt idx="1744">
                  <c:v>207185</c:v>
                </c:pt>
                <c:pt idx="1745">
                  <c:v>141653</c:v>
                </c:pt>
                <c:pt idx="1746">
                  <c:v>128631</c:v>
                </c:pt>
                <c:pt idx="1747">
                  <c:v>227169</c:v>
                </c:pt>
                <c:pt idx="1748">
                  <c:v>139685</c:v>
                </c:pt>
                <c:pt idx="1749">
                  <c:v>105317</c:v>
                </c:pt>
                <c:pt idx="1750">
                  <c:v>70863</c:v>
                </c:pt>
                <c:pt idx="1751">
                  <c:v>150193</c:v>
                </c:pt>
                <c:pt idx="1752">
                  <c:v>71557</c:v>
                </c:pt>
                <c:pt idx="1753">
                  <c:v>153452</c:v>
                </c:pt>
                <c:pt idx="1754">
                  <c:v>311371</c:v>
                </c:pt>
                <c:pt idx="1755">
                  <c:v>141678</c:v>
                </c:pt>
                <c:pt idx="1756">
                  <c:v>122659</c:v>
                </c:pt>
                <c:pt idx="1757">
                  <c:v>86820</c:v>
                </c:pt>
                <c:pt idx="1758">
                  <c:v>227415</c:v>
                </c:pt>
                <c:pt idx="1759">
                  <c:v>173659</c:v>
                </c:pt>
                <c:pt idx="1760">
                  <c:v>141744</c:v>
                </c:pt>
                <c:pt idx="1761">
                  <c:v>215202</c:v>
                </c:pt>
                <c:pt idx="1762">
                  <c:v>58666</c:v>
                </c:pt>
                <c:pt idx="1763">
                  <c:v>154732</c:v>
                </c:pt>
                <c:pt idx="1764">
                  <c:v>84540</c:v>
                </c:pt>
                <c:pt idx="1765">
                  <c:v>51913</c:v>
                </c:pt>
                <c:pt idx="1766">
                  <c:v>126298</c:v>
                </c:pt>
                <c:pt idx="1767">
                  <c:v>57108</c:v>
                </c:pt>
                <c:pt idx="1768">
                  <c:v>83428</c:v>
                </c:pt>
                <c:pt idx="1769">
                  <c:v>122124</c:v>
                </c:pt>
                <c:pt idx="1770">
                  <c:v>133188</c:v>
                </c:pt>
                <c:pt idx="1771">
                  <c:v>108590</c:v>
                </c:pt>
                <c:pt idx="1772">
                  <c:v>246229</c:v>
                </c:pt>
                <c:pt idx="1773">
                  <c:v>140060</c:v>
                </c:pt>
                <c:pt idx="1774">
                  <c:v>57236</c:v>
                </c:pt>
                <c:pt idx="1775">
                  <c:v>74541</c:v>
                </c:pt>
                <c:pt idx="1776">
                  <c:v>103755</c:v>
                </c:pt>
                <c:pt idx="1777">
                  <c:v>72951</c:v>
                </c:pt>
                <c:pt idx="1778">
                  <c:v>89514</c:v>
                </c:pt>
                <c:pt idx="1779">
                  <c:v>50604</c:v>
                </c:pt>
                <c:pt idx="1780">
                  <c:v>94460</c:v>
                </c:pt>
                <c:pt idx="1781">
                  <c:v>94043</c:v>
                </c:pt>
                <c:pt idx="1782">
                  <c:v>101000</c:v>
                </c:pt>
                <c:pt idx="1783">
                  <c:v>117991</c:v>
                </c:pt>
                <c:pt idx="1784">
                  <c:v>82474</c:v>
                </c:pt>
                <c:pt idx="1785">
                  <c:v>128433</c:v>
                </c:pt>
                <c:pt idx="1786">
                  <c:v>116600</c:v>
                </c:pt>
                <c:pt idx="1787">
                  <c:v>108075</c:v>
                </c:pt>
                <c:pt idx="1788">
                  <c:v>97115</c:v>
                </c:pt>
                <c:pt idx="1789">
                  <c:v>100092</c:v>
                </c:pt>
                <c:pt idx="1790">
                  <c:v>89227</c:v>
                </c:pt>
                <c:pt idx="1791">
                  <c:v>186596</c:v>
                </c:pt>
                <c:pt idx="1792">
                  <c:v>109937</c:v>
                </c:pt>
                <c:pt idx="1793">
                  <c:v>103017</c:v>
                </c:pt>
                <c:pt idx="1794">
                  <c:v>61425</c:v>
                </c:pt>
                <c:pt idx="1795">
                  <c:v>140965</c:v>
                </c:pt>
                <c:pt idx="1796">
                  <c:v>68500</c:v>
                </c:pt>
                <c:pt idx="1797">
                  <c:v>181992</c:v>
                </c:pt>
                <c:pt idx="1798">
                  <c:v>155664</c:v>
                </c:pt>
                <c:pt idx="1799">
                  <c:v>225164</c:v>
                </c:pt>
                <c:pt idx="1800">
                  <c:v>173575</c:v>
                </c:pt>
                <c:pt idx="1801">
                  <c:v>86634</c:v>
                </c:pt>
              </c:numCache>
            </c:numRef>
          </c:val>
        </c:ser>
        <c:ser>
          <c:idx val="2"/>
          <c:order val="2"/>
          <c:tx>
            <c:strRef>
              <c:f>'pivot table'!$D$3</c:f>
              <c:strCache>
                <c:ptCount val="1"/>
                <c:pt idx="0">
                  <c:v>performance rating</c:v>
                </c:pt>
              </c:strCache>
            </c:strRef>
          </c:tx>
          <c:spPr>
            <a:pattFill prst="ltUpDiag">
              <a:fgClr>
                <a:schemeClr val="accent3"/>
              </a:fgClr>
              <a:bgClr>
                <a:schemeClr val="accent3">
                  <a:lumMod val="20000"/>
                  <a:lumOff val="80000"/>
                </a:schemeClr>
              </a:bgClr>
            </a:pattFill>
            <a:ln>
              <a:noFill/>
            </a:ln>
            <a:effectLst>
              <a:innerShdw blurRad="114300">
                <a:schemeClr val="accent3"/>
              </a:innerShdw>
            </a:effectLst>
          </c:spPr>
          <c:cat>
            <c:strRef>
              <c:f>'pivot table'!$A$4:$A$1806</c:f>
              <c:strCache>
                <c:ptCount val="1802"/>
                <c:pt idx="0">
                  <c:v>Aaron Hanna</c:v>
                </c:pt>
                <c:pt idx="1">
                  <c:v>Aaron Reyes</c:v>
                </c:pt>
                <c:pt idx="2">
                  <c:v>Abdul Becker</c:v>
                </c:pt>
                <c:pt idx="3">
                  <c:v>Abdul Watkins</c:v>
                </c:pt>
                <c:pt idx="4">
                  <c:v>Abe Esparza</c:v>
                </c:pt>
                <c:pt idx="5">
                  <c:v>Abe George</c:v>
                </c:pt>
                <c:pt idx="6">
                  <c:v>Abel Moreno</c:v>
                </c:pt>
                <c:pt idx="7">
                  <c:v>Abigail Frederick</c:v>
                </c:pt>
                <c:pt idx="8">
                  <c:v>Abigail Price</c:v>
                </c:pt>
                <c:pt idx="9">
                  <c:v>Abraham Haas</c:v>
                </c:pt>
                <c:pt idx="10">
                  <c:v>Abram Huynh</c:v>
                </c:pt>
                <c:pt idx="11">
                  <c:v>Abram Mckenzie</c:v>
                </c:pt>
                <c:pt idx="12">
                  <c:v>Adalberto Hayden</c:v>
                </c:pt>
                <c:pt idx="13">
                  <c:v>Adalberto Lloyd</c:v>
                </c:pt>
                <c:pt idx="14">
                  <c:v>Adalberto Zavala</c:v>
                </c:pt>
                <c:pt idx="15">
                  <c:v>Adan Baxter</c:v>
                </c:pt>
                <c:pt idx="16">
                  <c:v>Adolfo Riley</c:v>
                </c:pt>
                <c:pt idx="17">
                  <c:v>Adolph Fitzpatrick</c:v>
                </c:pt>
                <c:pt idx="18">
                  <c:v>Adrian Schaefer</c:v>
                </c:pt>
                <c:pt idx="19">
                  <c:v>Adrian Villanueva</c:v>
                </c:pt>
                <c:pt idx="20">
                  <c:v>Adrienne Vasquez</c:v>
                </c:pt>
                <c:pt idx="21">
                  <c:v>Agnes Holloway</c:v>
                </c:pt>
                <c:pt idx="22">
                  <c:v>Agustin Proctor</c:v>
                </c:pt>
                <c:pt idx="23">
                  <c:v>Ahmad Gross</c:v>
                </c:pt>
                <c:pt idx="24">
                  <c:v>Ahmed Bates</c:v>
                </c:pt>
                <c:pt idx="25">
                  <c:v>Aida Rocha</c:v>
                </c:pt>
                <c:pt idx="26">
                  <c:v>Aileen Gardner</c:v>
                </c:pt>
                <c:pt idx="27">
                  <c:v>Al Hawkins</c:v>
                </c:pt>
                <c:pt idx="28">
                  <c:v>Alan Clark</c:v>
                </c:pt>
                <c:pt idx="29">
                  <c:v>Alan Leblanc</c:v>
                </c:pt>
                <c:pt idx="30">
                  <c:v>Alan Morris</c:v>
                </c:pt>
                <c:pt idx="31">
                  <c:v>Albert Velazquez</c:v>
                </c:pt>
                <c:pt idx="32">
                  <c:v>Alden Tucker</c:v>
                </c:pt>
                <c:pt idx="33">
                  <c:v>Aldo Barajas</c:v>
                </c:pt>
                <c:pt idx="34">
                  <c:v>Aldo Daniel</c:v>
                </c:pt>
                <c:pt idx="35">
                  <c:v>Alec Ingram</c:v>
                </c:pt>
                <c:pt idx="36">
                  <c:v>Alejandro Cantrell</c:v>
                </c:pt>
                <c:pt idx="37">
                  <c:v>Alejandro Schneider</c:v>
                </c:pt>
                <c:pt idx="38">
                  <c:v>Alexander Galvan</c:v>
                </c:pt>
                <c:pt idx="39">
                  <c:v>Alexander Nolan</c:v>
                </c:pt>
                <c:pt idx="40">
                  <c:v>Alfonso Oneal</c:v>
                </c:pt>
                <c:pt idx="41">
                  <c:v>Alfonzo Kennedy</c:v>
                </c:pt>
                <c:pt idx="42">
                  <c:v>Alfred Hickman</c:v>
                </c:pt>
                <c:pt idx="43">
                  <c:v>Alfreda Gill</c:v>
                </c:pt>
                <c:pt idx="44">
                  <c:v>Alfredo Alexander</c:v>
                </c:pt>
                <c:pt idx="45">
                  <c:v>Alfredo Hodges</c:v>
                </c:pt>
                <c:pt idx="46">
                  <c:v>Alfredo Reese</c:v>
                </c:pt>
                <c:pt idx="47">
                  <c:v>Aline Kirk</c:v>
                </c:pt>
                <c:pt idx="48">
                  <c:v>Alison Orozco</c:v>
                </c:pt>
                <c:pt idx="49">
                  <c:v>Alissa Pacheco</c:v>
                </c:pt>
                <c:pt idx="50">
                  <c:v>Allan Carr</c:v>
                </c:pt>
                <c:pt idx="51">
                  <c:v>Allan Shah</c:v>
                </c:pt>
                <c:pt idx="52">
                  <c:v>Allan Wilkins</c:v>
                </c:pt>
                <c:pt idx="53">
                  <c:v>Allison Houston</c:v>
                </c:pt>
                <c:pt idx="54">
                  <c:v>Alonso Abbott</c:v>
                </c:pt>
                <c:pt idx="55">
                  <c:v>Alonzo Morse</c:v>
                </c:pt>
                <c:pt idx="56">
                  <c:v>Alphonso Andrews</c:v>
                </c:pt>
                <c:pt idx="57">
                  <c:v>Alton Travis</c:v>
                </c:pt>
                <c:pt idx="58">
                  <c:v>Alvaro Franklin</c:v>
                </c:pt>
                <c:pt idx="59">
                  <c:v>Alyson Cook</c:v>
                </c:pt>
                <c:pt idx="60">
                  <c:v>Amelia Duran</c:v>
                </c:pt>
                <c:pt idx="61">
                  <c:v>Amy Mcconnell</c:v>
                </c:pt>
                <c:pt idx="62">
                  <c:v>Anderson Larson</c:v>
                </c:pt>
                <c:pt idx="63">
                  <c:v>Anderson Rollins</c:v>
                </c:pt>
                <c:pt idx="64">
                  <c:v>Andre Malone</c:v>
                </c:pt>
                <c:pt idx="65">
                  <c:v>Andre Moses</c:v>
                </c:pt>
                <c:pt idx="66">
                  <c:v>Andreas Caldwell</c:v>
                </c:pt>
                <c:pt idx="67">
                  <c:v>Andreas Padilla</c:v>
                </c:pt>
                <c:pt idx="68">
                  <c:v>Angel Powell</c:v>
                </c:pt>
                <c:pt idx="69">
                  <c:v>Angela Mckenzie</c:v>
                </c:pt>
                <c:pt idx="70">
                  <c:v>Angeline Freeman</c:v>
                </c:pt>
                <c:pt idx="71">
                  <c:v>Angelo Lynch</c:v>
                </c:pt>
                <c:pt idx="72">
                  <c:v>Angie Norton</c:v>
                </c:pt>
                <c:pt idx="73">
                  <c:v>Anibal Douglas</c:v>
                </c:pt>
                <c:pt idx="74">
                  <c:v>Anibal Pham</c:v>
                </c:pt>
                <c:pt idx="75">
                  <c:v>Anibal Velazquez</c:v>
                </c:pt>
                <c:pt idx="76">
                  <c:v>Annie Maynard</c:v>
                </c:pt>
                <c:pt idx="77">
                  <c:v>Annie Norris</c:v>
                </c:pt>
                <c:pt idx="78">
                  <c:v>Annmarie Garcia</c:v>
                </c:pt>
                <c:pt idx="79">
                  <c:v>Annmarie Ortega</c:v>
                </c:pt>
                <c:pt idx="80">
                  <c:v>Annmarie Ruiz</c:v>
                </c:pt>
                <c:pt idx="81">
                  <c:v>Anthony Simon</c:v>
                </c:pt>
                <c:pt idx="82">
                  <c:v>Antione Osborne</c:v>
                </c:pt>
                <c:pt idx="83">
                  <c:v>Antione Vaughan</c:v>
                </c:pt>
                <c:pt idx="84">
                  <c:v>Antoine Cordova</c:v>
                </c:pt>
                <c:pt idx="85">
                  <c:v>Antoinette Mcguire</c:v>
                </c:pt>
                <c:pt idx="86">
                  <c:v>Anton Wang</c:v>
                </c:pt>
                <c:pt idx="87">
                  <c:v>Antone Santos</c:v>
                </c:pt>
                <c:pt idx="88">
                  <c:v>Antonia Carey</c:v>
                </c:pt>
                <c:pt idx="89">
                  <c:v>Antonia Mclean</c:v>
                </c:pt>
                <c:pt idx="90">
                  <c:v>Antonio Flynn</c:v>
                </c:pt>
                <c:pt idx="91">
                  <c:v>Antwan Zimmerman</c:v>
                </c:pt>
                <c:pt idx="92">
                  <c:v>April Ali</c:v>
                </c:pt>
                <c:pt idx="93">
                  <c:v>Archie Carey</c:v>
                </c:pt>
                <c:pt idx="94">
                  <c:v>Arden Farley</c:v>
                </c:pt>
                <c:pt idx="95">
                  <c:v>Arden Gaines</c:v>
                </c:pt>
                <c:pt idx="96">
                  <c:v>Arlen Fox</c:v>
                </c:pt>
                <c:pt idx="97">
                  <c:v>Arline Bryan</c:v>
                </c:pt>
                <c:pt idx="98">
                  <c:v>Arline Navarro</c:v>
                </c:pt>
                <c:pt idx="99">
                  <c:v>Armand Avery</c:v>
                </c:pt>
                <c:pt idx="100">
                  <c:v>Armand Davis</c:v>
                </c:pt>
                <c:pt idx="101">
                  <c:v>Armand Meadows</c:v>
                </c:pt>
                <c:pt idx="102">
                  <c:v>Armando Nash</c:v>
                </c:pt>
                <c:pt idx="103">
                  <c:v>Armando Velasquez</c:v>
                </c:pt>
                <c:pt idx="104">
                  <c:v>Arnoldo Lawrence</c:v>
                </c:pt>
                <c:pt idx="105">
                  <c:v>Arnoldo Mack</c:v>
                </c:pt>
                <c:pt idx="106">
                  <c:v>Arnoldo Simon</c:v>
                </c:pt>
                <c:pt idx="107">
                  <c:v>Arnulfo Snow</c:v>
                </c:pt>
                <c:pt idx="108">
                  <c:v>Arron Figueroa</c:v>
                </c:pt>
                <c:pt idx="109">
                  <c:v>Art Serrano</c:v>
                </c:pt>
                <c:pt idx="110">
                  <c:v>Art Trujillo</c:v>
                </c:pt>
                <c:pt idx="111">
                  <c:v>Art Wells</c:v>
                </c:pt>
                <c:pt idx="112">
                  <c:v>Arthur Conner</c:v>
                </c:pt>
                <c:pt idx="113">
                  <c:v>Arturo Saunders</c:v>
                </c:pt>
                <c:pt idx="114">
                  <c:v>Asa Evans</c:v>
                </c:pt>
                <c:pt idx="115">
                  <c:v>Asa Mcdowell</c:v>
                </c:pt>
                <c:pt idx="116">
                  <c:v>Ashlee Cochran</c:v>
                </c:pt>
                <c:pt idx="117">
                  <c:v>Ashlee Rose</c:v>
                </c:pt>
                <c:pt idx="118">
                  <c:v>Ashley Morales</c:v>
                </c:pt>
                <c:pt idx="119">
                  <c:v>Audrey Newton</c:v>
                </c:pt>
                <c:pt idx="120">
                  <c:v>Audrey Oneal</c:v>
                </c:pt>
                <c:pt idx="121">
                  <c:v>Augusta Crane</c:v>
                </c:pt>
                <c:pt idx="122">
                  <c:v>Augusta Sutton</c:v>
                </c:pt>
                <c:pt idx="123">
                  <c:v>Augusta Zimmerman</c:v>
                </c:pt>
                <c:pt idx="124">
                  <c:v>Augustus Gardner</c:v>
                </c:pt>
                <c:pt idx="125">
                  <c:v>Aurelia Phillips</c:v>
                </c:pt>
                <c:pt idx="126">
                  <c:v>Aurelio Gregory</c:v>
                </c:pt>
                <c:pt idx="127">
                  <c:v>Aurelio Powell</c:v>
                </c:pt>
                <c:pt idx="128">
                  <c:v>Avery Barber</c:v>
                </c:pt>
                <c:pt idx="129">
                  <c:v>Avery Chan</c:v>
                </c:pt>
                <c:pt idx="130">
                  <c:v>Barbra Sosa</c:v>
                </c:pt>
                <c:pt idx="131">
                  <c:v>Barney Hopkins</c:v>
                </c:pt>
                <c:pt idx="132">
                  <c:v>Bart Huerta</c:v>
                </c:pt>
                <c:pt idx="133">
                  <c:v>Bart Tapia</c:v>
                </c:pt>
                <c:pt idx="134">
                  <c:v>Barton Estrada</c:v>
                </c:pt>
                <c:pt idx="135">
                  <c:v>Barton Lin</c:v>
                </c:pt>
                <c:pt idx="136">
                  <c:v>Basil Edwards</c:v>
                </c:pt>
                <c:pt idx="137">
                  <c:v>Basil Neal</c:v>
                </c:pt>
                <c:pt idx="138">
                  <c:v>Beatrice Patterson</c:v>
                </c:pt>
                <c:pt idx="139">
                  <c:v>Beatriz Kirby</c:v>
                </c:pt>
                <c:pt idx="140">
                  <c:v>Beau Bryant</c:v>
                </c:pt>
                <c:pt idx="141">
                  <c:v>Belinda Moran</c:v>
                </c:pt>
                <c:pt idx="142">
                  <c:v>Ben Lopez</c:v>
                </c:pt>
                <c:pt idx="143">
                  <c:v>Benita Bolton</c:v>
                </c:pt>
                <c:pt idx="144">
                  <c:v>Benito Mckinney</c:v>
                </c:pt>
                <c:pt idx="145">
                  <c:v>Benito Owen</c:v>
                </c:pt>
                <c:pt idx="146">
                  <c:v>Benjamin Hess</c:v>
                </c:pt>
                <c:pt idx="147">
                  <c:v>Benjamin James</c:v>
                </c:pt>
                <c:pt idx="148">
                  <c:v>Bernie Cisneros</c:v>
                </c:pt>
                <c:pt idx="149">
                  <c:v>Bernie Greene</c:v>
                </c:pt>
                <c:pt idx="150">
                  <c:v>Berry Trevino</c:v>
                </c:pt>
                <c:pt idx="151">
                  <c:v>Bert Fleming</c:v>
                </c:pt>
                <c:pt idx="152">
                  <c:v>Bessie Brennan</c:v>
                </c:pt>
                <c:pt idx="153">
                  <c:v>Bessie Summers</c:v>
                </c:pt>
                <c:pt idx="154">
                  <c:v>Beth Lyons</c:v>
                </c:pt>
                <c:pt idx="155">
                  <c:v>Bethany Arellano</c:v>
                </c:pt>
                <c:pt idx="156">
                  <c:v>Bettie Barber</c:v>
                </c:pt>
                <c:pt idx="157">
                  <c:v>Betty Tanner</c:v>
                </c:pt>
                <c:pt idx="158">
                  <c:v>Bettye Carlson</c:v>
                </c:pt>
                <c:pt idx="159">
                  <c:v>Bill Murillo</c:v>
                </c:pt>
                <c:pt idx="160">
                  <c:v>Billy Galloway</c:v>
                </c:pt>
                <c:pt idx="161">
                  <c:v>Billy Jefferson</c:v>
                </c:pt>
                <c:pt idx="162">
                  <c:v>Blair Bernard</c:v>
                </c:pt>
                <c:pt idx="163">
                  <c:v>Blake Choi</c:v>
                </c:pt>
                <c:pt idx="164">
                  <c:v>Blake Hall</c:v>
                </c:pt>
                <c:pt idx="165">
                  <c:v>Blanche Villanueva</c:v>
                </c:pt>
                <c:pt idx="166">
                  <c:v>Bo Shepherd</c:v>
                </c:pt>
                <c:pt idx="167">
                  <c:v>Bo Vance</c:v>
                </c:pt>
                <c:pt idx="168">
                  <c:v>Bob Duran</c:v>
                </c:pt>
                <c:pt idx="169">
                  <c:v>Bobby Horton</c:v>
                </c:pt>
                <c:pt idx="170">
                  <c:v>Bonnie Odonnell</c:v>
                </c:pt>
                <c:pt idx="171">
                  <c:v>Booker Hensley</c:v>
                </c:pt>
                <c:pt idx="172">
                  <c:v>Booker Hodge</c:v>
                </c:pt>
                <c:pt idx="173">
                  <c:v>Boris Gibson</c:v>
                </c:pt>
                <c:pt idx="174">
                  <c:v>Brad Klein</c:v>
                </c:pt>
                <c:pt idx="175">
                  <c:v>Bradley Jarvis</c:v>
                </c:pt>
                <c:pt idx="176">
                  <c:v>Brady Calhoun</c:v>
                </c:pt>
                <c:pt idx="177">
                  <c:v>Brandon Pearson</c:v>
                </c:pt>
                <c:pt idx="178">
                  <c:v>Brant Salinas</c:v>
                </c:pt>
                <c:pt idx="179">
                  <c:v>Brent Cannon</c:v>
                </c:pt>
                <c:pt idx="180">
                  <c:v>Brenton Frank</c:v>
                </c:pt>
                <c:pt idx="181">
                  <c:v>Bret Jennings</c:v>
                </c:pt>
                <c:pt idx="182">
                  <c:v>Bret Li</c:v>
                </c:pt>
                <c:pt idx="183">
                  <c:v>Bret Rubio</c:v>
                </c:pt>
                <c:pt idx="184">
                  <c:v>Brett Mayo</c:v>
                </c:pt>
                <c:pt idx="185">
                  <c:v>Brett Rose</c:v>
                </c:pt>
                <c:pt idx="186">
                  <c:v>Brian Nguyen</c:v>
                </c:pt>
                <c:pt idx="187">
                  <c:v>Brian Trevino</c:v>
                </c:pt>
                <c:pt idx="188">
                  <c:v>Brice Downs</c:v>
                </c:pt>
                <c:pt idx="189">
                  <c:v>Bridget Sexton</c:v>
                </c:pt>
                <c:pt idx="190">
                  <c:v>Bridgette Todd</c:v>
                </c:pt>
                <c:pt idx="191">
                  <c:v>Brigitte Gordon</c:v>
                </c:pt>
                <c:pt idx="192">
                  <c:v>Britt Stevenson</c:v>
                </c:pt>
                <c:pt idx="193">
                  <c:v>Brittney Mann</c:v>
                </c:pt>
                <c:pt idx="194">
                  <c:v>Brock Dorsey</c:v>
                </c:pt>
                <c:pt idx="195">
                  <c:v>Broderick Bailey</c:v>
                </c:pt>
                <c:pt idx="196">
                  <c:v>Brooke Joyce</c:v>
                </c:pt>
                <c:pt idx="197">
                  <c:v>Bruce Bradshaw</c:v>
                </c:pt>
                <c:pt idx="198">
                  <c:v>Bruce Ruiz</c:v>
                </c:pt>
                <c:pt idx="199">
                  <c:v>Bruce Stout</c:v>
                </c:pt>
                <c:pt idx="200">
                  <c:v>Bruno Stuart</c:v>
                </c:pt>
                <c:pt idx="201">
                  <c:v>Bryant Bolton</c:v>
                </c:pt>
                <c:pt idx="202">
                  <c:v>Buford Guerra</c:v>
                </c:pt>
                <c:pt idx="203">
                  <c:v>Buford Mcguire</c:v>
                </c:pt>
                <c:pt idx="204">
                  <c:v>Burt Vincent</c:v>
                </c:pt>
                <c:pt idx="205">
                  <c:v>Burton Glover</c:v>
                </c:pt>
                <c:pt idx="206">
                  <c:v>Buster Avila</c:v>
                </c:pt>
                <c:pt idx="207">
                  <c:v>Byron Brady</c:v>
                </c:pt>
                <c:pt idx="208">
                  <c:v>Caleb Holloway</c:v>
                </c:pt>
                <c:pt idx="209">
                  <c:v>Caleb Rivera</c:v>
                </c:pt>
                <c:pt idx="210">
                  <c:v>Callie Melendez</c:v>
                </c:pt>
                <c:pt idx="211">
                  <c:v>Calvin Gonzales</c:v>
                </c:pt>
                <c:pt idx="212">
                  <c:v>Calvin Jacobs</c:v>
                </c:pt>
                <c:pt idx="213">
                  <c:v>Cameron Brennan</c:v>
                </c:pt>
                <c:pt idx="214">
                  <c:v>Cameron Cross</c:v>
                </c:pt>
                <c:pt idx="215">
                  <c:v>Cameron Durham</c:v>
                </c:pt>
                <c:pt idx="216">
                  <c:v>Candy Goodwin</c:v>
                </c:pt>
                <c:pt idx="217">
                  <c:v>Carissa Cummings</c:v>
                </c:pt>
                <c:pt idx="218">
                  <c:v>Carl Crawford</c:v>
                </c:pt>
                <c:pt idx="219">
                  <c:v>Carl Finley</c:v>
                </c:pt>
                <c:pt idx="220">
                  <c:v>Carl Waters</c:v>
                </c:pt>
                <c:pt idx="221">
                  <c:v>Carlene Gordon</c:v>
                </c:pt>
                <c:pt idx="222">
                  <c:v>Carlene Osborne</c:v>
                </c:pt>
                <c:pt idx="223">
                  <c:v>Carlo Robinson</c:v>
                </c:pt>
                <c:pt idx="224">
                  <c:v>Carlos Reilly</c:v>
                </c:pt>
                <c:pt idx="225">
                  <c:v>Carlton Ochoa</c:v>
                </c:pt>
                <c:pt idx="226">
                  <c:v>Carlton Prince</c:v>
                </c:pt>
                <c:pt idx="227">
                  <c:v>Carmela Hatfield</c:v>
                </c:pt>
                <c:pt idx="228">
                  <c:v>Carmine Evans</c:v>
                </c:pt>
                <c:pt idx="229">
                  <c:v>Carol Perez</c:v>
                </c:pt>
                <c:pt idx="230">
                  <c:v>Caroline Allison</c:v>
                </c:pt>
                <c:pt idx="231">
                  <c:v>Carolyn Zuniga</c:v>
                </c:pt>
                <c:pt idx="232">
                  <c:v>Carrol Serrano</c:v>
                </c:pt>
                <c:pt idx="233">
                  <c:v>Carroll Mercado</c:v>
                </c:pt>
                <c:pt idx="234">
                  <c:v>Carroll Moran</c:v>
                </c:pt>
                <c:pt idx="235">
                  <c:v>Carson Maddox</c:v>
                </c:pt>
                <c:pt idx="236">
                  <c:v>Carter Irwin</c:v>
                </c:pt>
                <c:pt idx="237">
                  <c:v>Carter Waller</c:v>
                </c:pt>
                <c:pt idx="238">
                  <c:v>Casandra Cochran</c:v>
                </c:pt>
                <c:pt idx="239">
                  <c:v>Casandra Tapia</c:v>
                </c:pt>
                <c:pt idx="240">
                  <c:v>Casey Mclaughlin</c:v>
                </c:pt>
                <c:pt idx="241">
                  <c:v>Casey Poole</c:v>
                </c:pt>
                <c:pt idx="242">
                  <c:v>Casey Sherman</c:v>
                </c:pt>
                <c:pt idx="243">
                  <c:v>Cassie Aguirre</c:v>
                </c:pt>
                <c:pt idx="244">
                  <c:v>Catalina Tran</c:v>
                </c:pt>
                <c:pt idx="245">
                  <c:v>Cathleen Rosales</c:v>
                </c:pt>
                <c:pt idx="246">
                  <c:v>Cathy Stevens</c:v>
                </c:pt>
                <c:pt idx="247">
                  <c:v>Cecelia Lynn</c:v>
                </c:pt>
                <c:pt idx="248">
                  <c:v>Cecil Alexander</c:v>
                </c:pt>
                <c:pt idx="249">
                  <c:v>Cecil Tran</c:v>
                </c:pt>
                <c:pt idx="250">
                  <c:v>Cecile Ferrell</c:v>
                </c:pt>
                <c:pt idx="251">
                  <c:v>Cecile Morgan</c:v>
                </c:pt>
                <c:pt idx="252">
                  <c:v>Cedric Archer</c:v>
                </c:pt>
                <c:pt idx="253">
                  <c:v>Cedric Mckinney</c:v>
                </c:pt>
                <c:pt idx="254">
                  <c:v>Cedrick Booth</c:v>
                </c:pt>
                <c:pt idx="255">
                  <c:v>Cedrick Sampson</c:v>
                </c:pt>
                <c:pt idx="256">
                  <c:v>Celeste Moran</c:v>
                </c:pt>
                <c:pt idx="257">
                  <c:v>Celeste Stanton</c:v>
                </c:pt>
                <c:pt idx="258">
                  <c:v>Celia Lambert</c:v>
                </c:pt>
                <c:pt idx="259">
                  <c:v>Celina Larsen</c:v>
                </c:pt>
                <c:pt idx="260">
                  <c:v>Cesar Nixon</c:v>
                </c:pt>
                <c:pt idx="261">
                  <c:v>Chadwick Mcclure</c:v>
                </c:pt>
                <c:pt idx="262">
                  <c:v>Chang Small</c:v>
                </c:pt>
                <c:pt idx="263">
                  <c:v>Charles Black</c:v>
                </c:pt>
                <c:pt idx="264">
                  <c:v>Charley Simmons</c:v>
                </c:pt>
                <c:pt idx="265">
                  <c:v>Chas Petersen</c:v>
                </c:pt>
                <c:pt idx="266">
                  <c:v>Chase Fernandez</c:v>
                </c:pt>
                <c:pt idx="267">
                  <c:v>Chase Harvey</c:v>
                </c:pt>
                <c:pt idx="268">
                  <c:v>Chase Hobbs</c:v>
                </c:pt>
                <c:pt idx="269">
                  <c:v>Chauncey Hughes</c:v>
                </c:pt>
                <c:pt idx="270">
                  <c:v>Cheri Miranda</c:v>
                </c:pt>
                <c:pt idx="271">
                  <c:v>Cherie Morrow</c:v>
                </c:pt>
                <c:pt idx="272">
                  <c:v>Cherry Gentry</c:v>
                </c:pt>
                <c:pt idx="273">
                  <c:v>Chet Padilla</c:v>
                </c:pt>
                <c:pt idx="274">
                  <c:v>Chong Shelton</c:v>
                </c:pt>
                <c:pt idx="275">
                  <c:v>Chris Baird</c:v>
                </c:pt>
                <c:pt idx="276">
                  <c:v>Chris Bell</c:v>
                </c:pt>
                <c:pt idx="277">
                  <c:v>Chris Oconnor</c:v>
                </c:pt>
                <c:pt idx="278">
                  <c:v>Christi Bishop</c:v>
                </c:pt>
                <c:pt idx="279">
                  <c:v>Christi Mccoy</c:v>
                </c:pt>
                <c:pt idx="280">
                  <c:v>Christina Hahn</c:v>
                </c:pt>
                <c:pt idx="281">
                  <c:v>Christine Blake</c:v>
                </c:pt>
                <c:pt idx="282">
                  <c:v>Christopher Adams</c:v>
                </c:pt>
                <c:pt idx="283">
                  <c:v>Christopher Huff</c:v>
                </c:pt>
                <c:pt idx="284">
                  <c:v>Christopher Mccullough</c:v>
                </c:pt>
                <c:pt idx="285">
                  <c:v>Chuck Kaufman</c:v>
                </c:pt>
                <c:pt idx="286">
                  <c:v>Chung Morgan</c:v>
                </c:pt>
                <c:pt idx="287">
                  <c:v>Cindy Franklin</c:v>
                </c:pt>
                <c:pt idx="288">
                  <c:v>Clair Reeves</c:v>
                </c:pt>
                <c:pt idx="289">
                  <c:v>Claire Hayes</c:v>
                </c:pt>
                <c:pt idx="290">
                  <c:v>Clara Carrillo</c:v>
                </c:pt>
                <c:pt idx="291">
                  <c:v>Clare Bradley</c:v>
                </c:pt>
                <c:pt idx="292">
                  <c:v>Clarence Caldwell</c:v>
                </c:pt>
                <c:pt idx="293">
                  <c:v>Clarissa Macdonald</c:v>
                </c:pt>
                <c:pt idx="294">
                  <c:v>Claud Jacobs</c:v>
                </c:pt>
                <c:pt idx="295">
                  <c:v>Claude Moore</c:v>
                </c:pt>
                <c:pt idx="296">
                  <c:v>Claudia Curtis</c:v>
                </c:pt>
                <c:pt idx="297">
                  <c:v>Claudio Esparza</c:v>
                </c:pt>
                <c:pt idx="298">
                  <c:v>Claudio Rowland</c:v>
                </c:pt>
                <c:pt idx="299">
                  <c:v>Clay Mccarthy</c:v>
                </c:pt>
                <c:pt idx="300">
                  <c:v>Clement Cunningham</c:v>
                </c:pt>
                <c:pt idx="301">
                  <c:v>Clement Ochoa</c:v>
                </c:pt>
                <c:pt idx="302">
                  <c:v>Cletus Burns</c:v>
                </c:pt>
                <c:pt idx="303">
                  <c:v>Cletus Hines</c:v>
                </c:pt>
                <c:pt idx="304">
                  <c:v>Cleveland Brennan</c:v>
                </c:pt>
                <c:pt idx="305">
                  <c:v>Cleveland Cisneros</c:v>
                </c:pt>
                <c:pt idx="306">
                  <c:v>Cliff Barrett</c:v>
                </c:pt>
                <c:pt idx="307">
                  <c:v>Cliff Friedman</c:v>
                </c:pt>
                <c:pt idx="308">
                  <c:v>Cliff Holland</c:v>
                </c:pt>
                <c:pt idx="309">
                  <c:v>Clifford Villegas</c:v>
                </c:pt>
                <c:pt idx="310">
                  <c:v>Clifton Alvarado</c:v>
                </c:pt>
                <c:pt idx="311">
                  <c:v>Clint Mccann</c:v>
                </c:pt>
                <c:pt idx="312">
                  <c:v>Clinton Swanson</c:v>
                </c:pt>
                <c:pt idx="313">
                  <c:v>Clyde Franklin</c:v>
                </c:pt>
                <c:pt idx="314">
                  <c:v>Clyde Heath</c:v>
                </c:pt>
                <c:pt idx="315">
                  <c:v>Clyde Strong</c:v>
                </c:pt>
                <c:pt idx="316">
                  <c:v>Cody Dorsey</c:v>
                </c:pt>
                <c:pt idx="317">
                  <c:v>Colby Alexander</c:v>
                </c:pt>
                <c:pt idx="318">
                  <c:v>Colby Hines</c:v>
                </c:pt>
                <c:pt idx="319">
                  <c:v>Coleman Davies</c:v>
                </c:pt>
                <c:pt idx="320">
                  <c:v>Colette Fowler</c:v>
                </c:pt>
                <c:pt idx="321">
                  <c:v>Colette Mahoney</c:v>
                </c:pt>
                <c:pt idx="322">
                  <c:v>Colin Calhoun</c:v>
                </c:pt>
                <c:pt idx="323">
                  <c:v>Colton Hensley</c:v>
                </c:pt>
                <c:pt idx="324">
                  <c:v>Columbus Irwin</c:v>
                </c:pt>
                <c:pt idx="325">
                  <c:v>Concetta Brady</c:v>
                </c:pt>
                <c:pt idx="326">
                  <c:v>Conrad Riddle</c:v>
                </c:pt>
                <c:pt idx="327">
                  <c:v>Cora Davila</c:v>
                </c:pt>
                <c:pt idx="328">
                  <c:v>Cora Terrell</c:v>
                </c:pt>
                <c:pt idx="329">
                  <c:v>Corey Hill</c:v>
                </c:pt>
                <c:pt idx="330">
                  <c:v>Corina Castro</c:v>
                </c:pt>
                <c:pt idx="331">
                  <c:v>Corina Copeland</c:v>
                </c:pt>
                <c:pt idx="332">
                  <c:v>Corinne Meza</c:v>
                </c:pt>
                <c:pt idx="333">
                  <c:v>Cornelia Fleming</c:v>
                </c:pt>
                <c:pt idx="334">
                  <c:v>Cortez Blackburn</c:v>
                </c:pt>
                <c:pt idx="335">
                  <c:v>Cortez Pennington</c:v>
                </c:pt>
                <c:pt idx="336">
                  <c:v>Coy Charles</c:v>
                </c:pt>
                <c:pt idx="337">
                  <c:v>Coy Gates</c:v>
                </c:pt>
                <c:pt idx="338">
                  <c:v>Coy Mack</c:v>
                </c:pt>
                <c:pt idx="339">
                  <c:v>Coy Shepherd</c:v>
                </c:pt>
                <c:pt idx="340">
                  <c:v>Cristobal Howe</c:v>
                </c:pt>
                <c:pt idx="341">
                  <c:v>Cristobal Page</c:v>
                </c:pt>
                <c:pt idx="342">
                  <c:v>Cristobal Parks</c:v>
                </c:pt>
                <c:pt idx="343">
                  <c:v>Cristopher Anthony</c:v>
                </c:pt>
                <c:pt idx="344">
                  <c:v>Cristopher Church</c:v>
                </c:pt>
                <c:pt idx="345">
                  <c:v>Cristopher Hall</c:v>
                </c:pt>
                <c:pt idx="346">
                  <c:v>Cristopher Hardy</c:v>
                </c:pt>
                <c:pt idx="347">
                  <c:v>Cristopher Morrison</c:v>
                </c:pt>
                <c:pt idx="348">
                  <c:v>Cyril Hoffman</c:v>
                </c:pt>
                <c:pt idx="349">
                  <c:v>Cyrus Collier</c:v>
                </c:pt>
                <c:pt idx="350">
                  <c:v>Cyrus Figueroa</c:v>
                </c:pt>
                <c:pt idx="351">
                  <c:v>Dale Doyle</c:v>
                </c:pt>
                <c:pt idx="352">
                  <c:v>Dale Sullivan</c:v>
                </c:pt>
                <c:pt idx="353">
                  <c:v>Dallas Webb</c:v>
                </c:pt>
                <c:pt idx="354">
                  <c:v>Dalton Pitts</c:v>
                </c:pt>
                <c:pt idx="355">
                  <c:v>Damian Bolton</c:v>
                </c:pt>
                <c:pt idx="356">
                  <c:v>Damian Brooks</c:v>
                </c:pt>
                <c:pt idx="357">
                  <c:v>Damian Molina</c:v>
                </c:pt>
                <c:pt idx="358">
                  <c:v>Damien Roberts</c:v>
                </c:pt>
                <c:pt idx="359">
                  <c:v>Damion Brown</c:v>
                </c:pt>
                <c:pt idx="360">
                  <c:v>Damon Harper</c:v>
                </c:pt>
                <c:pt idx="361">
                  <c:v>Damon Marsh</c:v>
                </c:pt>
                <c:pt idx="362">
                  <c:v>Damon Villanueva</c:v>
                </c:pt>
                <c:pt idx="363">
                  <c:v>Dana Ferrell</c:v>
                </c:pt>
                <c:pt idx="364">
                  <c:v>Dana Gregory</c:v>
                </c:pt>
                <c:pt idx="365">
                  <c:v>Dana Hartman</c:v>
                </c:pt>
                <c:pt idx="366">
                  <c:v>Dana Robbins</c:v>
                </c:pt>
                <c:pt idx="367">
                  <c:v>Dane Gaines</c:v>
                </c:pt>
                <c:pt idx="368">
                  <c:v>Dane Pena</c:v>
                </c:pt>
                <c:pt idx="369">
                  <c:v>Dane Ruiz</c:v>
                </c:pt>
                <c:pt idx="370">
                  <c:v>Danial Daugherty</c:v>
                </c:pt>
                <c:pt idx="371">
                  <c:v>Danial Mooney</c:v>
                </c:pt>
                <c:pt idx="372">
                  <c:v>Danielle Estrada</c:v>
                </c:pt>
                <c:pt idx="373">
                  <c:v>Danilo Burton</c:v>
                </c:pt>
                <c:pt idx="374">
                  <c:v>Dannie Montoya</c:v>
                </c:pt>
                <c:pt idx="375">
                  <c:v>Danny Cowan</c:v>
                </c:pt>
                <c:pt idx="376">
                  <c:v>Darcy Estes</c:v>
                </c:pt>
                <c:pt idx="377">
                  <c:v>Darell Church</c:v>
                </c:pt>
                <c:pt idx="378">
                  <c:v>Daren Copeland</c:v>
                </c:pt>
                <c:pt idx="379">
                  <c:v>Daren Garrison</c:v>
                </c:pt>
                <c:pt idx="380">
                  <c:v>Dario Lang</c:v>
                </c:pt>
                <c:pt idx="381">
                  <c:v>Darius Wilkerson</c:v>
                </c:pt>
                <c:pt idx="382">
                  <c:v>Darla Munoz</c:v>
                </c:pt>
                <c:pt idx="383">
                  <c:v>Darla West</c:v>
                </c:pt>
                <c:pt idx="384">
                  <c:v>Darnell Johnston</c:v>
                </c:pt>
                <c:pt idx="385">
                  <c:v>Darnell Oconnell</c:v>
                </c:pt>
                <c:pt idx="386">
                  <c:v>Daron Andersen</c:v>
                </c:pt>
                <c:pt idx="387">
                  <c:v>Darrel Montes</c:v>
                </c:pt>
                <c:pt idx="388">
                  <c:v>Darren Callahan</c:v>
                </c:pt>
                <c:pt idx="389">
                  <c:v>Darren Marsh</c:v>
                </c:pt>
                <c:pt idx="390">
                  <c:v>Darren Randolph</c:v>
                </c:pt>
                <c:pt idx="391">
                  <c:v>Darrin Boyle</c:v>
                </c:pt>
                <c:pt idx="392">
                  <c:v>Darrin Guzman</c:v>
                </c:pt>
                <c:pt idx="393">
                  <c:v>Darron Moore</c:v>
                </c:pt>
                <c:pt idx="394">
                  <c:v>Darwin Armstrong</c:v>
                </c:pt>
                <c:pt idx="395">
                  <c:v>Dave Fritz</c:v>
                </c:pt>
                <c:pt idx="396">
                  <c:v>Davis Herrera</c:v>
                </c:pt>
                <c:pt idx="397">
                  <c:v>Dean House</c:v>
                </c:pt>
                <c:pt idx="398">
                  <c:v>Deana Lucero</c:v>
                </c:pt>
                <c:pt idx="399">
                  <c:v>Deandre Francis</c:v>
                </c:pt>
                <c:pt idx="400">
                  <c:v>Deandre Valdez</c:v>
                </c:pt>
                <c:pt idx="401">
                  <c:v>Deangelo Chen</c:v>
                </c:pt>
                <c:pt idx="402">
                  <c:v>Deann Cabrera</c:v>
                </c:pt>
                <c:pt idx="403">
                  <c:v>Debra Calhoun</c:v>
                </c:pt>
                <c:pt idx="404">
                  <c:v>Deena Hughes</c:v>
                </c:pt>
                <c:pt idx="405">
                  <c:v>Del Briggs</c:v>
                </c:pt>
                <c:pt idx="406">
                  <c:v>Del Parks</c:v>
                </c:pt>
                <c:pt idx="407">
                  <c:v>Del Patterson</c:v>
                </c:pt>
                <c:pt idx="408">
                  <c:v>Delbert Krause</c:v>
                </c:pt>
                <c:pt idx="409">
                  <c:v>Delmar Meyers</c:v>
                </c:pt>
                <c:pt idx="410">
                  <c:v>Delmer Andrews</c:v>
                </c:pt>
                <c:pt idx="411">
                  <c:v>Delmer Gillespie</c:v>
                </c:pt>
                <c:pt idx="412">
                  <c:v>Delmer Rollins</c:v>
                </c:pt>
                <c:pt idx="413">
                  <c:v>Delores Joseph</c:v>
                </c:pt>
                <c:pt idx="414">
                  <c:v>Demarcus Carney</c:v>
                </c:pt>
                <c:pt idx="415">
                  <c:v>Demetrius Flynn</c:v>
                </c:pt>
                <c:pt idx="416">
                  <c:v>Denis Durham</c:v>
                </c:pt>
                <c:pt idx="417">
                  <c:v>Denis Griffin</c:v>
                </c:pt>
                <c:pt idx="418">
                  <c:v>Denis Whitney</c:v>
                </c:pt>
                <c:pt idx="419">
                  <c:v>Denise Hoover</c:v>
                </c:pt>
                <c:pt idx="420">
                  <c:v>Denise Simmons</c:v>
                </c:pt>
                <c:pt idx="421">
                  <c:v>Denver Aguirre</c:v>
                </c:pt>
                <c:pt idx="422">
                  <c:v>Denver Hebert</c:v>
                </c:pt>
                <c:pt idx="423">
                  <c:v>Denver Stephenson</c:v>
                </c:pt>
                <c:pt idx="424">
                  <c:v>Denver Vance</c:v>
                </c:pt>
                <c:pt idx="425">
                  <c:v>Deon Santana</c:v>
                </c:pt>
                <c:pt idx="426">
                  <c:v>Derek Osborne</c:v>
                </c:pt>
                <c:pt idx="427">
                  <c:v>Derick Garcia</c:v>
                </c:pt>
                <c:pt idx="428">
                  <c:v>Derrick Navarro</c:v>
                </c:pt>
                <c:pt idx="429">
                  <c:v>Deshawn Delgado</c:v>
                </c:pt>
                <c:pt idx="430">
                  <c:v>Deshawn Donaldson</c:v>
                </c:pt>
                <c:pt idx="431">
                  <c:v>Deshawn Roberts</c:v>
                </c:pt>
                <c:pt idx="432">
                  <c:v>Desiree Contreras</c:v>
                </c:pt>
                <c:pt idx="433">
                  <c:v>Desmond Hendrix</c:v>
                </c:pt>
                <c:pt idx="434">
                  <c:v>Desmond Huff</c:v>
                </c:pt>
                <c:pt idx="435">
                  <c:v>Devin Hernandez</c:v>
                </c:pt>
                <c:pt idx="436">
                  <c:v>Devon Haley</c:v>
                </c:pt>
                <c:pt idx="437">
                  <c:v>Dewayne Copeland</c:v>
                </c:pt>
                <c:pt idx="438">
                  <c:v>Dewayne Moran</c:v>
                </c:pt>
                <c:pt idx="439">
                  <c:v>Dewey Stephens</c:v>
                </c:pt>
                <c:pt idx="440">
                  <c:v>Dewitt Spence</c:v>
                </c:pt>
                <c:pt idx="441">
                  <c:v>Dexter Rasmussen</c:v>
                </c:pt>
                <c:pt idx="442">
                  <c:v>Dexter Vaughan</c:v>
                </c:pt>
                <c:pt idx="443">
                  <c:v>Diann Fox</c:v>
                </c:pt>
                <c:pt idx="444">
                  <c:v>Diann Savage</c:v>
                </c:pt>
                <c:pt idx="445">
                  <c:v>Dianne Olson</c:v>
                </c:pt>
                <c:pt idx="446">
                  <c:v>Dianne Williams</c:v>
                </c:pt>
                <c:pt idx="447">
                  <c:v>Dillon Woodard</c:v>
                </c:pt>
                <c:pt idx="448">
                  <c:v>Dina Zavala</c:v>
                </c:pt>
                <c:pt idx="449">
                  <c:v>Dino Curry</c:v>
                </c:pt>
                <c:pt idx="450">
                  <c:v>Dino Walton</c:v>
                </c:pt>
                <c:pt idx="451">
                  <c:v>Dion Holmes</c:v>
                </c:pt>
                <c:pt idx="452">
                  <c:v>Dion Velez</c:v>
                </c:pt>
                <c:pt idx="453">
                  <c:v>Dion Wiggins</c:v>
                </c:pt>
                <c:pt idx="454">
                  <c:v>Dionne Griffith</c:v>
                </c:pt>
                <c:pt idx="455">
                  <c:v>Dionne Mclaughlin</c:v>
                </c:pt>
                <c:pt idx="456">
                  <c:v>Dirk Friedman</c:v>
                </c:pt>
                <c:pt idx="457">
                  <c:v>Dirk Reed</c:v>
                </c:pt>
                <c:pt idx="458">
                  <c:v>Domenic Cox</c:v>
                </c:pt>
                <c:pt idx="459">
                  <c:v>Domenic Ross</c:v>
                </c:pt>
                <c:pt idx="460">
                  <c:v>Domingo Pruitt</c:v>
                </c:pt>
                <c:pt idx="461">
                  <c:v>Domingo Swanson</c:v>
                </c:pt>
                <c:pt idx="462">
                  <c:v>Dominic Ferrell</c:v>
                </c:pt>
                <c:pt idx="463">
                  <c:v>Dominic Knapp</c:v>
                </c:pt>
                <c:pt idx="464">
                  <c:v>Dominique Lozano</c:v>
                </c:pt>
                <c:pt idx="465">
                  <c:v>Dong Forbes</c:v>
                </c:pt>
                <c:pt idx="466">
                  <c:v>Donn Gibbs</c:v>
                </c:pt>
                <c:pt idx="467">
                  <c:v>Donnell Summers</c:v>
                </c:pt>
                <c:pt idx="468">
                  <c:v>Donnie Blevins</c:v>
                </c:pt>
                <c:pt idx="469">
                  <c:v>Donnie Hartman</c:v>
                </c:pt>
                <c:pt idx="470">
                  <c:v>Donte Richard</c:v>
                </c:pt>
                <c:pt idx="471">
                  <c:v>Donte Wade</c:v>
                </c:pt>
                <c:pt idx="472">
                  <c:v>Dorian Crane</c:v>
                </c:pt>
                <c:pt idx="473">
                  <c:v>Dorian Villegas</c:v>
                </c:pt>
                <c:pt idx="474">
                  <c:v>Dorian Walters</c:v>
                </c:pt>
                <c:pt idx="475">
                  <c:v>Doris Bond</c:v>
                </c:pt>
                <c:pt idx="476">
                  <c:v>Doris Clarke</c:v>
                </c:pt>
                <c:pt idx="477">
                  <c:v>Doris Ryan</c:v>
                </c:pt>
                <c:pt idx="478">
                  <c:v>Dorsey Blankenship</c:v>
                </c:pt>
                <c:pt idx="479">
                  <c:v>Dorsey Shepherd</c:v>
                </c:pt>
                <c:pt idx="480">
                  <c:v>Dorthy White</c:v>
                </c:pt>
                <c:pt idx="481">
                  <c:v>Doug Glass</c:v>
                </c:pt>
                <c:pt idx="482">
                  <c:v>Doug Singleton</c:v>
                </c:pt>
                <c:pt idx="483">
                  <c:v>Douglas Donaldson</c:v>
                </c:pt>
                <c:pt idx="484">
                  <c:v>Douglas Yu</c:v>
                </c:pt>
                <c:pt idx="485">
                  <c:v>Douglass Orozco</c:v>
                </c:pt>
                <c:pt idx="486">
                  <c:v>Doyle Lewis</c:v>
                </c:pt>
                <c:pt idx="487">
                  <c:v>Drew Cooley</c:v>
                </c:pt>
                <c:pt idx="488">
                  <c:v>Drew Rush</c:v>
                </c:pt>
                <c:pt idx="489">
                  <c:v>Duncan Dominguez</c:v>
                </c:pt>
                <c:pt idx="490">
                  <c:v>Dustin Chen</c:v>
                </c:pt>
                <c:pt idx="491">
                  <c:v>Dusty Brooks</c:v>
                </c:pt>
                <c:pt idx="492">
                  <c:v>Dwayne Terrell</c:v>
                </c:pt>
                <c:pt idx="493">
                  <c:v>Dylan Faulkner</c:v>
                </c:pt>
                <c:pt idx="494">
                  <c:v>Dylan Velasquez</c:v>
                </c:pt>
                <c:pt idx="495">
                  <c:v>Earnest Park</c:v>
                </c:pt>
                <c:pt idx="496">
                  <c:v>Earnestine Mckay</c:v>
                </c:pt>
                <c:pt idx="497">
                  <c:v>Ed Whitaker</c:v>
                </c:pt>
                <c:pt idx="498">
                  <c:v>Eddie Morrow</c:v>
                </c:pt>
                <c:pt idx="499">
                  <c:v>Eddie Obrien</c:v>
                </c:pt>
                <c:pt idx="500">
                  <c:v>Edgardo Landry</c:v>
                </c:pt>
                <c:pt idx="501">
                  <c:v>Edgardo Sanford</c:v>
                </c:pt>
                <c:pt idx="502">
                  <c:v>Edison Miranda</c:v>
                </c:pt>
                <c:pt idx="503">
                  <c:v>Edison Page</c:v>
                </c:pt>
                <c:pt idx="504">
                  <c:v>Edmond Bowman</c:v>
                </c:pt>
                <c:pt idx="505">
                  <c:v>Edmund Rich</c:v>
                </c:pt>
                <c:pt idx="506">
                  <c:v>Edmundo Navarro</c:v>
                </c:pt>
                <c:pt idx="507">
                  <c:v>Edmundo Vega</c:v>
                </c:pt>
                <c:pt idx="508">
                  <c:v>Eduardo Brewer</c:v>
                </c:pt>
                <c:pt idx="509">
                  <c:v>Eduardo Dixon</c:v>
                </c:pt>
                <c:pt idx="510">
                  <c:v>Edward Bradley</c:v>
                </c:pt>
                <c:pt idx="511">
                  <c:v>Edward Newman</c:v>
                </c:pt>
                <c:pt idx="512">
                  <c:v>Edward Ray</c:v>
                </c:pt>
                <c:pt idx="513">
                  <c:v>Edwardo Benjamin</c:v>
                </c:pt>
                <c:pt idx="514">
                  <c:v>Edwardo Cochran</c:v>
                </c:pt>
                <c:pt idx="515">
                  <c:v>Edwardo Humphrey</c:v>
                </c:pt>
                <c:pt idx="516">
                  <c:v>Edwina Romero</c:v>
                </c:pt>
                <c:pt idx="517">
                  <c:v>Edwina Solis</c:v>
                </c:pt>
                <c:pt idx="518">
                  <c:v>Efrain Bruce</c:v>
                </c:pt>
                <c:pt idx="519">
                  <c:v>Efrain Terrell</c:v>
                </c:pt>
                <c:pt idx="520">
                  <c:v>Elaine Moyer</c:v>
                </c:pt>
                <c:pt idx="521">
                  <c:v>Elba Branch</c:v>
                </c:pt>
                <c:pt idx="522">
                  <c:v>Elden Lee</c:v>
                </c:pt>
                <c:pt idx="523">
                  <c:v>Eldon Reeves</c:v>
                </c:pt>
                <c:pt idx="524">
                  <c:v>Eldridge Howard</c:v>
                </c:pt>
                <c:pt idx="525">
                  <c:v>Eldridge Mclaughlin</c:v>
                </c:pt>
                <c:pt idx="526">
                  <c:v>Eli Gibbs</c:v>
                </c:pt>
                <c:pt idx="527">
                  <c:v>Eli Glenn</c:v>
                </c:pt>
                <c:pt idx="528">
                  <c:v>Eli Pittman</c:v>
                </c:pt>
                <c:pt idx="529">
                  <c:v>Elias Dorsey</c:v>
                </c:pt>
                <c:pt idx="530">
                  <c:v>Elijah Austin</c:v>
                </c:pt>
                <c:pt idx="531">
                  <c:v>Elijah Crosby</c:v>
                </c:pt>
                <c:pt idx="532">
                  <c:v>Elijah Duncan</c:v>
                </c:pt>
                <c:pt idx="533">
                  <c:v>Elijah Grimes</c:v>
                </c:pt>
                <c:pt idx="534">
                  <c:v>Elinor Price</c:v>
                </c:pt>
                <c:pt idx="535">
                  <c:v>Elinor Salazar</c:v>
                </c:pt>
                <c:pt idx="536">
                  <c:v>Elisa Benson</c:v>
                </c:pt>
                <c:pt idx="537">
                  <c:v>Elisabeth Leon</c:v>
                </c:pt>
                <c:pt idx="538">
                  <c:v>Elise Buchanan</c:v>
                </c:pt>
                <c:pt idx="539">
                  <c:v>Elise Golden</c:v>
                </c:pt>
                <c:pt idx="540">
                  <c:v>Elise Hubbard</c:v>
                </c:pt>
                <c:pt idx="541">
                  <c:v>Eliseo Miles</c:v>
                </c:pt>
                <c:pt idx="542">
                  <c:v>Eliseo Santana</c:v>
                </c:pt>
                <c:pt idx="543">
                  <c:v>Elisha Fuller</c:v>
                </c:pt>
                <c:pt idx="544">
                  <c:v>Elisha Wilcox</c:v>
                </c:pt>
                <c:pt idx="545">
                  <c:v>Eliza Valenzuela</c:v>
                </c:pt>
                <c:pt idx="546">
                  <c:v>Elizabeth Horne</c:v>
                </c:pt>
                <c:pt idx="547">
                  <c:v>Ellen Carey</c:v>
                </c:pt>
                <c:pt idx="548">
                  <c:v>Elliot Bowen</c:v>
                </c:pt>
                <c:pt idx="549">
                  <c:v>Ellis Cook</c:v>
                </c:pt>
                <c:pt idx="550">
                  <c:v>Ellis Mendez</c:v>
                </c:pt>
                <c:pt idx="551">
                  <c:v>Ellsworth Barajas</c:v>
                </c:pt>
                <c:pt idx="552">
                  <c:v>Elmer Foster</c:v>
                </c:pt>
                <c:pt idx="553">
                  <c:v>Elmer Marshall</c:v>
                </c:pt>
                <c:pt idx="554">
                  <c:v>Elmo Cooper</c:v>
                </c:pt>
                <c:pt idx="555">
                  <c:v>Elmo Harrison</c:v>
                </c:pt>
                <c:pt idx="556">
                  <c:v>Elmo Hutchinson</c:v>
                </c:pt>
                <c:pt idx="557">
                  <c:v>Eloise Mccoy</c:v>
                </c:pt>
                <c:pt idx="558">
                  <c:v>Elroy Ware</c:v>
                </c:pt>
                <c:pt idx="559">
                  <c:v>Elroy Wu</c:v>
                </c:pt>
                <c:pt idx="560">
                  <c:v>Elsa Salinas</c:v>
                </c:pt>
                <c:pt idx="561">
                  <c:v>Elton Ho</c:v>
                </c:pt>
                <c:pt idx="562">
                  <c:v>Elton Holmes</c:v>
                </c:pt>
                <c:pt idx="563">
                  <c:v>Elton Morse</c:v>
                </c:pt>
                <c:pt idx="564">
                  <c:v>Elton Odom</c:v>
                </c:pt>
                <c:pt idx="565">
                  <c:v>Elva Andrade</c:v>
                </c:pt>
                <c:pt idx="566">
                  <c:v>Elva Hull</c:v>
                </c:pt>
                <c:pt idx="567">
                  <c:v>Elvia Ewing</c:v>
                </c:pt>
                <c:pt idx="568">
                  <c:v>Elvin Black</c:v>
                </c:pt>
                <c:pt idx="569">
                  <c:v>Elvin Owens</c:v>
                </c:pt>
                <c:pt idx="570">
                  <c:v>Elvin Shepard</c:v>
                </c:pt>
                <c:pt idx="571">
                  <c:v>Elvira Armstrong</c:v>
                </c:pt>
                <c:pt idx="572">
                  <c:v>Elvis Gaines</c:v>
                </c:pt>
                <c:pt idx="573">
                  <c:v>Elwood Cantu</c:v>
                </c:pt>
                <c:pt idx="574">
                  <c:v>Elwood Glass</c:v>
                </c:pt>
                <c:pt idx="575">
                  <c:v>Elwood Mercado</c:v>
                </c:pt>
                <c:pt idx="576">
                  <c:v>Elwood Wheeler</c:v>
                </c:pt>
                <c:pt idx="577">
                  <c:v>Emery Kim</c:v>
                </c:pt>
                <c:pt idx="578">
                  <c:v>Emile Key</c:v>
                </c:pt>
                <c:pt idx="579">
                  <c:v>Emile Palmer</c:v>
                </c:pt>
                <c:pt idx="580">
                  <c:v>Emilia Dennis</c:v>
                </c:pt>
                <c:pt idx="581">
                  <c:v>Emmanuel Morgan</c:v>
                </c:pt>
                <c:pt idx="582">
                  <c:v>Emmett Ho</c:v>
                </c:pt>
                <c:pt idx="583">
                  <c:v>Emmett Roberts</c:v>
                </c:pt>
                <c:pt idx="584">
                  <c:v>Emmett Stuart</c:v>
                </c:pt>
                <c:pt idx="585">
                  <c:v>Emmitt Blankenship</c:v>
                </c:pt>
                <c:pt idx="586">
                  <c:v>Emmitt Daniels</c:v>
                </c:pt>
                <c:pt idx="587">
                  <c:v>Emmitt Yu</c:v>
                </c:pt>
                <c:pt idx="588">
                  <c:v>Emory Houston</c:v>
                </c:pt>
                <c:pt idx="589">
                  <c:v>Emory Whitney</c:v>
                </c:pt>
                <c:pt idx="590">
                  <c:v>Enrique Manning</c:v>
                </c:pt>
                <c:pt idx="591">
                  <c:v>Erasmo Bird</c:v>
                </c:pt>
                <c:pt idx="592">
                  <c:v>Eric Cantu</c:v>
                </c:pt>
                <c:pt idx="593">
                  <c:v>Eric Harrell</c:v>
                </c:pt>
                <c:pt idx="594">
                  <c:v>Eric Mckee</c:v>
                </c:pt>
                <c:pt idx="595">
                  <c:v>Erich Anthony</c:v>
                </c:pt>
                <c:pt idx="596">
                  <c:v>Erich Carroll</c:v>
                </c:pt>
                <c:pt idx="597">
                  <c:v>Erich Gaines</c:v>
                </c:pt>
                <c:pt idx="598">
                  <c:v>Erich Santos</c:v>
                </c:pt>
                <c:pt idx="599">
                  <c:v>Erick Ballard</c:v>
                </c:pt>
                <c:pt idx="600">
                  <c:v>Erick Hanson</c:v>
                </c:pt>
                <c:pt idx="601">
                  <c:v>Erick Jackson</c:v>
                </c:pt>
                <c:pt idx="602">
                  <c:v>Erick Oconnor</c:v>
                </c:pt>
                <c:pt idx="603">
                  <c:v>Erik Buck</c:v>
                </c:pt>
                <c:pt idx="604">
                  <c:v>Erik Ramirez</c:v>
                </c:pt>
                <c:pt idx="605">
                  <c:v>Erin Camacho</c:v>
                </c:pt>
                <c:pt idx="606">
                  <c:v>Erma Cervantes</c:v>
                </c:pt>
                <c:pt idx="607">
                  <c:v>Ernest Mahoney</c:v>
                </c:pt>
                <c:pt idx="608">
                  <c:v>Ernie Dalton</c:v>
                </c:pt>
                <c:pt idx="609">
                  <c:v>Errol Villa</c:v>
                </c:pt>
                <c:pt idx="610">
                  <c:v>Ervin Maddox</c:v>
                </c:pt>
                <c:pt idx="611">
                  <c:v>Ervin Roach</c:v>
                </c:pt>
                <c:pt idx="612">
                  <c:v>Erwin Carson</c:v>
                </c:pt>
                <c:pt idx="613">
                  <c:v>Essie Reese</c:v>
                </c:pt>
                <c:pt idx="614">
                  <c:v>Estelle Clark</c:v>
                </c:pt>
                <c:pt idx="615">
                  <c:v>Esther Patton</c:v>
                </c:pt>
                <c:pt idx="616">
                  <c:v>Ethan Obrien</c:v>
                </c:pt>
                <c:pt idx="617">
                  <c:v>Etta Maldonado</c:v>
                </c:pt>
                <c:pt idx="618">
                  <c:v>Eugenio Acosta</c:v>
                </c:pt>
                <c:pt idx="619">
                  <c:v>Eugenio Stark</c:v>
                </c:pt>
                <c:pt idx="620">
                  <c:v>Eusebio Mcguire</c:v>
                </c:pt>
                <c:pt idx="621">
                  <c:v>Eusebio Reyes</c:v>
                </c:pt>
                <c:pt idx="622">
                  <c:v>Eva Fletcher</c:v>
                </c:pt>
                <c:pt idx="623">
                  <c:v>Evan Chen</c:v>
                </c:pt>
                <c:pt idx="624">
                  <c:v>Evan Mooney</c:v>
                </c:pt>
                <c:pt idx="625">
                  <c:v>Evangeline Hayes</c:v>
                </c:pt>
                <c:pt idx="626">
                  <c:v>Evangeline Mata</c:v>
                </c:pt>
                <c:pt idx="627">
                  <c:v>Evelyn Barrera</c:v>
                </c:pt>
                <c:pt idx="628">
                  <c:v>Everett Short</c:v>
                </c:pt>
                <c:pt idx="629">
                  <c:v>Everett Wade</c:v>
                </c:pt>
                <c:pt idx="630">
                  <c:v>Ezra Pugh</c:v>
                </c:pt>
                <c:pt idx="631">
                  <c:v>Ezra Stewart</c:v>
                </c:pt>
                <c:pt idx="632">
                  <c:v>Faith Krause</c:v>
                </c:pt>
                <c:pt idx="633">
                  <c:v>Fannie Coleman</c:v>
                </c:pt>
                <c:pt idx="634">
                  <c:v>Fanny Reed</c:v>
                </c:pt>
                <c:pt idx="635">
                  <c:v>Fausto Crawford</c:v>
                </c:pt>
                <c:pt idx="636">
                  <c:v>Federico Wall</c:v>
                </c:pt>
                <c:pt idx="637">
                  <c:v>Felecia Manning</c:v>
                </c:pt>
                <c:pt idx="638">
                  <c:v>Felicia Shannon</c:v>
                </c:pt>
                <c:pt idx="639">
                  <c:v>Felipe Novak</c:v>
                </c:pt>
                <c:pt idx="640">
                  <c:v>Felipe Shepard</c:v>
                </c:pt>
                <c:pt idx="641">
                  <c:v>Felton Hunt</c:v>
                </c:pt>
                <c:pt idx="642">
                  <c:v>Ferdinand Hernandez</c:v>
                </c:pt>
                <c:pt idx="643">
                  <c:v>Fern Middleton</c:v>
                </c:pt>
                <c:pt idx="644">
                  <c:v>Fernando Baldwin</c:v>
                </c:pt>
                <c:pt idx="645">
                  <c:v>Fernando Leonard</c:v>
                </c:pt>
                <c:pt idx="646">
                  <c:v>Filiberto Barrera</c:v>
                </c:pt>
                <c:pt idx="647">
                  <c:v>Filiberto Becker</c:v>
                </c:pt>
                <c:pt idx="648">
                  <c:v>Florine Porter</c:v>
                </c:pt>
                <c:pt idx="649">
                  <c:v>Floyd Escobar</c:v>
                </c:pt>
                <c:pt idx="650">
                  <c:v>Forest Clements</c:v>
                </c:pt>
                <c:pt idx="651">
                  <c:v>Forest Pruitt</c:v>
                </c:pt>
                <c:pt idx="652">
                  <c:v>Forrest Francis</c:v>
                </c:pt>
                <c:pt idx="653">
                  <c:v>Forrest Petersen</c:v>
                </c:pt>
                <c:pt idx="654">
                  <c:v>Forrest Salazar</c:v>
                </c:pt>
                <c:pt idx="655">
                  <c:v>Forrest Walton</c:v>
                </c:pt>
                <c:pt idx="656">
                  <c:v>Foster Durham</c:v>
                </c:pt>
                <c:pt idx="657">
                  <c:v>Frances Christensen</c:v>
                </c:pt>
                <c:pt idx="658">
                  <c:v>Frances Oneal</c:v>
                </c:pt>
                <c:pt idx="659">
                  <c:v>Francesca Cochran</c:v>
                </c:pt>
                <c:pt idx="660">
                  <c:v>Francesco Orr</c:v>
                </c:pt>
                <c:pt idx="661">
                  <c:v>Francesco Warren</c:v>
                </c:pt>
                <c:pt idx="662">
                  <c:v>Francisco Leon</c:v>
                </c:pt>
                <c:pt idx="663">
                  <c:v>Francisco Raymond</c:v>
                </c:pt>
                <c:pt idx="664">
                  <c:v>Frank Osborn</c:v>
                </c:pt>
                <c:pt idx="665">
                  <c:v>Frankie Davidson</c:v>
                </c:pt>
                <c:pt idx="666">
                  <c:v>Frankie Mays</c:v>
                </c:pt>
                <c:pt idx="667">
                  <c:v>Frankie Stafford</c:v>
                </c:pt>
                <c:pt idx="668">
                  <c:v>Franklin Goodman</c:v>
                </c:pt>
                <c:pt idx="669">
                  <c:v>Fred Dougherty</c:v>
                </c:pt>
                <c:pt idx="670">
                  <c:v>Freda Chapman</c:v>
                </c:pt>
                <c:pt idx="671">
                  <c:v>Freddie Curry</c:v>
                </c:pt>
                <c:pt idx="672">
                  <c:v>Freddie Friedman</c:v>
                </c:pt>
                <c:pt idx="673">
                  <c:v>Freddie Nielsen</c:v>
                </c:pt>
                <c:pt idx="674">
                  <c:v>Freddie Whitaker</c:v>
                </c:pt>
                <c:pt idx="675">
                  <c:v>Freddy Blankenship</c:v>
                </c:pt>
                <c:pt idx="676">
                  <c:v>Freddy Stuart</c:v>
                </c:pt>
                <c:pt idx="677">
                  <c:v>Frederic Pugh</c:v>
                </c:pt>
                <c:pt idx="678">
                  <c:v>Fredric Mcneil</c:v>
                </c:pt>
                <c:pt idx="679">
                  <c:v>Fredric Oneal</c:v>
                </c:pt>
                <c:pt idx="680">
                  <c:v>Fredric Peters</c:v>
                </c:pt>
                <c:pt idx="681">
                  <c:v>Fredrick Bruce</c:v>
                </c:pt>
                <c:pt idx="682">
                  <c:v>Frieda Delgado</c:v>
                </c:pt>
                <c:pt idx="683">
                  <c:v>Frieda Tran</c:v>
                </c:pt>
                <c:pt idx="684">
                  <c:v>Fritz Andrade</c:v>
                </c:pt>
                <c:pt idx="685">
                  <c:v>Fritz Rivers</c:v>
                </c:pt>
                <c:pt idx="686">
                  <c:v>Fritz Sawyer</c:v>
                </c:pt>
                <c:pt idx="687">
                  <c:v>Gabriel Foley</c:v>
                </c:pt>
                <c:pt idx="688">
                  <c:v>Gabriel Knapp</c:v>
                </c:pt>
                <c:pt idx="689">
                  <c:v>Gabriel Morgan</c:v>
                </c:pt>
                <c:pt idx="690">
                  <c:v>Gabriel Winters</c:v>
                </c:pt>
                <c:pt idx="691">
                  <c:v>Gabrielle Fuller</c:v>
                </c:pt>
                <c:pt idx="692">
                  <c:v>Gabrielle Moore</c:v>
                </c:pt>
                <c:pt idx="693">
                  <c:v>Galen Alvarado</c:v>
                </c:pt>
                <c:pt idx="694">
                  <c:v>Garland Boyle</c:v>
                </c:pt>
                <c:pt idx="695">
                  <c:v>Garland Gonzales</c:v>
                </c:pt>
                <c:pt idx="696">
                  <c:v>Garrett Doyle</c:v>
                </c:pt>
                <c:pt idx="697">
                  <c:v>Garry Mullins</c:v>
                </c:pt>
                <c:pt idx="698">
                  <c:v>Garry Rosales</c:v>
                </c:pt>
                <c:pt idx="699">
                  <c:v>Garth Ali</c:v>
                </c:pt>
                <c:pt idx="700">
                  <c:v>Garth Gamble</c:v>
                </c:pt>
                <c:pt idx="701">
                  <c:v>Garth Lewis</c:v>
                </c:pt>
                <c:pt idx="702">
                  <c:v>Gavin Andrade</c:v>
                </c:pt>
                <c:pt idx="703">
                  <c:v>Gavin Chen</c:v>
                </c:pt>
                <c:pt idx="704">
                  <c:v>Gayle Baker</c:v>
                </c:pt>
                <c:pt idx="705">
                  <c:v>Genaro Moon</c:v>
                </c:pt>
                <c:pt idx="706">
                  <c:v>Genaro Wells</c:v>
                </c:pt>
                <c:pt idx="707">
                  <c:v>Geneva Buckley</c:v>
                </c:pt>
                <c:pt idx="708">
                  <c:v>Genevieve Cooper</c:v>
                </c:pt>
                <c:pt idx="709">
                  <c:v>Geoffrey Benton</c:v>
                </c:pt>
                <c:pt idx="710">
                  <c:v>Geoffrey Burns</c:v>
                </c:pt>
                <c:pt idx="711">
                  <c:v>George Hobbs</c:v>
                </c:pt>
                <c:pt idx="712">
                  <c:v>George Weeks</c:v>
                </c:pt>
                <c:pt idx="713">
                  <c:v>Georgia Herrera</c:v>
                </c:pt>
                <c:pt idx="714">
                  <c:v>Georgia Mccarty</c:v>
                </c:pt>
                <c:pt idx="715">
                  <c:v>Gerald Carrillo</c:v>
                </c:pt>
                <c:pt idx="716">
                  <c:v>Gerald Gross</c:v>
                </c:pt>
                <c:pt idx="717">
                  <c:v>Geraldo Proctor</c:v>
                </c:pt>
                <c:pt idx="718">
                  <c:v>Gerard Dominguez</c:v>
                </c:pt>
                <c:pt idx="719">
                  <c:v>Gerard Fischer</c:v>
                </c:pt>
                <c:pt idx="720">
                  <c:v>Gerard Roth</c:v>
                </c:pt>
                <c:pt idx="721">
                  <c:v>Gerardo Rodriguez</c:v>
                </c:pt>
                <c:pt idx="722">
                  <c:v>Gerry Huber</c:v>
                </c:pt>
                <c:pt idx="723">
                  <c:v>Gilberto Chaney</c:v>
                </c:pt>
                <c:pt idx="724">
                  <c:v>Gilberto Obrien</c:v>
                </c:pt>
                <c:pt idx="725">
                  <c:v>Gilberto Zuniga</c:v>
                </c:pt>
                <c:pt idx="726">
                  <c:v>Gilda Frazier</c:v>
                </c:pt>
                <c:pt idx="727">
                  <c:v>Gina Prince</c:v>
                </c:pt>
                <c:pt idx="728">
                  <c:v>Ginger Rogers</c:v>
                </c:pt>
                <c:pt idx="729">
                  <c:v>Gino Orr</c:v>
                </c:pt>
                <c:pt idx="730">
                  <c:v>Giuseppe Davies</c:v>
                </c:pt>
                <c:pt idx="731">
                  <c:v>Giuseppe Dougherty</c:v>
                </c:pt>
                <c:pt idx="732">
                  <c:v>Glen Silva</c:v>
                </c:pt>
                <c:pt idx="733">
                  <c:v>Glen Sutton</c:v>
                </c:pt>
                <c:pt idx="734">
                  <c:v>Glenna Moyer</c:v>
                </c:pt>
                <c:pt idx="735">
                  <c:v>Gloria Bennett</c:v>
                </c:pt>
                <c:pt idx="736">
                  <c:v>Gordon Powers</c:v>
                </c:pt>
                <c:pt idx="737">
                  <c:v>Gordon Zamora</c:v>
                </c:pt>
                <c:pt idx="738">
                  <c:v>Gracie Shelton</c:v>
                </c:pt>
                <c:pt idx="739">
                  <c:v>Graciela Randolph</c:v>
                </c:pt>
                <c:pt idx="740">
                  <c:v>Graham Carey</c:v>
                </c:pt>
                <c:pt idx="741">
                  <c:v>Graig Church</c:v>
                </c:pt>
                <c:pt idx="742">
                  <c:v>Graig Dodson</c:v>
                </c:pt>
                <c:pt idx="743">
                  <c:v>Granville Armstrong</c:v>
                </c:pt>
                <c:pt idx="744">
                  <c:v>Gretchen Harrell</c:v>
                </c:pt>
                <c:pt idx="745">
                  <c:v>Grover Greene</c:v>
                </c:pt>
                <c:pt idx="746">
                  <c:v>Guillermo Barr</c:v>
                </c:pt>
                <c:pt idx="747">
                  <c:v>Gus Stanley</c:v>
                </c:pt>
                <c:pt idx="748">
                  <c:v>Gustavo Casey</c:v>
                </c:pt>
                <c:pt idx="749">
                  <c:v>Guy Oconnell</c:v>
                </c:pt>
                <c:pt idx="750">
                  <c:v>Guy Woods</c:v>
                </c:pt>
                <c:pt idx="751">
                  <c:v>Hal Burton</c:v>
                </c:pt>
                <c:pt idx="752">
                  <c:v>Hal Henderson</c:v>
                </c:pt>
                <c:pt idx="753">
                  <c:v>Hallie Wood</c:v>
                </c:pt>
                <c:pt idx="754">
                  <c:v>Hank Osborne</c:v>
                </c:pt>
                <c:pt idx="755">
                  <c:v>Hans Brooks</c:v>
                </c:pt>
                <c:pt idx="756">
                  <c:v>Hans King</c:v>
                </c:pt>
                <c:pt idx="757">
                  <c:v>Harlan Atkinson</c:v>
                </c:pt>
                <c:pt idx="758">
                  <c:v>Harland Murray</c:v>
                </c:pt>
                <c:pt idx="759">
                  <c:v>Harley Mullins</c:v>
                </c:pt>
                <c:pt idx="760">
                  <c:v>Harriet Vargas</c:v>
                </c:pt>
                <c:pt idx="761">
                  <c:v>Harriett Turner</c:v>
                </c:pt>
                <c:pt idx="762">
                  <c:v>Harrison Mcintyre</c:v>
                </c:pt>
                <c:pt idx="763">
                  <c:v>Harrison Mckenzie</c:v>
                </c:pt>
                <c:pt idx="764">
                  <c:v>Harry Cook</c:v>
                </c:pt>
                <c:pt idx="765">
                  <c:v>Harry Schneider</c:v>
                </c:pt>
                <c:pt idx="766">
                  <c:v>Harvey Daugherty</c:v>
                </c:pt>
                <c:pt idx="767">
                  <c:v>Hayden Ballard</c:v>
                </c:pt>
                <c:pt idx="768">
                  <c:v>Hayden Mcknight</c:v>
                </c:pt>
                <c:pt idx="769">
                  <c:v>Haywood Cohen</c:v>
                </c:pt>
                <c:pt idx="770">
                  <c:v>Heath Jefferson</c:v>
                </c:pt>
                <c:pt idx="771">
                  <c:v>Hector Curtis</c:v>
                </c:pt>
                <c:pt idx="772">
                  <c:v>Heidi Finley</c:v>
                </c:pt>
                <c:pt idx="773">
                  <c:v>Helena Ayers</c:v>
                </c:pt>
                <c:pt idx="774">
                  <c:v>Helga Burch</c:v>
                </c:pt>
                <c:pt idx="775">
                  <c:v>Henrietta Archer</c:v>
                </c:pt>
                <c:pt idx="776">
                  <c:v>Herb Greene</c:v>
                </c:pt>
                <c:pt idx="777">
                  <c:v>Herbert Randall</c:v>
                </c:pt>
                <c:pt idx="778">
                  <c:v>Herman Benson</c:v>
                </c:pt>
                <c:pt idx="779">
                  <c:v>Herman Garza</c:v>
                </c:pt>
                <c:pt idx="780">
                  <c:v>Herman Hester</c:v>
                </c:pt>
                <c:pt idx="781">
                  <c:v>Hershel Simon</c:v>
                </c:pt>
                <c:pt idx="782">
                  <c:v>Hilario Sharp</c:v>
                </c:pt>
                <c:pt idx="783">
                  <c:v>Hilda English</c:v>
                </c:pt>
                <c:pt idx="784">
                  <c:v>Hilton Copeland</c:v>
                </c:pt>
                <c:pt idx="785">
                  <c:v>Hipolito Dickerson</c:v>
                </c:pt>
                <c:pt idx="786">
                  <c:v>Hipolito Tyler</c:v>
                </c:pt>
                <c:pt idx="787">
                  <c:v>Hollie Mcneil</c:v>
                </c:pt>
                <c:pt idx="788">
                  <c:v>Holly Perry</c:v>
                </c:pt>
                <c:pt idx="789">
                  <c:v>Hong Underwood</c:v>
                </c:pt>
                <c:pt idx="790">
                  <c:v>Hope Webb</c:v>
                </c:pt>
                <c:pt idx="791">
                  <c:v>Horace Russell</c:v>
                </c:pt>
                <c:pt idx="792">
                  <c:v>Horace Wilkinson</c:v>
                </c:pt>
                <c:pt idx="793">
                  <c:v>Hosea Acosta</c:v>
                </c:pt>
                <c:pt idx="794">
                  <c:v>Houston Krause</c:v>
                </c:pt>
                <c:pt idx="795">
                  <c:v>Houston Montes</c:v>
                </c:pt>
                <c:pt idx="796">
                  <c:v>Houston Olsen</c:v>
                </c:pt>
                <c:pt idx="797">
                  <c:v>Houston Padilla</c:v>
                </c:pt>
                <c:pt idx="798">
                  <c:v>Howard Dorsey</c:v>
                </c:pt>
                <c:pt idx="799">
                  <c:v>Howard Livingston</c:v>
                </c:pt>
                <c:pt idx="800">
                  <c:v>Howard Pittman</c:v>
                </c:pt>
                <c:pt idx="801">
                  <c:v>Hubert Banks</c:v>
                </c:pt>
                <c:pt idx="802">
                  <c:v>Huey Hart</c:v>
                </c:pt>
                <c:pt idx="803">
                  <c:v>Hugh Frye</c:v>
                </c:pt>
                <c:pt idx="804">
                  <c:v>Hung Bryant</c:v>
                </c:pt>
                <c:pt idx="805">
                  <c:v>Hung Crosby</c:v>
                </c:pt>
                <c:pt idx="806">
                  <c:v>Hunter Downs</c:v>
                </c:pt>
                <c:pt idx="807">
                  <c:v>Hyman Morales</c:v>
                </c:pt>
                <c:pt idx="808">
                  <c:v>Ian Bolton</c:v>
                </c:pt>
                <c:pt idx="809">
                  <c:v>Ike Collins</c:v>
                </c:pt>
                <c:pt idx="810">
                  <c:v>Imelda Mathis</c:v>
                </c:pt>
                <c:pt idx="811">
                  <c:v>Ira Lester</c:v>
                </c:pt>
                <c:pt idx="812">
                  <c:v>Iris Middleton</c:v>
                </c:pt>
                <c:pt idx="813">
                  <c:v>Irma Barry</c:v>
                </c:pt>
                <c:pt idx="814">
                  <c:v>Isaac Bautista</c:v>
                </c:pt>
                <c:pt idx="815">
                  <c:v>Isabel Daugherty</c:v>
                </c:pt>
                <c:pt idx="816">
                  <c:v>Isaiah Wyatt</c:v>
                </c:pt>
                <c:pt idx="817">
                  <c:v>Isiah Mckenzie</c:v>
                </c:pt>
                <c:pt idx="818">
                  <c:v>Ismael Jacobs</c:v>
                </c:pt>
                <c:pt idx="819">
                  <c:v>Israel Wyatt</c:v>
                </c:pt>
                <c:pt idx="820">
                  <c:v>Isreal Barton</c:v>
                </c:pt>
                <c:pt idx="821">
                  <c:v>Isreal Herrera</c:v>
                </c:pt>
                <c:pt idx="822">
                  <c:v>Isreal Maddox</c:v>
                </c:pt>
                <c:pt idx="823">
                  <c:v>Issac Bright</c:v>
                </c:pt>
                <c:pt idx="824">
                  <c:v>Ivory Mitchell</c:v>
                </c:pt>
                <c:pt idx="825">
                  <c:v>Ivory Price</c:v>
                </c:pt>
                <c:pt idx="826">
                  <c:v>Jacinto Arellano</c:v>
                </c:pt>
                <c:pt idx="827">
                  <c:v>Jacinto Stein</c:v>
                </c:pt>
                <c:pt idx="828">
                  <c:v>Jack Mcgee</c:v>
                </c:pt>
                <c:pt idx="829">
                  <c:v>Jack Walsh</c:v>
                </c:pt>
                <c:pt idx="830">
                  <c:v>Jackie Castaneda</c:v>
                </c:pt>
                <c:pt idx="831">
                  <c:v>Jackie Fernandez</c:v>
                </c:pt>
                <c:pt idx="832">
                  <c:v>Jackie Oliver</c:v>
                </c:pt>
                <c:pt idx="833">
                  <c:v>Jackson Arnold</c:v>
                </c:pt>
                <c:pt idx="834">
                  <c:v>Jackson Chapman</c:v>
                </c:pt>
                <c:pt idx="835">
                  <c:v>Jaclyn Woodard</c:v>
                </c:pt>
                <c:pt idx="836">
                  <c:v>Jacob Fields</c:v>
                </c:pt>
                <c:pt idx="837">
                  <c:v>Jacques Sparks</c:v>
                </c:pt>
                <c:pt idx="838">
                  <c:v>Jae Montoya</c:v>
                </c:pt>
                <c:pt idx="839">
                  <c:v>Jaime Maldonado</c:v>
                </c:pt>
                <c:pt idx="840">
                  <c:v>Jaime Munoz</c:v>
                </c:pt>
                <c:pt idx="841">
                  <c:v>Jaime Tate</c:v>
                </c:pt>
                <c:pt idx="842">
                  <c:v>Jamaal Valenzuela</c:v>
                </c:pt>
                <c:pt idx="843">
                  <c:v>Jamar Cummings</c:v>
                </c:pt>
                <c:pt idx="844">
                  <c:v>Jame Brock</c:v>
                </c:pt>
                <c:pt idx="845">
                  <c:v>Jame Cobb</c:v>
                </c:pt>
                <c:pt idx="846">
                  <c:v>Jame Haas</c:v>
                </c:pt>
                <c:pt idx="847">
                  <c:v>Jamey Leach</c:v>
                </c:pt>
                <c:pt idx="848">
                  <c:v>Jamey Ortega</c:v>
                </c:pt>
                <c:pt idx="849">
                  <c:v>Jamie Good</c:v>
                </c:pt>
                <c:pt idx="850">
                  <c:v>Jamison Lam</c:v>
                </c:pt>
                <c:pt idx="851">
                  <c:v>Jamison Norris</c:v>
                </c:pt>
                <c:pt idx="852">
                  <c:v>Jane Farmer</c:v>
                </c:pt>
                <c:pt idx="853">
                  <c:v>Jane Turner</c:v>
                </c:pt>
                <c:pt idx="854">
                  <c:v>Janice Hickman</c:v>
                </c:pt>
                <c:pt idx="855">
                  <c:v>Janine Mccarty</c:v>
                </c:pt>
                <c:pt idx="856">
                  <c:v>Janis Kelley</c:v>
                </c:pt>
                <c:pt idx="857">
                  <c:v>Jared Hoffman</c:v>
                </c:pt>
                <c:pt idx="858">
                  <c:v>Jarred Mata</c:v>
                </c:pt>
                <c:pt idx="859">
                  <c:v>Jarrod Cooley</c:v>
                </c:pt>
                <c:pt idx="860">
                  <c:v>Jarrod Meyers</c:v>
                </c:pt>
                <c:pt idx="861">
                  <c:v>Jarvis Gamble</c:v>
                </c:pt>
                <c:pt idx="862">
                  <c:v>Javier Andersen</c:v>
                </c:pt>
                <c:pt idx="863">
                  <c:v>Javier Cordova</c:v>
                </c:pt>
                <c:pt idx="864">
                  <c:v>Javier Lowery</c:v>
                </c:pt>
                <c:pt idx="865">
                  <c:v>Jay Palmer</c:v>
                </c:pt>
                <c:pt idx="866">
                  <c:v>Jc Chang</c:v>
                </c:pt>
                <c:pt idx="867">
                  <c:v>Jean Ferrell</c:v>
                </c:pt>
                <c:pt idx="868">
                  <c:v>Jean Hammond</c:v>
                </c:pt>
                <c:pt idx="869">
                  <c:v>Jean Pham</c:v>
                </c:pt>
                <c:pt idx="870">
                  <c:v>Jeanne Waters</c:v>
                </c:pt>
                <c:pt idx="871">
                  <c:v>Jeannine Bowers</c:v>
                </c:pt>
                <c:pt idx="872">
                  <c:v>Jeannine Carr</c:v>
                </c:pt>
                <c:pt idx="873">
                  <c:v>Jed Gates</c:v>
                </c:pt>
                <c:pt idx="874">
                  <c:v>Jed Hamilton</c:v>
                </c:pt>
                <c:pt idx="875">
                  <c:v>Jeff Anthony</c:v>
                </c:pt>
                <c:pt idx="876">
                  <c:v>Jefferey Aguirre</c:v>
                </c:pt>
                <c:pt idx="877">
                  <c:v>Jefferson Romero</c:v>
                </c:pt>
                <c:pt idx="878">
                  <c:v>Jefferson Schaefer</c:v>
                </c:pt>
                <c:pt idx="879">
                  <c:v>Jeffrey Dickerson</c:v>
                </c:pt>
                <c:pt idx="880">
                  <c:v>Jeffry Salazar</c:v>
                </c:pt>
                <c:pt idx="881">
                  <c:v>Jenifer Montgomery</c:v>
                </c:pt>
                <c:pt idx="882">
                  <c:v>Jenna Doyle</c:v>
                </c:pt>
                <c:pt idx="883">
                  <c:v>Jerald Best</c:v>
                </c:pt>
                <c:pt idx="884">
                  <c:v>Jerald Hardin</c:v>
                </c:pt>
                <c:pt idx="885">
                  <c:v>Jeramy Rivera</c:v>
                </c:pt>
                <c:pt idx="886">
                  <c:v>Jere Lane</c:v>
                </c:pt>
                <c:pt idx="887">
                  <c:v>Jere Middleton</c:v>
                </c:pt>
                <c:pt idx="888">
                  <c:v>Jere Nolan</c:v>
                </c:pt>
                <c:pt idx="889">
                  <c:v>Jere Roy</c:v>
                </c:pt>
                <c:pt idx="890">
                  <c:v>Jermaine Waller</c:v>
                </c:pt>
                <c:pt idx="891">
                  <c:v>Jerold Foley</c:v>
                </c:pt>
                <c:pt idx="892">
                  <c:v>Jerold Mcmahon</c:v>
                </c:pt>
                <c:pt idx="893">
                  <c:v>Jerome Whitney</c:v>
                </c:pt>
                <c:pt idx="894">
                  <c:v>Jeromy Calderon</c:v>
                </c:pt>
                <c:pt idx="895">
                  <c:v>Jeromy Dean</c:v>
                </c:pt>
                <c:pt idx="896">
                  <c:v>Jeromy Pacheco</c:v>
                </c:pt>
                <c:pt idx="897">
                  <c:v>Jerrell Coleman</c:v>
                </c:pt>
                <c:pt idx="898">
                  <c:v>Jerrold Kennedy</c:v>
                </c:pt>
                <c:pt idx="899">
                  <c:v>Jerrold Weeks</c:v>
                </c:pt>
                <c:pt idx="900">
                  <c:v>Jerry Duncan</c:v>
                </c:pt>
                <c:pt idx="901">
                  <c:v>Jerry Fitzpatrick</c:v>
                </c:pt>
                <c:pt idx="902">
                  <c:v>Jerry Frey</c:v>
                </c:pt>
                <c:pt idx="903">
                  <c:v>Jesse Hooper</c:v>
                </c:pt>
                <c:pt idx="904">
                  <c:v>Jesse Shaffer</c:v>
                </c:pt>
                <c:pt idx="905">
                  <c:v>Jessie Chambers</c:v>
                </c:pt>
                <c:pt idx="906">
                  <c:v>Jessie Dean</c:v>
                </c:pt>
                <c:pt idx="907">
                  <c:v>Jessie Montes</c:v>
                </c:pt>
                <c:pt idx="908">
                  <c:v>Jesus Blankenship</c:v>
                </c:pt>
                <c:pt idx="909">
                  <c:v>Jesus Delgado</c:v>
                </c:pt>
                <c:pt idx="910">
                  <c:v>Jesus Vance</c:v>
                </c:pt>
                <c:pt idx="911">
                  <c:v>Jewel Meza</c:v>
                </c:pt>
                <c:pt idx="912">
                  <c:v>Jewell Lynch</c:v>
                </c:pt>
                <c:pt idx="913">
                  <c:v>Jill Oneill</c:v>
                </c:pt>
                <c:pt idx="914">
                  <c:v>Jillian Hampton</c:v>
                </c:pt>
                <c:pt idx="915">
                  <c:v>Jim Berry</c:v>
                </c:pt>
                <c:pt idx="916">
                  <c:v>Jim Greer</c:v>
                </c:pt>
                <c:pt idx="917">
                  <c:v>Jim Rich</c:v>
                </c:pt>
                <c:pt idx="918">
                  <c:v>Jim Thompson</c:v>
                </c:pt>
                <c:pt idx="919">
                  <c:v>Jimmie Lozano</c:v>
                </c:pt>
                <c:pt idx="920">
                  <c:v>Jimmie Robertson</c:v>
                </c:pt>
                <c:pt idx="921">
                  <c:v>Joan Owen</c:v>
                </c:pt>
                <c:pt idx="922">
                  <c:v>Joanne Lucas</c:v>
                </c:pt>
                <c:pt idx="923">
                  <c:v>Jodi Dean</c:v>
                </c:pt>
                <c:pt idx="924">
                  <c:v>Jody Knight</c:v>
                </c:pt>
                <c:pt idx="925">
                  <c:v>Joe Moses</c:v>
                </c:pt>
                <c:pt idx="926">
                  <c:v>Joesph Mcguire</c:v>
                </c:pt>
                <c:pt idx="927">
                  <c:v>Joesph Valencia</c:v>
                </c:pt>
                <c:pt idx="928">
                  <c:v>Joey Ortiz</c:v>
                </c:pt>
                <c:pt idx="929">
                  <c:v>Johanna Bray</c:v>
                </c:pt>
                <c:pt idx="930">
                  <c:v>John Dunn</c:v>
                </c:pt>
                <c:pt idx="931">
                  <c:v>John Villarreal</c:v>
                </c:pt>
                <c:pt idx="932">
                  <c:v>Johnathon Day</c:v>
                </c:pt>
                <c:pt idx="933">
                  <c:v>Johnie Mcdowell</c:v>
                </c:pt>
                <c:pt idx="934">
                  <c:v>Johnson Torres</c:v>
                </c:pt>
                <c:pt idx="935">
                  <c:v>Jolene Blackwell</c:v>
                </c:pt>
                <c:pt idx="936">
                  <c:v>Jon Jordan</c:v>
                </c:pt>
                <c:pt idx="937">
                  <c:v>Jonathan Spencer</c:v>
                </c:pt>
                <c:pt idx="938">
                  <c:v>Jonathon Moreno</c:v>
                </c:pt>
                <c:pt idx="939">
                  <c:v>Jordan Hopkins</c:v>
                </c:pt>
                <c:pt idx="940">
                  <c:v>Jordon Cardenas</c:v>
                </c:pt>
                <c:pt idx="941">
                  <c:v>Jordon Hunt</c:v>
                </c:pt>
                <c:pt idx="942">
                  <c:v>Jordon Porter</c:v>
                </c:pt>
                <c:pt idx="943">
                  <c:v>Jorge Odom</c:v>
                </c:pt>
                <c:pt idx="944">
                  <c:v>Jose Santiago</c:v>
                </c:pt>
                <c:pt idx="945">
                  <c:v>Joseph Brooks</c:v>
                </c:pt>
                <c:pt idx="946">
                  <c:v>Joseph Mckenzie</c:v>
                </c:pt>
                <c:pt idx="947">
                  <c:v>Joseph Sharp</c:v>
                </c:pt>
                <c:pt idx="948">
                  <c:v>Josh Pace</c:v>
                </c:pt>
                <c:pt idx="949">
                  <c:v>Joshua Duran</c:v>
                </c:pt>
                <c:pt idx="950">
                  <c:v>Joshua Warner</c:v>
                </c:pt>
                <c:pt idx="951">
                  <c:v>Josiah Guerra</c:v>
                </c:pt>
                <c:pt idx="952">
                  <c:v>Jospeh Arellano</c:v>
                </c:pt>
                <c:pt idx="953">
                  <c:v>Josue Buchanan</c:v>
                </c:pt>
                <c:pt idx="954">
                  <c:v>Josue Jimenez</c:v>
                </c:pt>
                <c:pt idx="955">
                  <c:v>Josue Ramos</c:v>
                </c:pt>
                <c:pt idx="956">
                  <c:v>Joyce Aguilar</c:v>
                </c:pt>
                <c:pt idx="957">
                  <c:v>Joyce Camacho</c:v>
                </c:pt>
                <c:pt idx="958">
                  <c:v>Juan Ballard</c:v>
                </c:pt>
                <c:pt idx="959">
                  <c:v>Juanita Gross</c:v>
                </c:pt>
                <c:pt idx="960">
                  <c:v>Jude Benson</c:v>
                </c:pt>
                <c:pt idx="961">
                  <c:v>Jude Jones</c:v>
                </c:pt>
                <c:pt idx="962">
                  <c:v>Judith Cherry</c:v>
                </c:pt>
                <c:pt idx="963">
                  <c:v>Judson Li</c:v>
                </c:pt>
                <c:pt idx="964">
                  <c:v>Judson Mann</c:v>
                </c:pt>
                <c:pt idx="965">
                  <c:v>Judson Mckay</c:v>
                </c:pt>
                <c:pt idx="966">
                  <c:v>Jules Humphrey</c:v>
                </c:pt>
                <c:pt idx="967">
                  <c:v>Julianne Dennis</c:v>
                </c:pt>
                <c:pt idx="968">
                  <c:v>Juliet Morrison</c:v>
                </c:pt>
                <c:pt idx="969">
                  <c:v>Juliet Soto</c:v>
                </c:pt>
                <c:pt idx="970">
                  <c:v>June Nolan</c:v>
                </c:pt>
                <c:pt idx="971">
                  <c:v>Junior Simmons</c:v>
                </c:pt>
                <c:pt idx="972">
                  <c:v>Justin Drake</c:v>
                </c:pt>
                <c:pt idx="973">
                  <c:v>Justine Whitney</c:v>
                </c:pt>
                <c:pt idx="974">
                  <c:v>Kara Sparks</c:v>
                </c:pt>
                <c:pt idx="975">
                  <c:v>Karl Cherry</c:v>
                </c:pt>
                <c:pt idx="976">
                  <c:v>Karl Oconnor</c:v>
                </c:pt>
                <c:pt idx="977">
                  <c:v>Karla Hopkins</c:v>
                </c:pt>
                <c:pt idx="978">
                  <c:v>Karyn Miles</c:v>
                </c:pt>
                <c:pt idx="979">
                  <c:v>Kasey Hoffman</c:v>
                </c:pt>
                <c:pt idx="980">
                  <c:v>Kasey Holt</c:v>
                </c:pt>
                <c:pt idx="981">
                  <c:v>Kate Kane</c:v>
                </c:pt>
                <c:pt idx="982">
                  <c:v>Kate Kerr</c:v>
                </c:pt>
                <c:pt idx="983">
                  <c:v>Katelyn Hubbard</c:v>
                </c:pt>
                <c:pt idx="984">
                  <c:v>Katharine Ellison</c:v>
                </c:pt>
                <c:pt idx="985">
                  <c:v>Katharine Noble</c:v>
                </c:pt>
                <c:pt idx="986">
                  <c:v>Katherine Ellison</c:v>
                </c:pt>
                <c:pt idx="987">
                  <c:v>Katheryn Preston</c:v>
                </c:pt>
                <c:pt idx="988">
                  <c:v>Kathrine Frost</c:v>
                </c:pt>
                <c:pt idx="989">
                  <c:v>Katina Duran</c:v>
                </c:pt>
                <c:pt idx="990">
                  <c:v>Kay Peterson</c:v>
                </c:pt>
                <c:pt idx="991">
                  <c:v>Kayla Rowland</c:v>
                </c:pt>
                <c:pt idx="992">
                  <c:v>Keenan Cherry</c:v>
                </c:pt>
                <c:pt idx="993">
                  <c:v>Keenan Estes</c:v>
                </c:pt>
                <c:pt idx="994">
                  <c:v>Keith Deleon</c:v>
                </c:pt>
                <c:pt idx="995">
                  <c:v>Keith Lopez</c:v>
                </c:pt>
                <c:pt idx="996">
                  <c:v>Kelley Dorsey</c:v>
                </c:pt>
                <c:pt idx="997">
                  <c:v>Kelley Sherman</c:v>
                </c:pt>
                <c:pt idx="998">
                  <c:v>Kelly Estes</c:v>
                </c:pt>
                <c:pt idx="999">
                  <c:v>Kelsey Parsons</c:v>
                </c:pt>
                <c:pt idx="1000">
                  <c:v>Kelvin Gamble</c:v>
                </c:pt>
                <c:pt idx="1001">
                  <c:v>Kendrick Fuller</c:v>
                </c:pt>
                <c:pt idx="1002">
                  <c:v>Keneth Frost</c:v>
                </c:pt>
                <c:pt idx="1003">
                  <c:v>Keneth Quinn</c:v>
                </c:pt>
                <c:pt idx="1004">
                  <c:v>Kenton Freeman</c:v>
                </c:pt>
                <c:pt idx="1005">
                  <c:v>Kenton Richards</c:v>
                </c:pt>
                <c:pt idx="1006">
                  <c:v>Kenya Montoya</c:v>
                </c:pt>
                <c:pt idx="1007">
                  <c:v>Kermit Mata</c:v>
                </c:pt>
                <c:pt idx="1008">
                  <c:v>Kermit Reilly</c:v>
                </c:pt>
                <c:pt idx="1009">
                  <c:v>Kermit Richard</c:v>
                </c:pt>
                <c:pt idx="1010">
                  <c:v>Kerry Donovan</c:v>
                </c:pt>
                <c:pt idx="1011">
                  <c:v>Kerry Hunter</c:v>
                </c:pt>
                <c:pt idx="1012">
                  <c:v>Keven Norman</c:v>
                </c:pt>
                <c:pt idx="1013">
                  <c:v>Kieth Burch</c:v>
                </c:pt>
                <c:pt idx="1014">
                  <c:v>Kieth Fleming</c:v>
                </c:pt>
                <c:pt idx="1015">
                  <c:v>Kim Schneider</c:v>
                </c:pt>
                <c:pt idx="1016">
                  <c:v>Kim Serrano</c:v>
                </c:pt>
                <c:pt idx="1017">
                  <c:v>Kim Stafford</c:v>
                </c:pt>
                <c:pt idx="1018">
                  <c:v>Kimberley Padilla</c:v>
                </c:pt>
                <c:pt idx="1019">
                  <c:v>Kip Christian</c:v>
                </c:pt>
                <c:pt idx="1020">
                  <c:v>Kirby Sherman</c:v>
                </c:pt>
                <c:pt idx="1021">
                  <c:v>Kirk Orr</c:v>
                </c:pt>
                <c:pt idx="1022">
                  <c:v>Kirsten Valencia</c:v>
                </c:pt>
                <c:pt idx="1023">
                  <c:v>Kraig Boone</c:v>
                </c:pt>
                <c:pt idx="1024">
                  <c:v>Kraig Mueller</c:v>
                </c:pt>
                <c:pt idx="1025">
                  <c:v>Kristin Cooley</c:v>
                </c:pt>
                <c:pt idx="1026">
                  <c:v>Kristin Garza</c:v>
                </c:pt>
                <c:pt idx="1027">
                  <c:v>Kristin Werner</c:v>
                </c:pt>
                <c:pt idx="1028">
                  <c:v>Kristina Montoya</c:v>
                </c:pt>
                <c:pt idx="1029">
                  <c:v>Kristine Werner</c:v>
                </c:pt>
                <c:pt idx="1030">
                  <c:v>Kristofer Allen</c:v>
                </c:pt>
                <c:pt idx="1031">
                  <c:v>Kristofer Lambert</c:v>
                </c:pt>
                <c:pt idx="1032">
                  <c:v>Kristopher Stafford</c:v>
                </c:pt>
                <c:pt idx="1033">
                  <c:v>Kristy Bowen</c:v>
                </c:pt>
                <c:pt idx="1034">
                  <c:v>Kristy Mccall</c:v>
                </c:pt>
                <c:pt idx="1035">
                  <c:v>Kristy Orozco</c:v>
                </c:pt>
                <c:pt idx="1036">
                  <c:v>Krystal Mckee</c:v>
                </c:pt>
                <c:pt idx="1037">
                  <c:v>Kurt Cortez</c:v>
                </c:pt>
                <c:pt idx="1038">
                  <c:v>Kurtis Faulkner</c:v>
                </c:pt>
                <c:pt idx="1039">
                  <c:v>Kyle Castillo</c:v>
                </c:pt>
                <c:pt idx="1040">
                  <c:v>Lacy Lara</c:v>
                </c:pt>
                <c:pt idx="1041">
                  <c:v>Ladonna Berry</c:v>
                </c:pt>
                <c:pt idx="1042">
                  <c:v>Lakisha Kennedy</c:v>
                </c:pt>
                <c:pt idx="1043">
                  <c:v>Landon Gregory</c:v>
                </c:pt>
                <c:pt idx="1044">
                  <c:v>Lane Armstrong</c:v>
                </c:pt>
                <c:pt idx="1045">
                  <c:v>Lane Kennedy</c:v>
                </c:pt>
                <c:pt idx="1046">
                  <c:v>Latisha Camacho</c:v>
                </c:pt>
                <c:pt idx="1047">
                  <c:v>Latisha Cook</c:v>
                </c:pt>
                <c:pt idx="1048">
                  <c:v>Laura Singleton</c:v>
                </c:pt>
                <c:pt idx="1049">
                  <c:v>Lauren Ponce</c:v>
                </c:pt>
                <c:pt idx="1050">
                  <c:v>Laurie Morales</c:v>
                </c:pt>
                <c:pt idx="1051">
                  <c:v>Lavern Santos</c:v>
                </c:pt>
                <c:pt idx="1052">
                  <c:v>Lawanda Shelton</c:v>
                </c:pt>
                <c:pt idx="1053">
                  <c:v>Lawerence Downs</c:v>
                </c:pt>
                <c:pt idx="1054">
                  <c:v>Lazaro Griffin</c:v>
                </c:pt>
                <c:pt idx="1055">
                  <c:v>Lazaro Vazquez</c:v>
                </c:pt>
                <c:pt idx="1056">
                  <c:v>Lea Mccormick</c:v>
                </c:pt>
                <c:pt idx="1057">
                  <c:v>Lea Norris</c:v>
                </c:pt>
                <c:pt idx="1058">
                  <c:v>Leah Haynes</c:v>
                </c:pt>
                <c:pt idx="1059">
                  <c:v>Leandro Herman</c:v>
                </c:pt>
                <c:pt idx="1060">
                  <c:v>Leann Bartlett</c:v>
                </c:pt>
                <c:pt idx="1061">
                  <c:v>Lee Park</c:v>
                </c:pt>
                <c:pt idx="1062">
                  <c:v>Lee Pugh</c:v>
                </c:pt>
                <c:pt idx="1063">
                  <c:v>Leif Mack</c:v>
                </c:pt>
                <c:pt idx="1064">
                  <c:v>Leif Pitts</c:v>
                </c:pt>
                <c:pt idx="1065">
                  <c:v>Leigh Chang</c:v>
                </c:pt>
                <c:pt idx="1066">
                  <c:v>Leigh Waller</c:v>
                </c:pt>
                <c:pt idx="1067">
                  <c:v>Lemuel Noble</c:v>
                </c:pt>
                <c:pt idx="1068">
                  <c:v>Len Bennett</c:v>
                </c:pt>
                <c:pt idx="1069">
                  <c:v>Lenard Owen</c:v>
                </c:pt>
                <c:pt idx="1070">
                  <c:v>Lenore Blake</c:v>
                </c:pt>
                <c:pt idx="1071">
                  <c:v>Leola Page</c:v>
                </c:pt>
                <c:pt idx="1072">
                  <c:v>Leon Hayden</c:v>
                </c:pt>
                <c:pt idx="1073">
                  <c:v>Leon Kramer</c:v>
                </c:pt>
                <c:pt idx="1074">
                  <c:v>Leon Peck</c:v>
                </c:pt>
                <c:pt idx="1075">
                  <c:v>Leon Pugh</c:v>
                </c:pt>
                <c:pt idx="1076">
                  <c:v>Leon Weeks</c:v>
                </c:pt>
                <c:pt idx="1077">
                  <c:v>Leonard Burch</c:v>
                </c:pt>
                <c:pt idx="1078">
                  <c:v>Leonard Coffey</c:v>
                </c:pt>
                <c:pt idx="1079">
                  <c:v>Leonel Roman</c:v>
                </c:pt>
                <c:pt idx="1080">
                  <c:v>Leopoldo Jordan</c:v>
                </c:pt>
                <c:pt idx="1081">
                  <c:v>Leopoldo Mata</c:v>
                </c:pt>
                <c:pt idx="1082">
                  <c:v>Leroy Cook</c:v>
                </c:pt>
                <c:pt idx="1083">
                  <c:v>Leroy Gaines</c:v>
                </c:pt>
                <c:pt idx="1084">
                  <c:v>Lesley Carroll</c:v>
                </c:pt>
                <c:pt idx="1085">
                  <c:v>Lesley Dominguez</c:v>
                </c:pt>
                <c:pt idx="1086">
                  <c:v>Lesley Ellison</c:v>
                </c:pt>
                <c:pt idx="1087">
                  <c:v>Leslie Dominguez</c:v>
                </c:pt>
                <c:pt idx="1088">
                  <c:v>Leslie Pineda</c:v>
                </c:pt>
                <c:pt idx="1089">
                  <c:v>Leslie Ponce</c:v>
                </c:pt>
                <c:pt idx="1090">
                  <c:v>Leslie Ritter</c:v>
                </c:pt>
                <c:pt idx="1091">
                  <c:v>Leslie Santana</c:v>
                </c:pt>
                <c:pt idx="1092">
                  <c:v>Lessie Donovan</c:v>
                </c:pt>
                <c:pt idx="1093">
                  <c:v>Lessie Irwin</c:v>
                </c:pt>
                <c:pt idx="1094">
                  <c:v>Lester Becker</c:v>
                </c:pt>
                <c:pt idx="1095">
                  <c:v>Lester Patton</c:v>
                </c:pt>
                <c:pt idx="1096">
                  <c:v>Leta Burnett</c:v>
                </c:pt>
                <c:pt idx="1097">
                  <c:v>Leticia Howe</c:v>
                </c:pt>
                <c:pt idx="1098">
                  <c:v>Leticia Kim</c:v>
                </c:pt>
                <c:pt idx="1099">
                  <c:v>Letitia Dougherty</c:v>
                </c:pt>
                <c:pt idx="1100">
                  <c:v>Lilian Garrison</c:v>
                </c:pt>
                <c:pt idx="1101">
                  <c:v>Lilian Soto</c:v>
                </c:pt>
                <c:pt idx="1102">
                  <c:v>Lilly Hoffman</c:v>
                </c:pt>
                <c:pt idx="1103">
                  <c:v>Lilly Lindsey</c:v>
                </c:pt>
                <c:pt idx="1104">
                  <c:v>Lincoln Rosales</c:v>
                </c:pt>
                <c:pt idx="1105">
                  <c:v>Lindsay Anthony</c:v>
                </c:pt>
                <c:pt idx="1106">
                  <c:v>Lindsay Trevino</c:v>
                </c:pt>
                <c:pt idx="1107">
                  <c:v>Lindsey Mcgee</c:v>
                </c:pt>
                <c:pt idx="1108">
                  <c:v>Lionel Campos</c:v>
                </c:pt>
                <c:pt idx="1109">
                  <c:v>Lionel Noble</c:v>
                </c:pt>
                <c:pt idx="1110">
                  <c:v>Liz Byrd</c:v>
                </c:pt>
                <c:pt idx="1111">
                  <c:v>Liza Poole</c:v>
                </c:pt>
                <c:pt idx="1112">
                  <c:v>Liza Raymond</c:v>
                </c:pt>
                <c:pt idx="1113">
                  <c:v>Logan Yu</c:v>
                </c:pt>
                <c:pt idx="1114">
                  <c:v>Lolita Compton</c:v>
                </c:pt>
                <c:pt idx="1115">
                  <c:v>Lon Howe</c:v>
                </c:pt>
                <c:pt idx="1116">
                  <c:v>Lon Peters</c:v>
                </c:pt>
                <c:pt idx="1117">
                  <c:v>Lon Price</c:v>
                </c:pt>
                <c:pt idx="1118">
                  <c:v>Long Forbes</c:v>
                </c:pt>
                <c:pt idx="1119">
                  <c:v>Long Krause</c:v>
                </c:pt>
                <c:pt idx="1120">
                  <c:v>Lonnie Marsh</c:v>
                </c:pt>
                <c:pt idx="1121">
                  <c:v>Lonnie Wheeler</c:v>
                </c:pt>
                <c:pt idx="1122">
                  <c:v>Loren Shea</c:v>
                </c:pt>
                <c:pt idx="1123">
                  <c:v>Lorenzo Callahan</c:v>
                </c:pt>
                <c:pt idx="1124">
                  <c:v>Lori Pena</c:v>
                </c:pt>
                <c:pt idx="1125">
                  <c:v>Lorna Bryant</c:v>
                </c:pt>
                <c:pt idx="1126">
                  <c:v>Lottie Johnston</c:v>
                </c:pt>
                <c:pt idx="1127">
                  <c:v>Lou Escobar</c:v>
                </c:pt>
                <c:pt idx="1128">
                  <c:v>Lou Mills</c:v>
                </c:pt>
                <c:pt idx="1129">
                  <c:v>Louisa Mosley</c:v>
                </c:pt>
                <c:pt idx="1130">
                  <c:v>Lourdes Valenzuela</c:v>
                </c:pt>
                <c:pt idx="1131">
                  <c:v>Lourdes Wolfe</c:v>
                </c:pt>
                <c:pt idx="1132">
                  <c:v>Lucia Spencer</c:v>
                </c:pt>
                <c:pt idx="1133">
                  <c:v>Lucien Khan</c:v>
                </c:pt>
                <c:pt idx="1134">
                  <c:v>Lucio Melendez</c:v>
                </c:pt>
                <c:pt idx="1135">
                  <c:v>Lucius Terry</c:v>
                </c:pt>
                <c:pt idx="1136">
                  <c:v>Lucius Underwood</c:v>
                </c:pt>
                <c:pt idx="1137">
                  <c:v>Luis Baxter</c:v>
                </c:pt>
                <c:pt idx="1138">
                  <c:v>Luis Hester</c:v>
                </c:pt>
                <c:pt idx="1139">
                  <c:v>Luis Mccarty</c:v>
                </c:pt>
                <c:pt idx="1140">
                  <c:v>Luke Meyer</c:v>
                </c:pt>
                <c:pt idx="1141">
                  <c:v>Lupe Nelson</c:v>
                </c:pt>
                <c:pt idx="1142">
                  <c:v>Luther Glenn</c:v>
                </c:pt>
                <c:pt idx="1143">
                  <c:v>Lydia Byrd</c:v>
                </c:pt>
                <c:pt idx="1144">
                  <c:v>Lyman Sparks</c:v>
                </c:pt>
                <c:pt idx="1145">
                  <c:v>Lynda Benitez</c:v>
                </c:pt>
                <c:pt idx="1146">
                  <c:v>Lynette Montoya</c:v>
                </c:pt>
                <c:pt idx="1147">
                  <c:v>Lynne Mccann</c:v>
                </c:pt>
                <c:pt idx="1148">
                  <c:v>Lynnette Morgan</c:v>
                </c:pt>
                <c:pt idx="1149">
                  <c:v>Lynwood Sexton</c:v>
                </c:pt>
                <c:pt idx="1150">
                  <c:v>Mable Coffey</c:v>
                </c:pt>
                <c:pt idx="1151">
                  <c:v>Mac Gutierrez</c:v>
                </c:pt>
                <c:pt idx="1152">
                  <c:v>Mac Kelley</c:v>
                </c:pt>
                <c:pt idx="1153">
                  <c:v>Mack Chase</c:v>
                </c:pt>
                <c:pt idx="1154">
                  <c:v>Madeline Dixon</c:v>
                </c:pt>
                <c:pt idx="1155">
                  <c:v>Madeline Navarro</c:v>
                </c:pt>
                <c:pt idx="1156">
                  <c:v>Maggie Malone</c:v>
                </c:pt>
                <c:pt idx="1157">
                  <c:v>Major Espinoza</c:v>
                </c:pt>
                <c:pt idx="1158">
                  <c:v>Major Mason</c:v>
                </c:pt>
                <c:pt idx="1159">
                  <c:v>Malcolm Hickman</c:v>
                </c:pt>
                <c:pt idx="1160">
                  <c:v>Malcolm Petty</c:v>
                </c:pt>
                <c:pt idx="1161">
                  <c:v>Malcom Reynolds</c:v>
                </c:pt>
                <c:pt idx="1162">
                  <c:v>Malik Bennett</c:v>
                </c:pt>
                <c:pt idx="1163">
                  <c:v>Malik Drake</c:v>
                </c:pt>
                <c:pt idx="1164">
                  <c:v>Mallory Stein</c:v>
                </c:pt>
                <c:pt idx="1165">
                  <c:v>Man Mullen</c:v>
                </c:pt>
                <c:pt idx="1166">
                  <c:v>Man Sheppard</c:v>
                </c:pt>
                <c:pt idx="1167">
                  <c:v>Man Woods</c:v>
                </c:pt>
                <c:pt idx="1168">
                  <c:v>Mandy Becker</c:v>
                </c:pt>
                <c:pt idx="1169">
                  <c:v>Manual Barron</c:v>
                </c:pt>
                <c:pt idx="1170">
                  <c:v>Manual Fleming</c:v>
                </c:pt>
                <c:pt idx="1171">
                  <c:v>Mara Chaney</c:v>
                </c:pt>
                <c:pt idx="1172">
                  <c:v>Mara Hanna</c:v>
                </c:pt>
                <c:pt idx="1173">
                  <c:v>Marcellus Trujillo</c:v>
                </c:pt>
                <c:pt idx="1174">
                  <c:v>Marci Villegas</c:v>
                </c:pt>
                <c:pt idx="1175">
                  <c:v>Marcus Schmitt</c:v>
                </c:pt>
                <c:pt idx="1176">
                  <c:v>Marcus Shields</c:v>
                </c:pt>
                <c:pt idx="1177">
                  <c:v>Margarito Barajas</c:v>
                </c:pt>
                <c:pt idx="1178">
                  <c:v>Margarito Navarro</c:v>
                </c:pt>
                <c:pt idx="1179">
                  <c:v>Margo Dixon</c:v>
                </c:pt>
                <c:pt idx="1180">
                  <c:v>Margret Brewer</c:v>
                </c:pt>
                <c:pt idx="1181">
                  <c:v>Marguerite Pitts</c:v>
                </c:pt>
                <c:pt idx="1182">
                  <c:v>Mari Boone</c:v>
                </c:pt>
                <c:pt idx="1183">
                  <c:v>Mari Holder</c:v>
                </c:pt>
                <c:pt idx="1184">
                  <c:v>Maria Proctor</c:v>
                </c:pt>
                <c:pt idx="1185">
                  <c:v>Mariano Howell</c:v>
                </c:pt>
                <c:pt idx="1186">
                  <c:v>Marietta Odom</c:v>
                </c:pt>
                <c:pt idx="1187">
                  <c:v>Marina Potter</c:v>
                </c:pt>
                <c:pt idx="1188">
                  <c:v>Mario Fernandez</c:v>
                </c:pt>
                <c:pt idx="1189">
                  <c:v>Mario Wood</c:v>
                </c:pt>
                <c:pt idx="1190">
                  <c:v>Marion Hartman</c:v>
                </c:pt>
                <c:pt idx="1191">
                  <c:v>Marion Mora</c:v>
                </c:pt>
                <c:pt idx="1192">
                  <c:v>Marion Oconnor</c:v>
                </c:pt>
                <c:pt idx="1193">
                  <c:v>Marion Pratt</c:v>
                </c:pt>
                <c:pt idx="1194">
                  <c:v>Marion Robertson</c:v>
                </c:pt>
                <c:pt idx="1195">
                  <c:v>Marisol Greer</c:v>
                </c:pt>
                <c:pt idx="1196">
                  <c:v>Marisol Hood</c:v>
                </c:pt>
                <c:pt idx="1197">
                  <c:v>Marissa Foley</c:v>
                </c:pt>
                <c:pt idx="1198">
                  <c:v>Maritza Blevins</c:v>
                </c:pt>
                <c:pt idx="1199">
                  <c:v>Maritza Valenzuela</c:v>
                </c:pt>
                <c:pt idx="1200">
                  <c:v>Mark Mckay</c:v>
                </c:pt>
                <c:pt idx="1201">
                  <c:v>Mark Walters</c:v>
                </c:pt>
                <c:pt idx="1202">
                  <c:v>Markus Powell</c:v>
                </c:pt>
                <c:pt idx="1203">
                  <c:v>Marlin Kramer</c:v>
                </c:pt>
                <c:pt idx="1204">
                  <c:v>Marlon Orozco</c:v>
                </c:pt>
                <c:pt idx="1205">
                  <c:v>Marlon Russell</c:v>
                </c:pt>
                <c:pt idx="1206">
                  <c:v>Marquita Becker</c:v>
                </c:pt>
                <c:pt idx="1207">
                  <c:v>Marshall Odonnell</c:v>
                </c:pt>
                <c:pt idx="1208">
                  <c:v>Martha Edwards</c:v>
                </c:pt>
                <c:pt idx="1209">
                  <c:v>Martha Smith</c:v>
                </c:pt>
                <c:pt idx="1210">
                  <c:v>Martin White</c:v>
                </c:pt>
                <c:pt idx="1211">
                  <c:v>Marvin Lambert</c:v>
                </c:pt>
                <c:pt idx="1212">
                  <c:v>Marvin Mcguire</c:v>
                </c:pt>
                <c:pt idx="1213">
                  <c:v>Mary Bartlett</c:v>
                </c:pt>
                <c:pt idx="1214">
                  <c:v>Maryanne Haney</c:v>
                </c:pt>
                <c:pt idx="1215">
                  <c:v>Mathew Blackwell</c:v>
                </c:pt>
                <c:pt idx="1216">
                  <c:v>Mathew Hinton</c:v>
                </c:pt>
                <c:pt idx="1217">
                  <c:v>Matilda Raymond</c:v>
                </c:pt>
                <c:pt idx="1218">
                  <c:v>Matt Cain</c:v>
                </c:pt>
                <c:pt idx="1219">
                  <c:v>Maura Barber</c:v>
                </c:pt>
                <c:pt idx="1220">
                  <c:v>Maureen Beard</c:v>
                </c:pt>
                <c:pt idx="1221">
                  <c:v>Maureen Holland</c:v>
                </c:pt>
                <c:pt idx="1222">
                  <c:v>Maurice Bradley</c:v>
                </c:pt>
                <c:pt idx="1223">
                  <c:v>Mauricio Cervantes</c:v>
                </c:pt>
                <c:pt idx="1224">
                  <c:v>Mauricio Donovan</c:v>
                </c:pt>
                <c:pt idx="1225">
                  <c:v>Mauro Mcgee</c:v>
                </c:pt>
                <c:pt idx="1226">
                  <c:v>Mauro Whitney</c:v>
                </c:pt>
                <c:pt idx="1227">
                  <c:v>Mavis Jackson</c:v>
                </c:pt>
                <c:pt idx="1228">
                  <c:v>Maxwell Wilcox</c:v>
                </c:pt>
                <c:pt idx="1229">
                  <c:v>Maynard Benjamin</c:v>
                </c:pt>
                <c:pt idx="1230">
                  <c:v>Maynard Maddox</c:v>
                </c:pt>
                <c:pt idx="1231">
                  <c:v>Mckinley Lambert</c:v>
                </c:pt>
                <c:pt idx="1232">
                  <c:v>Mckinley Sullivan</c:v>
                </c:pt>
                <c:pt idx="1233">
                  <c:v>Megan Mcneil</c:v>
                </c:pt>
                <c:pt idx="1234">
                  <c:v>Mel Hughes</c:v>
                </c:pt>
                <c:pt idx="1235">
                  <c:v>Mel Jones</c:v>
                </c:pt>
                <c:pt idx="1236">
                  <c:v>Mel Miles</c:v>
                </c:pt>
                <c:pt idx="1237">
                  <c:v>Melba Novak</c:v>
                </c:pt>
                <c:pt idx="1238">
                  <c:v>Melba Roberts</c:v>
                </c:pt>
                <c:pt idx="1239">
                  <c:v>Melody Green</c:v>
                </c:pt>
                <c:pt idx="1240">
                  <c:v>Melody Munoz</c:v>
                </c:pt>
                <c:pt idx="1241">
                  <c:v>Meredith Gaines</c:v>
                </c:pt>
                <c:pt idx="1242">
                  <c:v>Merle Fritz</c:v>
                </c:pt>
                <c:pt idx="1243">
                  <c:v>Merle Nolan</c:v>
                </c:pt>
                <c:pt idx="1244">
                  <c:v>Merle Peterson</c:v>
                </c:pt>
                <c:pt idx="1245">
                  <c:v>Merrill Simpson</c:v>
                </c:pt>
                <c:pt idx="1246">
                  <c:v>Micah Dunlap</c:v>
                </c:pt>
                <c:pt idx="1247">
                  <c:v>Micah Wise</c:v>
                </c:pt>
                <c:pt idx="1248">
                  <c:v>Michal Wilcox</c:v>
                </c:pt>
                <c:pt idx="1249">
                  <c:v>Michale Vincent</c:v>
                </c:pt>
                <c:pt idx="1250">
                  <c:v>Micheal Wall</c:v>
                </c:pt>
                <c:pt idx="1251">
                  <c:v>Micheal Washington</c:v>
                </c:pt>
                <c:pt idx="1252">
                  <c:v>Michelle Daugherty</c:v>
                </c:pt>
                <c:pt idx="1253">
                  <c:v>Mickey Farley</c:v>
                </c:pt>
                <c:pt idx="1254">
                  <c:v>Mike Hardy</c:v>
                </c:pt>
                <c:pt idx="1255">
                  <c:v>Mike Potter</c:v>
                </c:pt>
                <c:pt idx="1256">
                  <c:v>Milan Barnett</c:v>
                </c:pt>
                <c:pt idx="1257">
                  <c:v>Milan Powers</c:v>
                </c:pt>
                <c:pt idx="1258">
                  <c:v>Milan Wilson</c:v>
                </c:pt>
                <c:pt idx="1259">
                  <c:v>Miles Colon</c:v>
                </c:pt>
                <c:pt idx="1260">
                  <c:v>Miles Huffman</c:v>
                </c:pt>
                <c:pt idx="1261">
                  <c:v>Milford Pollard</c:v>
                </c:pt>
                <c:pt idx="1262">
                  <c:v>Millard Werner</c:v>
                </c:pt>
                <c:pt idx="1263">
                  <c:v>Milo Tapia</c:v>
                </c:pt>
                <c:pt idx="1264">
                  <c:v>Milton Adkins</c:v>
                </c:pt>
                <c:pt idx="1265">
                  <c:v>Milton Cline</c:v>
                </c:pt>
                <c:pt idx="1266">
                  <c:v>Milton Payne</c:v>
                </c:pt>
                <c:pt idx="1267">
                  <c:v>Minerva Mcclain</c:v>
                </c:pt>
                <c:pt idx="1268">
                  <c:v>Minh Blackwell</c:v>
                </c:pt>
                <c:pt idx="1269">
                  <c:v>Miquel Marshall</c:v>
                </c:pt>
                <c:pt idx="1270">
                  <c:v>Misty Warner</c:v>
                </c:pt>
                <c:pt idx="1271">
                  <c:v>Mitzi English</c:v>
                </c:pt>
                <c:pt idx="1272">
                  <c:v>Modesto Murray</c:v>
                </c:pt>
                <c:pt idx="1273">
                  <c:v>Mohamed Rocha</c:v>
                </c:pt>
                <c:pt idx="1274">
                  <c:v>Mohammad Estes</c:v>
                </c:pt>
                <c:pt idx="1275">
                  <c:v>Mohammad Glass</c:v>
                </c:pt>
                <c:pt idx="1276">
                  <c:v>Mohammed Hubbard</c:v>
                </c:pt>
                <c:pt idx="1277">
                  <c:v>Moises Cummings</c:v>
                </c:pt>
                <c:pt idx="1278">
                  <c:v>Monica Moreno</c:v>
                </c:pt>
                <c:pt idx="1279">
                  <c:v>Monroe Washington</c:v>
                </c:pt>
                <c:pt idx="1280">
                  <c:v>Monty Dixon</c:v>
                </c:pt>
                <c:pt idx="1281">
                  <c:v>Morgan Owens</c:v>
                </c:pt>
                <c:pt idx="1282">
                  <c:v>Morris Davenport</c:v>
                </c:pt>
                <c:pt idx="1283">
                  <c:v>Morton Velasquez</c:v>
                </c:pt>
                <c:pt idx="1284">
                  <c:v>Mose Duran</c:v>
                </c:pt>
                <c:pt idx="1285">
                  <c:v>Mose Estes</c:v>
                </c:pt>
                <c:pt idx="1286">
                  <c:v>Myles Mccarty</c:v>
                </c:pt>
                <c:pt idx="1287">
                  <c:v>Myra Hill</c:v>
                </c:pt>
                <c:pt idx="1288">
                  <c:v>Myron Hammond</c:v>
                </c:pt>
                <c:pt idx="1289">
                  <c:v>Myrtle Gamble</c:v>
                </c:pt>
                <c:pt idx="1290">
                  <c:v>Nannie Kane</c:v>
                </c:pt>
                <c:pt idx="1291">
                  <c:v>Nannie Wu</c:v>
                </c:pt>
                <c:pt idx="1292">
                  <c:v>Natalie Macias</c:v>
                </c:pt>
                <c:pt idx="1293">
                  <c:v>Natasha Faulkner</c:v>
                </c:pt>
                <c:pt idx="1294">
                  <c:v>Natasha Ford</c:v>
                </c:pt>
                <c:pt idx="1295">
                  <c:v>Nathanael Campos</c:v>
                </c:pt>
                <c:pt idx="1296">
                  <c:v>Nathanael Ross</c:v>
                </c:pt>
                <c:pt idx="1297">
                  <c:v>Nathanael Sampson</c:v>
                </c:pt>
                <c:pt idx="1298">
                  <c:v>Nathanial Andersen</c:v>
                </c:pt>
                <c:pt idx="1299">
                  <c:v>Nathanial Mckenzie</c:v>
                </c:pt>
                <c:pt idx="1300">
                  <c:v>Nathanial Sosa</c:v>
                </c:pt>
                <c:pt idx="1301">
                  <c:v>Nathaniel Bush</c:v>
                </c:pt>
                <c:pt idx="1302">
                  <c:v>Nathaniel Ellis</c:v>
                </c:pt>
                <c:pt idx="1303">
                  <c:v>Ned Roth</c:v>
                </c:pt>
                <c:pt idx="1304">
                  <c:v>Neil Finley</c:v>
                </c:pt>
                <c:pt idx="1305">
                  <c:v>Nellie Shah</c:v>
                </c:pt>
                <c:pt idx="1306">
                  <c:v>Nelson Roy</c:v>
                </c:pt>
                <c:pt idx="1307">
                  <c:v>Nelson Townsend</c:v>
                </c:pt>
                <c:pt idx="1308">
                  <c:v>Nestor Brock</c:v>
                </c:pt>
                <c:pt idx="1309">
                  <c:v>Nestor Parsons</c:v>
                </c:pt>
                <c:pt idx="1310">
                  <c:v>Neva Pace</c:v>
                </c:pt>
                <c:pt idx="1311">
                  <c:v>Neville Wright</c:v>
                </c:pt>
                <c:pt idx="1312">
                  <c:v>Nickolas Gardner</c:v>
                </c:pt>
                <c:pt idx="1313">
                  <c:v>Nickolas Gill</c:v>
                </c:pt>
                <c:pt idx="1314">
                  <c:v>Nicky Day</c:v>
                </c:pt>
                <c:pt idx="1315">
                  <c:v>Nicky Pennington</c:v>
                </c:pt>
                <c:pt idx="1316">
                  <c:v>Nikki Schroeder</c:v>
                </c:pt>
                <c:pt idx="1317">
                  <c:v>Nikki Trevino</c:v>
                </c:pt>
                <c:pt idx="1318">
                  <c:v>Nita Franklin</c:v>
                </c:pt>
                <c:pt idx="1319">
                  <c:v>Noah Orozco</c:v>
                </c:pt>
                <c:pt idx="1320">
                  <c:v>Noah Wells</c:v>
                </c:pt>
                <c:pt idx="1321">
                  <c:v>Noe Le</c:v>
                </c:pt>
                <c:pt idx="1322">
                  <c:v>Noelle Blair</c:v>
                </c:pt>
                <c:pt idx="1323">
                  <c:v>Nona Spears</c:v>
                </c:pt>
                <c:pt idx="1324">
                  <c:v>Nora Malone</c:v>
                </c:pt>
                <c:pt idx="1325">
                  <c:v>Norbert Schneider</c:v>
                </c:pt>
                <c:pt idx="1326">
                  <c:v>Norberto Berg</c:v>
                </c:pt>
                <c:pt idx="1327">
                  <c:v>Norberto Mercer</c:v>
                </c:pt>
                <c:pt idx="1328">
                  <c:v>Norman Martinez</c:v>
                </c:pt>
                <c:pt idx="1329">
                  <c:v>Normand Donovan</c:v>
                </c:pt>
                <c:pt idx="1330">
                  <c:v>Normand Weeks</c:v>
                </c:pt>
                <c:pt idx="1331">
                  <c:v>Norris Garrett</c:v>
                </c:pt>
                <c:pt idx="1332">
                  <c:v>Octavio Bentley</c:v>
                </c:pt>
                <c:pt idx="1333">
                  <c:v>Odell Blackburn</c:v>
                </c:pt>
                <c:pt idx="1334">
                  <c:v>Odell Lawson</c:v>
                </c:pt>
                <c:pt idx="1335">
                  <c:v>Odis Lee</c:v>
                </c:pt>
                <c:pt idx="1336">
                  <c:v>Odis Meadows</c:v>
                </c:pt>
                <c:pt idx="1337">
                  <c:v>Ofelia Foley</c:v>
                </c:pt>
                <c:pt idx="1338">
                  <c:v>Ola Foley</c:v>
                </c:pt>
                <c:pt idx="1339">
                  <c:v>Ola Lara</c:v>
                </c:pt>
                <c:pt idx="1340">
                  <c:v>Olen Ortiz</c:v>
                </c:pt>
                <c:pt idx="1341">
                  <c:v>Olen Yoder</c:v>
                </c:pt>
                <c:pt idx="1342">
                  <c:v>Olga Miranda</c:v>
                </c:pt>
                <c:pt idx="1343">
                  <c:v>Olin Farmer</c:v>
                </c:pt>
                <c:pt idx="1344">
                  <c:v>Olin Glover</c:v>
                </c:pt>
                <c:pt idx="1345">
                  <c:v>Olive Monroe</c:v>
                </c:pt>
                <c:pt idx="1346">
                  <c:v>Oliver Vaughn</c:v>
                </c:pt>
                <c:pt idx="1347">
                  <c:v>Olivia Mccoy</c:v>
                </c:pt>
                <c:pt idx="1348">
                  <c:v>Ollie Herrera</c:v>
                </c:pt>
                <c:pt idx="1349">
                  <c:v>Ollie Mccall</c:v>
                </c:pt>
                <c:pt idx="1350">
                  <c:v>Ollie Owen</c:v>
                </c:pt>
                <c:pt idx="1351">
                  <c:v>Omer Coleman</c:v>
                </c:pt>
                <c:pt idx="1352">
                  <c:v>Ophelia Humphrey</c:v>
                </c:pt>
                <c:pt idx="1353">
                  <c:v>Ophelia Osborne</c:v>
                </c:pt>
                <c:pt idx="1354">
                  <c:v>Oren Frank</c:v>
                </c:pt>
                <c:pt idx="1355">
                  <c:v>Orlando Salas</c:v>
                </c:pt>
                <c:pt idx="1356">
                  <c:v>Orlando Wallace</c:v>
                </c:pt>
                <c:pt idx="1357">
                  <c:v>Orville Mccoy</c:v>
                </c:pt>
                <c:pt idx="1358">
                  <c:v>Osvaldo Tyler</c:v>
                </c:pt>
                <c:pt idx="1359">
                  <c:v>Osvaldo Welch</c:v>
                </c:pt>
                <c:pt idx="1360">
                  <c:v>Oswaldo Landry</c:v>
                </c:pt>
                <c:pt idx="1361">
                  <c:v>Otha Rhodes</c:v>
                </c:pt>
                <c:pt idx="1362">
                  <c:v>Otis Farley</c:v>
                </c:pt>
                <c:pt idx="1363">
                  <c:v>Otis Good</c:v>
                </c:pt>
                <c:pt idx="1364">
                  <c:v>Otis Lawrence</c:v>
                </c:pt>
                <c:pt idx="1365">
                  <c:v>Otis Leonard</c:v>
                </c:pt>
                <c:pt idx="1366">
                  <c:v>Otto Hogan</c:v>
                </c:pt>
                <c:pt idx="1367">
                  <c:v>Otto Sweeney</c:v>
                </c:pt>
                <c:pt idx="1368">
                  <c:v>Otto Wiggins</c:v>
                </c:pt>
                <c:pt idx="1369">
                  <c:v>Owen Barajas</c:v>
                </c:pt>
                <c:pt idx="1370">
                  <c:v>Owen Johnston</c:v>
                </c:pt>
                <c:pt idx="1371">
                  <c:v>Owen Little</c:v>
                </c:pt>
                <c:pt idx="1372">
                  <c:v>Pablo Bowers</c:v>
                </c:pt>
                <c:pt idx="1373">
                  <c:v>Pablo Myers</c:v>
                </c:pt>
                <c:pt idx="1374">
                  <c:v>Paris Allen</c:v>
                </c:pt>
                <c:pt idx="1375">
                  <c:v>Paris Ewing</c:v>
                </c:pt>
                <c:pt idx="1376">
                  <c:v>Paris Lozano</c:v>
                </c:pt>
                <c:pt idx="1377">
                  <c:v>Paris Mahoney</c:v>
                </c:pt>
                <c:pt idx="1378">
                  <c:v>Paris Pollard</c:v>
                </c:pt>
                <c:pt idx="1379">
                  <c:v>Parker Barajas</c:v>
                </c:pt>
                <c:pt idx="1380">
                  <c:v>Pat Crosby</c:v>
                </c:pt>
                <c:pt idx="1381">
                  <c:v>Pat Malone</c:v>
                </c:pt>
                <c:pt idx="1382">
                  <c:v>Pat Munoz</c:v>
                </c:pt>
                <c:pt idx="1383">
                  <c:v>Patrica Walton</c:v>
                </c:pt>
                <c:pt idx="1384">
                  <c:v>Patricia Harding</c:v>
                </c:pt>
                <c:pt idx="1385">
                  <c:v>Patricia Perez</c:v>
                </c:pt>
                <c:pt idx="1386">
                  <c:v>Patsy Ferguson</c:v>
                </c:pt>
                <c:pt idx="1387">
                  <c:v>Patty Neal</c:v>
                </c:pt>
                <c:pt idx="1388">
                  <c:v>Patty Prince</c:v>
                </c:pt>
                <c:pt idx="1389">
                  <c:v>Paul Doyle</c:v>
                </c:pt>
                <c:pt idx="1390">
                  <c:v>Paulette Irwin</c:v>
                </c:pt>
                <c:pt idx="1391">
                  <c:v>Pauline Clarke</c:v>
                </c:pt>
                <c:pt idx="1392">
                  <c:v>Pauline Herman</c:v>
                </c:pt>
                <c:pt idx="1393">
                  <c:v>Pedro Bryant</c:v>
                </c:pt>
                <c:pt idx="1394">
                  <c:v>Penny Mendez</c:v>
                </c:pt>
                <c:pt idx="1395">
                  <c:v>Perry Collier</c:v>
                </c:pt>
                <c:pt idx="1396">
                  <c:v>Pete Kaiser</c:v>
                </c:pt>
                <c:pt idx="1397">
                  <c:v>Pete Miller</c:v>
                </c:pt>
                <c:pt idx="1398">
                  <c:v>Peter Grimes</c:v>
                </c:pt>
                <c:pt idx="1399">
                  <c:v>Petra Silva</c:v>
                </c:pt>
                <c:pt idx="1400">
                  <c:v>Phil Hopkins</c:v>
                </c:pt>
                <c:pt idx="1401">
                  <c:v>Phil Keith</c:v>
                </c:pt>
                <c:pt idx="1402">
                  <c:v>Philip Bird</c:v>
                </c:pt>
                <c:pt idx="1403">
                  <c:v>Phoebe Humphrey</c:v>
                </c:pt>
                <c:pt idx="1404">
                  <c:v>Phoebe Vang</c:v>
                </c:pt>
                <c:pt idx="1405">
                  <c:v>Phyllis Haas</c:v>
                </c:pt>
                <c:pt idx="1406">
                  <c:v>Pierre Andersen</c:v>
                </c:pt>
                <c:pt idx="1407">
                  <c:v>Priscilla Griffith</c:v>
                </c:pt>
                <c:pt idx="1408">
                  <c:v>Quentin Holmes</c:v>
                </c:pt>
                <c:pt idx="1409">
                  <c:v>Quentin Stevenson</c:v>
                </c:pt>
                <c:pt idx="1410">
                  <c:v>Quincy Santos</c:v>
                </c:pt>
                <c:pt idx="1411">
                  <c:v>Quinn Marquez</c:v>
                </c:pt>
                <c:pt idx="1412">
                  <c:v>Quintin Malone</c:v>
                </c:pt>
                <c:pt idx="1413">
                  <c:v>Rachael Rosario</c:v>
                </c:pt>
                <c:pt idx="1414">
                  <c:v>Rachelle Flowers</c:v>
                </c:pt>
                <c:pt idx="1415">
                  <c:v>Rae Diaz</c:v>
                </c:pt>
                <c:pt idx="1416">
                  <c:v>Rae Glenn</c:v>
                </c:pt>
                <c:pt idx="1417">
                  <c:v>Rafael Barrera</c:v>
                </c:pt>
                <c:pt idx="1418">
                  <c:v>Rafael Weiss</c:v>
                </c:pt>
                <c:pt idx="1419">
                  <c:v>Raleigh Marks</c:v>
                </c:pt>
                <c:pt idx="1420">
                  <c:v>Ralph Thomas</c:v>
                </c:pt>
                <c:pt idx="1421">
                  <c:v>Randell Rosales</c:v>
                </c:pt>
                <c:pt idx="1422">
                  <c:v>Raphael Oconnor</c:v>
                </c:pt>
                <c:pt idx="1423">
                  <c:v>Raquel Velasquez</c:v>
                </c:pt>
                <c:pt idx="1424">
                  <c:v>Rashad Walton</c:v>
                </c:pt>
                <c:pt idx="1425">
                  <c:v>Raul Roberson</c:v>
                </c:pt>
                <c:pt idx="1426">
                  <c:v>Raul Sellers</c:v>
                </c:pt>
                <c:pt idx="1427">
                  <c:v>Raymon Mcintyre</c:v>
                </c:pt>
                <c:pt idx="1428">
                  <c:v>Raymond Henderson</c:v>
                </c:pt>
                <c:pt idx="1429">
                  <c:v>Raymond Knight</c:v>
                </c:pt>
                <c:pt idx="1430">
                  <c:v>Raymond Shah</c:v>
                </c:pt>
                <c:pt idx="1431">
                  <c:v>Reba Evans</c:v>
                </c:pt>
                <c:pt idx="1432">
                  <c:v>Reed Mathews</c:v>
                </c:pt>
                <c:pt idx="1433">
                  <c:v>Reed Oliver</c:v>
                </c:pt>
                <c:pt idx="1434">
                  <c:v>Refugio Campbell</c:v>
                </c:pt>
                <c:pt idx="1435">
                  <c:v>Refugio Thompson</c:v>
                </c:pt>
                <c:pt idx="1436">
                  <c:v>Regina Holloway</c:v>
                </c:pt>
                <c:pt idx="1437">
                  <c:v>Reginald Page</c:v>
                </c:pt>
                <c:pt idx="1438">
                  <c:v>Reid Gonzales</c:v>
                </c:pt>
                <c:pt idx="1439">
                  <c:v>Reid Gordon</c:v>
                </c:pt>
                <c:pt idx="1440">
                  <c:v>Reinaldo Dyer</c:v>
                </c:pt>
                <c:pt idx="1441">
                  <c:v>Renato Jarvis</c:v>
                </c:pt>
                <c:pt idx="1442">
                  <c:v>Rene Melendez</c:v>
                </c:pt>
                <c:pt idx="1443">
                  <c:v>Reuben Lane</c:v>
                </c:pt>
                <c:pt idx="1444">
                  <c:v>Rex Humphrey</c:v>
                </c:pt>
                <c:pt idx="1445">
                  <c:v>Rex Rodgers</c:v>
                </c:pt>
                <c:pt idx="1446">
                  <c:v>Rex Sanders</c:v>
                </c:pt>
                <c:pt idx="1447">
                  <c:v>Rey Rollins</c:v>
                </c:pt>
                <c:pt idx="1448">
                  <c:v>Reynaldo Solomon</c:v>
                </c:pt>
                <c:pt idx="1449">
                  <c:v>Rhea Bennett</c:v>
                </c:pt>
                <c:pt idx="1450">
                  <c:v>Rhett Marshall</c:v>
                </c:pt>
                <c:pt idx="1451">
                  <c:v>Ricardo Zimmerman</c:v>
                </c:pt>
                <c:pt idx="1452">
                  <c:v>Richard Allen</c:v>
                </c:pt>
                <c:pt idx="1453">
                  <c:v>Richard Atkinson</c:v>
                </c:pt>
                <c:pt idx="1454">
                  <c:v>Richie Branch</c:v>
                </c:pt>
                <c:pt idx="1455">
                  <c:v>Rick Cortez</c:v>
                </c:pt>
                <c:pt idx="1456">
                  <c:v>Rick Costa</c:v>
                </c:pt>
                <c:pt idx="1457">
                  <c:v>Rick Morse</c:v>
                </c:pt>
                <c:pt idx="1458">
                  <c:v>Rickey Marquez</c:v>
                </c:pt>
                <c:pt idx="1459">
                  <c:v>Rickey Oliver</c:v>
                </c:pt>
                <c:pt idx="1460">
                  <c:v>Rickie Logan</c:v>
                </c:pt>
                <c:pt idx="1461">
                  <c:v>Ricky Keith</c:v>
                </c:pt>
                <c:pt idx="1462">
                  <c:v>Rico Sims</c:v>
                </c:pt>
                <c:pt idx="1463">
                  <c:v>Rita Fitzgerald</c:v>
                </c:pt>
                <c:pt idx="1464">
                  <c:v>Rob Barajas</c:v>
                </c:pt>
                <c:pt idx="1465">
                  <c:v>Rob Bauer</c:v>
                </c:pt>
                <c:pt idx="1466">
                  <c:v>Robbie Anthony</c:v>
                </c:pt>
                <c:pt idx="1467">
                  <c:v>Robby Armstrong</c:v>
                </c:pt>
                <c:pt idx="1468">
                  <c:v>Robby Blevins</c:v>
                </c:pt>
                <c:pt idx="1469">
                  <c:v>Robert Reynolds</c:v>
                </c:pt>
                <c:pt idx="1470">
                  <c:v>Roberta Kemp</c:v>
                </c:pt>
                <c:pt idx="1471">
                  <c:v>Roberta Lowery</c:v>
                </c:pt>
                <c:pt idx="1472">
                  <c:v>Roberto Mosley</c:v>
                </c:pt>
                <c:pt idx="1473">
                  <c:v>Roberto Sparks</c:v>
                </c:pt>
                <c:pt idx="1474">
                  <c:v>Robin Carey</c:v>
                </c:pt>
                <c:pt idx="1475">
                  <c:v>Robt Walsh</c:v>
                </c:pt>
                <c:pt idx="1476">
                  <c:v>Robt Walters</c:v>
                </c:pt>
                <c:pt idx="1477">
                  <c:v>Robyn Marks</c:v>
                </c:pt>
                <c:pt idx="1478">
                  <c:v>Rod Andrews</c:v>
                </c:pt>
                <c:pt idx="1479">
                  <c:v>Rod Wiggins</c:v>
                </c:pt>
                <c:pt idx="1480">
                  <c:v>Roderick Arias</c:v>
                </c:pt>
                <c:pt idx="1481">
                  <c:v>Rodney Frank</c:v>
                </c:pt>
                <c:pt idx="1482">
                  <c:v>Rodolfo Guzman</c:v>
                </c:pt>
                <c:pt idx="1483">
                  <c:v>Rodolfo Holder</c:v>
                </c:pt>
                <c:pt idx="1484">
                  <c:v>Rogelio Wheeler</c:v>
                </c:pt>
                <c:pt idx="1485">
                  <c:v>Roland Castillo</c:v>
                </c:pt>
                <c:pt idx="1486">
                  <c:v>Rolando Luna</c:v>
                </c:pt>
                <c:pt idx="1487">
                  <c:v>Rolf Robbins</c:v>
                </c:pt>
                <c:pt idx="1488">
                  <c:v>Rolf Wilson</c:v>
                </c:pt>
                <c:pt idx="1489">
                  <c:v>Roman Drake</c:v>
                </c:pt>
                <c:pt idx="1490">
                  <c:v>Roman Gonzales</c:v>
                </c:pt>
                <c:pt idx="1491">
                  <c:v>Roman Logan</c:v>
                </c:pt>
                <c:pt idx="1492">
                  <c:v>Roman Roth</c:v>
                </c:pt>
                <c:pt idx="1493">
                  <c:v>Ronnie Davis</c:v>
                </c:pt>
                <c:pt idx="1494">
                  <c:v>Roosevelt Bennett</c:v>
                </c:pt>
                <c:pt idx="1495">
                  <c:v>Roosevelt Neal</c:v>
                </c:pt>
                <c:pt idx="1496">
                  <c:v>Roosevelt Nguyen</c:v>
                </c:pt>
                <c:pt idx="1497">
                  <c:v>Roosevelt Noble</c:v>
                </c:pt>
                <c:pt idx="1498">
                  <c:v>Rory Bautista</c:v>
                </c:pt>
                <c:pt idx="1499">
                  <c:v>Rosa Hubbard</c:v>
                </c:pt>
                <c:pt idx="1500">
                  <c:v>Rosalind Browning</c:v>
                </c:pt>
                <c:pt idx="1501">
                  <c:v>Rosalind Henry</c:v>
                </c:pt>
                <c:pt idx="1502">
                  <c:v>Rosalyn Meyers</c:v>
                </c:pt>
                <c:pt idx="1503">
                  <c:v>Rosanna Glenn</c:v>
                </c:pt>
                <c:pt idx="1504">
                  <c:v>Rosario Pitts</c:v>
                </c:pt>
                <c:pt idx="1505">
                  <c:v>Roscoe Moore</c:v>
                </c:pt>
                <c:pt idx="1506">
                  <c:v>Rose Serrano</c:v>
                </c:pt>
                <c:pt idx="1507">
                  <c:v>Roseann Nguyen</c:v>
                </c:pt>
                <c:pt idx="1508">
                  <c:v>Rosella Byrd</c:v>
                </c:pt>
                <c:pt idx="1509">
                  <c:v>Rosemarie Melendez</c:v>
                </c:pt>
                <c:pt idx="1510">
                  <c:v>Rosemary Turner</c:v>
                </c:pt>
                <c:pt idx="1511">
                  <c:v>Rosetta Fuller</c:v>
                </c:pt>
                <c:pt idx="1512">
                  <c:v>Rosetta Lyons</c:v>
                </c:pt>
                <c:pt idx="1513">
                  <c:v>Rowena Oneal</c:v>
                </c:pt>
                <c:pt idx="1514">
                  <c:v>Royal Hahn</c:v>
                </c:pt>
                <c:pt idx="1515">
                  <c:v>Royal Henry</c:v>
                </c:pt>
                <c:pt idx="1516">
                  <c:v>Royal Shah</c:v>
                </c:pt>
                <c:pt idx="1517">
                  <c:v>Royce Shelton</c:v>
                </c:pt>
                <c:pt idx="1518">
                  <c:v>Royce Strickland</c:v>
                </c:pt>
                <c:pt idx="1519">
                  <c:v>Ruben Ayers</c:v>
                </c:pt>
                <c:pt idx="1520">
                  <c:v>Rudolf Short</c:v>
                </c:pt>
                <c:pt idx="1521">
                  <c:v>Rudolph Daniel</c:v>
                </c:pt>
                <c:pt idx="1522">
                  <c:v>Rueben Zuniga</c:v>
                </c:pt>
                <c:pt idx="1523">
                  <c:v>Rufus Koch</c:v>
                </c:pt>
                <c:pt idx="1524">
                  <c:v>Rupert Small</c:v>
                </c:pt>
                <c:pt idx="1525">
                  <c:v>Rupert Wolf</c:v>
                </c:pt>
                <c:pt idx="1526">
                  <c:v>Rupert Zimmerman</c:v>
                </c:pt>
                <c:pt idx="1527">
                  <c:v>Russ Green</c:v>
                </c:pt>
                <c:pt idx="1528">
                  <c:v>Russel Boyd</c:v>
                </c:pt>
                <c:pt idx="1529">
                  <c:v>Russel Weeks</c:v>
                </c:pt>
                <c:pt idx="1530">
                  <c:v>Russell Hughes</c:v>
                </c:pt>
                <c:pt idx="1531">
                  <c:v>Rusty Weber</c:v>
                </c:pt>
                <c:pt idx="1532">
                  <c:v>Ruthie Roach</c:v>
                </c:pt>
                <c:pt idx="1533">
                  <c:v>Sadie Lin</c:v>
                </c:pt>
                <c:pt idx="1534">
                  <c:v>Sadie Wise</c:v>
                </c:pt>
                <c:pt idx="1535">
                  <c:v>Sal Briggs</c:v>
                </c:pt>
                <c:pt idx="1536">
                  <c:v>Sallie Gomez</c:v>
                </c:pt>
                <c:pt idx="1537">
                  <c:v>Sammie Lang</c:v>
                </c:pt>
                <c:pt idx="1538">
                  <c:v>Sammie Porter</c:v>
                </c:pt>
                <c:pt idx="1539">
                  <c:v>Sammie Serrano</c:v>
                </c:pt>
                <c:pt idx="1540">
                  <c:v>Sammie Sullivan</c:v>
                </c:pt>
                <c:pt idx="1541">
                  <c:v>Samuel Black</c:v>
                </c:pt>
                <c:pt idx="1542">
                  <c:v>Sanford Gaines</c:v>
                </c:pt>
                <c:pt idx="1543">
                  <c:v>Sanford Huang</c:v>
                </c:pt>
                <c:pt idx="1544">
                  <c:v>Sang Wolfe</c:v>
                </c:pt>
                <c:pt idx="1545">
                  <c:v>Sasha Hammond</c:v>
                </c:pt>
                <c:pt idx="1546">
                  <c:v>Sasha Pitts</c:v>
                </c:pt>
                <c:pt idx="1547">
                  <c:v>Saundra Hester</c:v>
                </c:pt>
                <c:pt idx="1548">
                  <c:v>Savannah Ferrell</c:v>
                </c:pt>
                <c:pt idx="1549">
                  <c:v>Scot Chandler</c:v>
                </c:pt>
                <c:pt idx="1550">
                  <c:v>Scot Lee</c:v>
                </c:pt>
                <c:pt idx="1551">
                  <c:v>Scott Brewer</c:v>
                </c:pt>
                <c:pt idx="1552">
                  <c:v>Scott Perez</c:v>
                </c:pt>
                <c:pt idx="1553">
                  <c:v>Scottie Avery</c:v>
                </c:pt>
                <c:pt idx="1554">
                  <c:v>Scottie Calhoun</c:v>
                </c:pt>
                <c:pt idx="1555">
                  <c:v>Sean Arnold</c:v>
                </c:pt>
                <c:pt idx="1556">
                  <c:v>Sean Moody</c:v>
                </c:pt>
                <c:pt idx="1557">
                  <c:v>Sean Snyder</c:v>
                </c:pt>
                <c:pt idx="1558">
                  <c:v>Sebastian Briggs</c:v>
                </c:pt>
                <c:pt idx="1559">
                  <c:v>Sebastian Cobb</c:v>
                </c:pt>
                <c:pt idx="1560">
                  <c:v>Sebastian Oneill</c:v>
                </c:pt>
                <c:pt idx="1561">
                  <c:v>Selena Shaw</c:v>
                </c:pt>
                <c:pt idx="1562">
                  <c:v>Selma Mcgee</c:v>
                </c:pt>
                <c:pt idx="1563">
                  <c:v>Serena Dawson</c:v>
                </c:pt>
                <c:pt idx="1564">
                  <c:v>Sergio Wilcox</c:v>
                </c:pt>
                <c:pt idx="1565">
                  <c:v>Seth Morton</c:v>
                </c:pt>
                <c:pt idx="1566">
                  <c:v>Seymour Hull</c:v>
                </c:pt>
                <c:pt idx="1567">
                  <c:v>Shad Wells</c:v>
                </c:pt>
                <c:pt idx="1568">
                  <c:v>Shannon Salazar</c:v>
                </c:pt>
                <c:pt idx="1569">
                  <c:v>Shaun Watkins</c:v>
                </c:pt>
                <c:pt idx="1570">
                  <c:v>Shawn Watts</c:v>
                </c:pt>
                <c:pt idx="1571">
                  <c:v>Sheena Bowman</c:v>
                </c:pt>
                <c:pt idx="1572">
                  <c:v>Shelby Wu</c:v>
                </c:pt>
                <c:pt idx="1573">
                  <c:v>Sheldon Pacheco</c:v>
                </c:pt>
                <c:pt idx="1574">
                  <c:v>Shelly Carrillo</c:v>
                </c:pt>
                <c:pt idx="1575">
                  <c:v>Shelton Blackburn</c:v>
                </c:pt>
                <c:pt idx="1576">
                  <c:v>Sherman Barton</c:v>
                </c:pt>
                <c:pt idx="1577">
                  <c:v>Sherman Pugh</c:v>
                </c:pt>
                <c:pt idx="1578">
                  <c:v>Sherrie Curry</c:v>
                </c:pt>
                <c:pt idx="1579">
                  <c:v>Sherrie Leonard</c:v>
                </c:pt>
                <c:pt idx="1580">
                  <c:v>Sherry Bowman</c:v>
                </c:pt>
                <c:pt idx="1581">
                  <c:v>Sherwood Clarke</c:v>
                </c:pt>
                <c:pt idx="1582">
                  <c:v>Sherwood Preston</c:v>
                </c:pt>
                <c:pt idx="1583">
                  <c:v>Shirley Acevedo</c:v>
                </c:pt>
                <c:pt idx="1584">
                  <c:v>Shirley Morales</c:v>
                </c:pt>
                <c:pt idx="1585">
                  <c:v>Shon Clay</c:v>
                </c:pt>
                <c:pt idx="1586">
                  <c:v>Shon Lambert</c:v>
                </c:pt>
                <c:pt idx="1587">
                  <c:v>Sid Baxter</c:v>
                </c:pt>
                <c:pt idx="1588">
                  <c:v>Sid Thomas</c:v>
                </c:pt>
                <c:pt idx="1589">
                  <c:v>Sid Warner</c:v>
                </c:pt>
                <c:pt idx="1590">
                  <c:v>Sidney Mcclure</c:v>
                </c:pt>
                <c:pt idx="1591">
                  <c:v>Simon Griffith</c:v>
                </c:pt>
                <c:pt idx="1592">
                  <c:v>Simon Parker</c:v>
                </c:pt>
                <c:pt idx="1593">
                  <c:v>Simon Roach</c:v>
                </c:pt>
                <c:pt idx="1594">
                  <c:v>Simone Parks</c:v>
                </c:pt>
                <c:pt idx="1595">
                  <c:v>Socorro Horne</c:v>
                </c:pt>
                <c:pt idx="1596">
                  <c:v>Solomon Glass</c:v>
                </c:pt>
                <c:pt idx="1597">
                  <c:v>Son Mendoza</c:v>
                </c:pt>
                <c:pt idx="1598">
                  <c:v>Sonia Moran</c:v>
                </c:pt>
                <c:pt idx="1599">
                  <c:v>Sonny Owen</c:v>
                </c:pt>
                <c:pt idx="1600">
                  <c:v>Sophia Cabrera</c:v>
                </c:pt>
                <c:pt idx="1601">
                  <c:v>Spencer Archer</c:v>
                </c:pt>
                <c:pt idx="1602">
                  <c:v>Stacey Harrington</c:v>
                </c:pt>
                <c:pt idx="1603">
                  <c:v>Stacey Munoz</c:v>
                </c:pt>
                <c:pt idx="1604">
                  <c:v>Stacey Robertson</c:v>
                </c:pt>
                <c:pt idx="1605">
                  <c:v>Stacie Ellis</c:v>
                </c:pt>
                <c:pt idx="1606">
                  <c:v>Stacy Meadows</c:v>
                </c:pt>
                <c:pt idx="1607">
                  <c:v>Stan Nash</c:v>
                </c:pt>
                <c:pt idx="1608">
                  <c:v>Stan Pratt</c:v>
                </c:pt>
                <c:pt idx="1609">
                  <c:v>Stanford Bean</c:v>
                </c:pt>
                <c:pt idx="1610">
                  <c:v>Stanley Newton</c:v>
                </c:pt>
                <c:pt idx="1611">
                  <c:v>Stanton Fleming</c:v>
                </c:pt>
                <c:pt idx="1612">
                  <c:v>Stefan Banks</c:v>
                </c:pt>
                <c:pt idx="1613">
                  <c:v>Stefan Wiggins</c:v>
                </c:pt>
                <c:pt idx="1614">
                  <c:v>Stella Henry</c:v>
                </c:pt>
                <c:pt idx="1615">
                  <c:v>Stephan Benjamin</c:v>
                </c:pt>
                <c:pt idx="1616">
                  <c:v>Stephen Espinoza</c:v>
                </c:pt>
                <c:pt idx="1617">
                  <c:v>Sterling Huffman</c:v>
                </c:pt>
                <c:pt idx="1618">
                  <c:v>Steve Cuevas</c:v>
                </c:pt>
                <c:pt idx="1619">
                  <c:v>Steve Swanson</c:v>
                </c:pt>
                <c:pt idx="1620">
                  <c:v>Steven Velasquez</c:v>
                </c:pt>
                <c:pt idx="1621">
                  <c:v>Stewart Ballard</c:v>
                </c:pt>
                <c:pt idx="1622">
                  <c:v>Stewart Schroeder</c:v>
                </c:pt>
                <c:pt idx="1623">
                  <c:v>Stuart Vang</c:v>
                </c:pt>
                <c:pt idx="1624">
                  <c:v>Summer Henderson</c:v>
                </c:pt>
                <c:pt idx="1625">
                  <c:v>Summer Nielsen</c:v>
                </c:pt>
                <c:pt idx="1626">
                  <c:v>Susan Burke</c:v>
                </c:pt>
                <c:pt idx="1627">
                  <c:v>Susanna Vincent</c:v>
                </c:pt>
                <c:pt idx="1628">
                  <c:v>Susanne Zhang</c:v>
                </c:pt>
                <c:pt idx="1629">
                  <c:v>Susie Berger</c:v>
                </c:pt>
                <c:pt idx="1630">
                  <c:v>Sybil Cordova</c:v>
                </c:pt>
                <c:pt idx="1631">
                  <c:v>Sybil Townsend</c:v>
                </c:pt>
                <c:pt idx="1632">
                  <c:v>Sylvia Moss</c:v>
                </c:pt>
                <c:pt idx="1633">
                  <c:v>Tameka Alexander</c:v>
                </c:pt>
                <c:pt idx="1634">
                  <c:v>Tamera Boyd</c:v>
                </c:pt>
                <c:pt idx="1635">
                  <c:v>Tamika Clements</c:v>
                </c:pt>
                <c:pt idx="1636">
                  <c:v>Tania Yoder</c:v>
                </c:pt>
                <c:pt idx="1637">
                  <c:v>Tanisha Flowers</c:v>
                </c:pt>
                <c:pt idx="1638">
                  <c:v>Tanisha Villegas</c:v>
                </c:pt>
                <c:pt idx="1639">
                  <c:v>Tanner Bailey</c:v>
                </c:pt>
                <c:pt idx="1640">
                  <c:v>Tanner Holder</c:v>
                </c:pt>
                <c:pt idx="1641">
                  <c:v>Tanner Norman</c:v>
                </c:pt>
                <c:pt idx="1642">
                  <c:v>Taylor Buckley</c:v>
                </c:pt>
                <c:pt idx="1643">
                  <c:v>Ted Blair</c:v>
                </c:pt>
                <c:pt idx="1644">
                  <c:v>Teodoro Foster</c:v>
                </c:pt>
                <c:pt idx="1645">
                  <c:v>Teri Eaton</c:v>
                </c:pt>
                <c:pt idx="1646">
                  <c:v>Teri Shaw</c:v>
                </c:pt>
                <c:pt idx="1647">
                  <c:v>Terra Smith</c:v>
                </c:pt>
                <c:pt idx="1648">
                  <c:v>Terra Washington</c:v>
                </c:pt>
                <c:pt idx="1649">
                  <c:v>Terrance Colon</c:v>
                </c:pt>
                <c:pt idx="1650">
                  <c:v>Terrell Rush</c:v>
                </c:pt>
                <c:pt idx="1651">
                  <c:v>Terrie Curry</c:v>
                </c:pt>
                <c:pt idx="1652">
                  <c:v>Terry Chung</c:v>
                </c:pt>
                <c:pt idx="1653">
                  <c:v>Terry Richard</c:v>
                </c:pt>
                <c:pt idx="1654">
                  <c:v>Tessa Stone</c:v>
                </c:pt>
                <c:pt idx="1655">
                  <c:v>Thad Bass</c:v>
                </c:pt>
                <c:pt idx="1656">
                  <c:v>Thad Velasquez</c:v>
                </c:pt>
                <c:pt idx="1657">
                  <c:v>Thaddeus Barrett</c:v>
                </c:pt>
                <c:pt idx="1658">
                  <c:v>Thaddeus Reed</c:v>
                </c:pt>
                <c:pt idx="1659">
                  <c:v>Thaddeus Walter</c:v>
                </c:pt>
                <c:pt idx="1660">
                  <c:v>Thelma Beard</c:v>
                </c:pt>
                <c:pt idx="1661">
                  <c:v>Thelma Underwood</c:v>
                </c:pt>
                <c:pt idx="1662">
                  <c:v>Theodore Burke</c:v>
                </c:pt>
                <c:pt idx="1663">
                  <c:v>Theodore Donovan</c:v>
                </c:pt>
                <c:pt idx="1664">
                  <c:v>Therese Melendez</c:v>
                </c:pt>
                <c:pt idx="1665">
                  <c:v>Therese Washington</c:v>
                </c:pt>
                <c:pt idx="1666">
                  <c:v>Theron Dunlap</c:v>
                </c:pt>
                <c:pt idx="1667">
                  <c:v>Tiffany Booker</c:v>
                </c:pt>
                <c:pt idx="1668">
                  <c:v>Tim Lambert</c:v>
                </c:pt>
                <c:pt idx="1669">
                  <c:v>Timmy Figueroa</c:v>
                </c:pt>
                <c:pt idx="1670">
                  <c:v>Timmy Mcdonald</c:v>
                </c:pt>
                <c:pt idx="1671">
                  <c:v>Timmy Poole</c:v>
                </c:pt>
                <c:pt idx="1672">
                  <c:v>Tina Suarez</c:v>
                </c:pt>
                <c:pt idx="1673">
                  <c:v>Tisha Mckenzie</c:v>
                </c:pt>
                <c:pt idx="1674">
                  <c:v>Tobias Christian</c:v>
                </c:pt>
                <c:pt idx="1675">
                  <c:v>Tobias Gregory</c:v>
                </c:pt>
                <c:pt idx="1676">
                  <c:v>Tobias Hurley</c:v>
                </c:pt>
                <c:pt idx="1677">
                  <c:v>Toby Hanna</c:v>
                </c:pt>
                <c:pt idx="1678">
                  <c:v>Toby Newman</c:v>
                </c:pt>
                <c:pt idx="1679">
                  <c:v>Todd Wallace</c:v>
                </c:pt>
                <c:pt idx="1680">
                  <c:v>Tom Sampson</c:v>
                </c:pt>
                <c:pt idx="1681">
                  <c:v>Tomas Griffith</c:v>
                </c:pt>
                <c:pt idx="1682">
                  <c:v>Toney Galvan</c:v>
                </c:pt>
                <c:pt idx="1683">
                  <c:v>Toni Blake</c:v>
                </c:pt>
                <c:pt idx="1684">
                  <c:v>Tonia Harrison</c:v>
                </c:pt>
                <c:pt idx="1685">
                  <c:v>Tonya Woodard</c:v>
                </c:pt>
                <c:pt idx="1686">
                  <c:v>Tracey Holden</c:v>
                </c:pt>
                <c:pt idx="1687">
                  <c:v>Tracey Stevenson</c:v>
                </c:pt>
                <c:pt idx="1688">
                  <c:v>Traci Middleton</c:v>
                </c:pt>
                <c:pt idx="1689">
                  <c:v>Tracie Mora</c:v>
                </c:pt>
                <c:pt idx="1690">
                  <c:v>Tracy Curry</c:v>
                </c:pt>
                <c:pt idx="1691">
                  <c:v>Tracy Diaz</c:v>
                </c:pt>
                <c:pt idx="1692">
                  <c:v>Tracy Frederick</c:v>
                </c:pt>
                <c:pt idx="1693">
                  <c:v>Travis Sanders</c:v>
                </c:pt>
                <c:pt idx="1694">
                  <c:v>Trenton Petty</c:v>
                </c:pt>
                <c:pt idx="1695">
                  <c:v>Trevor Castaneda</c:v>
                </c:pt>
                <c:pt idx="1696">
                  <c:v>Trevor Munoz</c:v>
                </c:pt>
                <c:pt idx="1697">
                  <c:v>Trevor Tanner</c:v>
                </c:pt>
                <c:pt idx="1698">
                  <c:v>Trina Ho</c:v>
                </c:pt>
                <c:pt idx="1699">
                  <c:v>Trina Solis</c:v>
                </c:pt>
                <c:pt idx="1700">
                  <c:v>Trinidad Meza</c:v>
                </c:pt>
                <c:pt idx="1701">
                  <c:v>Trinidad Montoya</c:v>
                </c:pt>
                <c:pt idx="1702">
                  <c:v>Trinidad Stanley</c:v>
                </c:pt>
                <c:pt idx="1703">
                  <c:v>Tristan Briggs</c:v>
                </c:pt>
                <c:pt idx="1704">
                  <c:v>Tristan Davila</c:v>
                </c:pt>
                <c:pt idx="1705">
                  <c:v>Tristan Farmer</c:v>
                </c:pt>
                <c:pt idx="1706">
                  <c:v>Tristan Padilla</c:v>
                </c:pt>
                <c:pt idx="1707">
                  <c:v>Troy Bass</c:v>
                </c:pt>
                <c:pt idx="1708">
                  <c:v>Troy Joyce</c:v>
                </c:pt>
                <c:pt idx="1709">
                  <c:v>Truman Moore</c:v>
                </c:pt>
                <c:pt idx="1710">
                  <c:v>Tuan Pennington</c:v>
                </c:pt>
                <c:pt idx="1711">
                  <c:v>Ty Conway</c:v>
                </c:pt>
                <c:pt idx="1712">
                  <c:v>Tyler Booker</c:v>
                </c:pt>
                <c:pt idx="1713">
                  <c:v>Tyler Collins</c:v>
                </c:pt>
                <c:pt idx="1714">
                  <c:v>Tyrell Cross</c:v>
                </c:pt>
                <c:pt idx="1715">
                  <c:v>Tyrell Hall</c:v>
                </c:pt>
                <c:pt idx="1716">
                  <c:v>Tyrell Jacobson</c:v>
                </c:pt>
                <c:pt idx="1717">
                  <c:v>Tyrell Oneill</c:v>
                </c:pt>
                <c:pt idx="1718">
                  <c:v>Tyrone Charles</c:v>
                </c:pt>
                <c:pt idx="1719">
                  <c:v>Ulysses Barajas</c:v>
                </c:pt>
                <c:pt idx="1720">
                  <c:v>Ulysses Haas</c:v>
                </c:pt>
                <c:pt idx="1721">
                  <c:v>Ulysses Lin</c:v>
                </c:pt>
                <c:pt idx="1722">
                  <c:v>Valarie Best</c:v>
                </c:pt>
                <c:pt idx="1723">
                  <c:v>Valentin West</c:v>
                </c:pt>
                <c:pt idx="1724">
                  <c:v>Valentine Kramer</c:v>
                </c:pt>
                <c:pt idx="1725">
                  <c:v>Valeria Schultz</c:v>
                </c:pt>
                <c:pt idx="1726">
                  <c:v>Van Cabrera</c:v>
                </c:pt>
                <c:pt idx="1727">
                  <c:v>Vanessa Andersen</c:v>
                </c:pt>
                <c:pt idx="1728">
                  <c:v>Vaughn Horton</c:v>
                </c:pt>
                <c:pt idx="1729">
                  <c:v>Vern Cruz</c:v>
                </c:pt>
                <c:pt idx="1730">
                  <c:v>Verna Richmond</c:v>
                </c:pt>
                <c:pt idx="1731">
                  <c:v>Vicente Garrison</c:v>
                </c:pt>
                <c:pt idx="1732">
                  <c:v>Vicki Braun</c:v>
                </c:pt>
                <c:pt idx="1733">
                  <c:v>Vickie Sweeney</c:v>
                </c:pt>
                <c:pt idx="1734">
                  <c:v>Victor Ayala</c:v>
                </c:pt>
                <c:pt idx="1735">
                  <c:v>Victoria Werner</c:v>
                </c:pt>
                <c:pt idx="1736">
                  <c:v>Vincenzo Mejia</c:v>
                </c:pt>
                <c:pt idx="1737">
                  <c:v>Vincenzo Santos</c:v>
                </c:pt>
                <c:pt idx="1738">
                  <c:v>Virgil Herrera</c:v>
                </c:pt>
                <c:pt idx="1739">
                  <c:v>Virgilio Wu</c:v>
                </c:pt>
                <c:pt idx="1740">
                  <c:v>Vivian Ross</c:v>
                </c:pt>
                <c:pt idx="1741">
                  <c:v>Von Ritter</c:v>
                </c:pt>
                <c:pt idx="1742">
                  <c:v>Vonda Wood</c:v>
                </c:pt>
                <c:pt idx="1743">
                  <c:v>Wade Kramer</c:v>
                </c:pt>
                <c:pt idx="1744">
                  <c:v>Wade Phelps</c:v>
                </c:pt>
                <c:pt idx="1745">
                  <c:v>Waldo Booker</c:v>
                </c:pt>
                <c:pt idx="1746">
                  <c:v>Waldo Zamora</c:v>
                </c:pt>
                <c:pt idx="1747">
                  <c:v>Walker Randolph</c:v>
                </c:pt>
                <c:pt idx="1748">
                  <c:v>Wanda Hernandez</c:v>
                </c:pt>
                <c:pt idx="1749">
                  <c:v>Wanda Mckenzie</c:v>
                </c:pt>
                <c:pt idx="1750">
                  <c:v>Warren Camacho</c:v>
                </c:pt>
                <c:pt idx="1751">
                  <c:v>Warren Huang</c:v>
                </c:pt>
                <c:pt idx="1752">
                  <c:v>Waylon Hester</c:v>
                </c:pt>
                <c:pt idx="1753">
                  <c:v>Weldon Hurley</c:v>
                </c:pt>
                <c:pt idx="1754">
                  <c:v>Wendell Benson</c:v>
                </c:pt>
                <c:pt idx="1755">
                  <c:v>Wendell Forbes</c:v>
                </c:pt>
                <c:pt idx="1756">
                  <c:v>Wendell Valencia</c:v>
                </c:pt>
                <c:pt idx="1757">
                  <c:v>Wendy Moran</c:v>
                </c:pt>
                <c:pt idx="1758">
                  <c:v>Wes Copeland</c:v>
                </c:pt>
                <c:pt idx="1759">
                  <c:v>Wes David</c:v>
                </c:pt>
                <c:pt idx="1760">
                  <c:v>Wesley Blackburn</c:v>
                </c:pt>
                <c:pt idx="1761">
                  <c:v>Whitney Pham</c:v>
                </c:pt>
                <c:pt idx="1762">
                  <c:v>Wilber Haney</c:v>
                </c:pt>
                <c:pt idx="1763">
                  <c:v>Wilber Travis</c:v>
                </c:pt>
                <c:pt idx="1764">
                  <c:v>Wilbur Bond</c:v>
                </c:pt>
                <c:pt idx="1765">
                  <c:v>Wilburn Barton</c:v>
                </c:pt>
                <c:pt idx="1766">
                  <c:v>Wilburn Salinas</c:v>
                </c:pt>
                <c:pt idx="1767">
                  <c:v>Will Berry</c:v>
                </c:pt>
                <c:pt idx="1768">
                  <c:v>Willa Combs</c:v>
                </c:pt>
                <c:pt idx="1769">
                  <c:v>Willard Cochran</c:v>
                </c:pt>
                <c:pt idx="1770">
                  <c:v>Willard Durham</c:v>
                </c:pt>
                <c:pt idx="1771">
                  <c:v>Willard Morrison</c:v>
                </c:pt>
                <c:pt idx="1772">
                  <c:v>Williams Kaiser</c:v>
                </c:pt>
                <c:pt idx="1773">
                  <c:v>Willie Bell</c:v>
                </c:pt>
                <c:pt idx="1774">
                  <c:v>Willis Beasley</c:v>
                </c:pt>
                <c:pt idx="1775">
                  <c:v>Willis Church</c:v>
                </c:pt>
                <c:pt idx="1776">
                  <c:v>Willis Hicks</c:v>
                </c:pt>
                <c:pt idx="1777">
                  <c:v>Wilmer Salas</c:v>
                </c:pt>
                <c:pt idx="1778">
                  <c:v>Wilson Ingram</c:v>
                </c:pt>
                <c:pt idx="1779">
                  <c:v>Wilson Juarez</c:v>
                </c:pt>
                <c:pt idx="1780">
                  <c:v>Winford Carney</c:v>
                </c:pt>
                <c:pt idx="1781">
                  <c:v>Winford Gutierrez</c:v>
                </c:pt>
                <c:pt idx="1782">
                  <c:v>Winston Melton</c:v>
                </c:pt>
                <c:pt idx="1783">
                  <c:v>Wm Castaneda</c:v>
                </c:pt>
                <c:pt idx="1784">
                  <c:v>Wyatt Chaney</c:v>
                </c:pt>
                <c:pt idx="1785">
                  <c:v>Xavier Bates</c:v>
                </c:pt>
                <c:pt idx="1786">
                  <c:v>Xavier Petty</c:v>
                </c:pt>
                <c:pt idx="1787">
                  <c:v>Young Cervantes</c:v>
                </c:pt>
                <c:pt idx="1788">
                  <c:v>Young Knapp</c:v>
                </c:pt>
                <c:pt idx="1789">
                  <c:v>Yvette Buchanan</c:v>
                </c:pt>
                <c:pt idx="1790">
                  <c:v>Yvonne Rose</c:v>
                </c:pt>
                <c:pt idx="1791">
                  <c:v>Zachariah Blanchard</c:v>
                </c:pt>
                <c:pt idx="1792">
                  <c:v>Zachariah Montoya</c:v>
                </c:pt>
                <c:pt idx="1793">
                  <c:v>Zachery Friedman</c:v>
                </c:pt>
                <c:pt idx="1794">
                  <c:v>Zachery Zavala</c:v>
                </c:pt>
                <c:pt idx="1795">
                  <c:v>Zack Brewer</c:v>
                </c:pt>
                <c:pt idx="1796">
                  <c:v>Zack Moses</c:v>
                </c:pt>
                <c:pt idx="1797">
                  <c:v>Zackary Copeland</c:v>
                </c:pt>
                <c:pt idx="1798">
                  <c:v>Zackary Matthews</c:v>
                </c:pt>
                <c:pt idx="1799">
                  <c:v>Zackary Mcpherson</c:v>
                </c:pt>
                <c:pt idx="1800">
                  <c:v>Zackary Mora</c:v>
                </c:pt>
                <c:pt idx="1801">
                  <c:v>Zane Braun</c:v>
                </c:pt>
              </c:strCache>
            </c:strRef>
          </c:cat>
          <c:val>
            <c:numRef>
              <c:f>'pivot table'!$D$4:$D$1806</c:f>
              <c:numCache>
                <c:formatCode>General</c:formatCode>
                <c:ptCount val="1802"/>
                <c:pt idx="0">
                  <c:v>12.25</c:v>
                </c:pt>
                <c:pt idx="1">
                  <c:v>37.99</c:v>
                </c:pt>
                <c:pt idx="2">
                  <c:v>14.9</c:v>
                </c:pt>
                <c:pt idx="3">
                  <c:v>2.82</c:v>
                </c:pt>
                <c:pt idx="4">
                  <c:v>9.9600000000000009</c:v>
                </c:pt>
                <c:pt idx="5">
                  <c:v>12.17</c:v>
                </c:pt>
                <c:pt idx="6">
                  <c:v>41.11</c:v>
                </c:pt>
                <c:pt idx="7">
                  <c:v>12.39</c:v>
                </c:pt>
                <c:pt idx="8">
                  <c:v>16.14</c:v>
                </c:pt>
                <c:pt idx="9">
                  <c:v>24.33</c:v>
                </c:pt>
                <c:pt idx="10">
                  <c:v>0</c:v>
                </c:pt>
                <c:pt idx="11">
                  <c:v>70.36</c:v>
                </c:pt>
                <c:pt idx="12">
                  <c:v>20.85</c:v>
                </c:pt>
                <c:pt idx="13">
                  <c:v>26.17</c:v>
                </c:pt>
                <c:pt idx="14">
                  <c:v>25.67</c:v>
                </c:pt>
                <c:pt idx="15">
                  <c:v>19.7</c:v>
                </c:pt>
                <c:pt idx="16">
                  <c:v>12.66</c:v>
                </c:pt>
                <c:pt idx="17">
                  <c:v>44.03</c:v>
                </c:pt>
                <c:pt idx="18">
                  <c:v>22.52</c:v>
                </c:pt>
                <c:pt idx="19">
                  <c:v>4.32</c:v>
                </c:pt>
                <c:pt idx="20">
                  <c:v>45.8</c:v>
                </c:pt>
                <c:pt idx="21">
                  <c:v>30.98</c:v>
                </c:pt>
                <c:pt idx="22">
                  <c:v>17.82</c:v>
                </c:pt>
                <c:pt idx="23">
                  <c:v>23.49</c:v>
                </c:pt>
                <c:pt idx="24">
                  <c:v>11.91</c:v>
                </c:pt>
                <c:pt idx="25">
                  <c:v>6.75</c:v>
                </c:pt>
                <c:pt idx="26">
                  <c:v>52.2</c:v>
                </c:pt>
                <c:pt idx="27">
                  <c:v>37.46</c:v>
                </c:pt>
                <c:pt idx="28">
                  <c:v>26.84</c:v>
                </c:pt>
                <c:pt idx="29">
                  <c:v>25.91</c:v>
                </c:pt>
                <c:pt idx="30">
                  <c:v>30.95</c:v>
                </c:pt>
                <c:pt idx="31">
                  <c:v>31.18</c:v>
                </c:pt>
                <c:pt idx="32">
                  <c:v>25.05</c:v>
                </c:pt>
                <c:pt idx="33">
                  <c:v>11.25</c:v>
                </c:pt>
                <c:pt idx="34">
                  <c:v>13.93</c:v>
                </c:pt>
                <c:pt idx="35">
                  <c:v>35.56</c:v>
                </c:pt>
                <c:pt idx="36">
                  <c:v>29.82</c:v>
                </c:pt>
                <c:pt idx="37">
                  <c:v>14.76</c:v>
                </c:pt>
                <c:pt idx="38">
                  <c:v>47.99</c:v>
                </c:pt>
                <c:pt idx="39">
                  <c:v>28.83</c:v>
                </c:pt>
                <c:pt idx="40">
                  <c:v>23.15</c:v>
                </c:pt>
                <c:pt idx="41">
                  <c:v>41.65</c:v>
                </c:pt>
                <c:pt idx="42">
                  <c:v>49.79</c:v>
                </c:pt>
                <c:pt idx="43">
                  <c:v>19.760000000000002</c:v>
                </c:pt>
                <c:pt idx="44">
                  <c:v>22.49</c:v>
                </c:pt>
                <c:pt idx="45">
                  <c:v>40.090000000000003</c:v>
                </c:pt>
                <c:pt idx="46">
                  <c:v>33.67</c:v>
                </c:pt>
                <c:pt idx="47">
                  <c:v>9.94</c:v>
                </c:pt>
                <c:pt idx="48">
                  <c:v>13.35</c:v>
                </c:pt>
                <c:pt idx="49">
                  <c:v>16.88</c:v>
                </c:pt>
                <c:pt idx="50">
                  <c:v>12.37</c:v>
                </c:pt>
                <c:pt idx="51">
                  <c:v>5.79</c:v>
                </c:pt>
                <c:pt idx="52">
                  <c:v>22.49</c:v>
                </c:pt>
                <c:pt idx="53">
                  <c:v>32.630000000000003</c:v>
                </c:pt>
                <c:pt idx="54">
                  <c:v>5.33</c:v>
                </c:pt>
                <c:pt idx="55">
                  <c:v>17.440000000000001</c:v>
                </c:pt>
                <c:pt idx="56">
                  <c:v>36.14</c:v>
                </c:pt>
                <c:pt idx="57">
                  <c:v>28.06</c:v>
                </c:pt>
                <c:pt idx="58">
                  <c:v>21.36</c:v>
                </c:pt>
                <c:pt idx="59">
                  <c:v>13.46</c:v>
                </c:pt>
                <c:pt idx="60">
                  <c:v>29.4</c:v>
                </c:pt>
                <c:pt idx="61">
                  <c:v>35.450000000000003</c:v>
                </c:pt>
                <c:pt idx="62">
                  <c:v>5.27</c:v>
                </c:pt>
                <c:pt idx="63">
                  <c:v>28.74</c:v>
                </c:pt>
                <c:pt idx="64">
                  <c:v>49.98</c:v>
                </c:pt>
                <c:pt idx="65">
                  <c:v>34.76</c:v>
                </c:pt>
                <c:pt idx="66">
                  <c:v>52.03</c:v>
                </c:pt>
                <c:pt idx="67">
                  <c:v>23.28</c:v>
                </c:pt>
                <c:pt idx="68">
                  <c:v>6.76</c:v>
                </c:pt>
                <c:pt idx="69">
                  <c:v>16.940000000000001</c:v>
                </c:pt>
                <c:pt idx="70">
                  <c:v>18.77</c:v>
                </c:pt>
                <c:pt idx="71">
                  <c:v>36.090000000000003</c:v>
                </c:pt>
                <c:pt idx="72">
                  <c:v>40.04</c:v>
                </c:pt>
                <c:pt idx="73">
                  <c:v>20.07</c:v>
                </c:pt>
                <c:pt idx="74">
                  <c:v>21.67</c:v>
                </c:pt>
                <c:pt idx="75">
                  <c:v>40.31</c:v>
                </c:pt>
                <c:pt idx="76">
                  <c:v>23.38</c:v>
                </c:pt>
                <c:pt idx="77">
                  <c:v>21.3</c:v>
                </c:pt>
                <c:pt idx="78">
                  <c:v>25.96</c:v>
                </c:pt>
                <c:pt idx="79">
                  <c:v>34</c:v>
                </c:pt>
                <c:pt idx="80">
                  <c:v>39.86</c:v>
                </c:pt>
                <c:pt idx="81">
                  <c:v>7.64</c:v>
                </c:pt>
                <c:pt idx="82">
                  <c:v>36.5</c:v>
                </c:pt>
                <c:pt idx="83">
                  <c:v>12.8</c:v>
                </c:pt>
                <c:pt idx="84">
                  <c:v>57.44</c:v>
                </c:pt>
                <c:pt idx="85">
                  <c:v>24.87</c:v>
                </c:pt>
                <c:pt idx="86">
                  <c:v>17.47</c:v>
                </c:pt>
                <c:pt idx="87">
                  <c:v>43.52</c:v>
                </c:pt>
                <c:pt idx="88">
                  <c:v>23.06</c:v>
                </c:pt>
                <c:pt idx="89">
                  <c:v>31.66</c:v>
                </c:pt>
                <c:pt idx="90">
                  <c:v>32.979999999999997</c:v>
                </c:pt>
                <c:pt idx="91">
                  <c:v>39.1</c:v>
                </c:pt>
                <c:pt idx="92">
                  <c:v>18.18</c:v>
                </c:pt>
                <c:pt idx="93">
                  <c:v>28.65</c:v>
                </c:pt>
                <c:pt idx="94">
                  <c:v>23.52</c:v>
                </c:pt>
                <c:pt idx="95">
                  <c:v>24.87</c:v>
                </c:pt>
                <c:pt idx="96">
                  <c:v>35.51</c:v>
                </c:pt>
                <c:pt idx="97">
                  <c:v>22.53</c:v>
                </c:pt>
                <c:pt idx="98">
                  <c:v>58.56</c:v>
                </c:pt>
                <c:pt idx="99">
                  <c:v>20.059999999999999</c:v>
                </c:pt>
                <c:pt idx="100">
                  <c:v>19.260000000000002</c:v>
                </c:pt>
                <c:pt idx="101">
                  <c:v>10.6</c:v>
                </c:pt>
                <c:pt idx="102">
                  <c:v>16.64</c:v>
                </c:pt>
                <c:pt idx="103">
                  <c:v>37.909999999999997</c:v>
                </c:pt>
                <c:pt idx="104">
                  <c:v>23.77</c:v>
                </c:pt>
                <c:pt idx="105">
                  <c:v>27.88</c:v>
                </c:pt>
                <c:pt idx="106">
                  <c:v>11.06</c:v>
                </c:pt>
                <c:pt idx="107">
                  <c:v>20.63</c:v>
                </c:pt>
                <c:pt idx="108">
                  <c:v>34.54</c:v>
                </c:pt>
                <c:pt idx="109">
                  <c:v>11.97</c:v>
                </c:pt>
                <c:pt idx="110">
                  <c:v>23.2</c:v>
                </c:pt>
                <c:pt idx="111">
                  <c:v>42.74</c:v>
                </c:pt>
                <c:pt idx="112">
                  <c:v>10.68</c:v>
                </c:pt>
                <c:pt idx="113">
                  <c:v>25.43</c:v>
                </c:pt>
                <c:pt idx="114">
                  <c:v>20.13</c:v>
                </c:pt>
                <c:pt idx="115">
                  <c:v>4.37</c:v>
                </c:pt>
                <c:pt idx="116">
                  <c:v>18.05</c:v>
                </c:pt>
                <c:pt idx="117">
                  <c:v>16.7</c:v>
                </c:pt>
                <c:pt idx="118">
                  <c:v>11.28</c:v>
                </c:pt>
                <c:pt idx="119">
                  <c:v>19.18</c:v>
                </c:pt>
                <c:pt idx="120">
                  <c:v>28.02</c:v>
                </c:pt>
                <c:pt idx="121">
                  <c:v>22.9</c:v>
                </c:pt>
                <c:pt idx="122">
                  <c:v>12.7</c:v>
                </c:pt>
                <c:pt idx="123">
                  <c:v>20.11</c:v>
                </c:pt>
                <c:pt idx="124">
                  <c:v>45.92</c:v>
                </c:pt>
                <c:pt idx="125">
                  <c:v>13.04</c:v>
                </c:pt>
                <c:pt idx="126">
                  <c:v>39.409999999999997</c:v>
                </c:pt>
                <c:pt idx="127">
                  <c:v>26.36</c:v>
                </c:pt>
                <c:pt idx="128">
                  <c:v>5.54</c:v>
                </c:pt>
                <c:pt idx="129">
                  <c:v>14.75</c:v>
                </c:pt>
                <c:pt idx="130">
                  <c:v>31.93</c:v>
                </c:pt>
                <c:pt idx="131">
                  <c:v>32.619999999999997</c:v>
                </c:pt>
                <c:pt idx="132">
                  <c:v>42.92</c:v>
                </c:pt>
                <c:pt idx="133">
                  <c:v>13.98</c:v>
                </c:pt>
                <c:pt idx="134">
                  <c:v>16.11</c:v>
                </c:pt>
                <c:pt idx="135">
                  <c:v>22.97</c:v>
                </c:pt>
                <c:pt idx="136">
                  <c:v>30.13</c:v>
                </c:pt>
                <c:pt idx="137">
                  <c:v>18.96</c:v>
                </c:pt>
                <c:pt idx="138">
                  <c:v>15.44</c:v>
                </c:pt>
                <c:pt idx="139">
                  <c:v>9.65</c:v>
                </c:pt>
                <c:pt idx="140">
                  <c:v>29.49</c:v>
                </c:pt>
                <c:pt idx="141">
                  <c:v>14.57</c:v>
                </c:pt>
                <c:pt idx="142">
                  <c:v>25.55</c:v>
                </c:pt>
                <c:pt idx="143">
                  <c:v>13.38</c:v>
                </c:pt>
                <c:pt idx="144">
                  <c:v>40.24</c:v>
                </c:pt>
                <c:pt idx="145">
                  <c:v>31.19</c:v>
                </c:pt>
                <c:pt idx="146">
                  <c:v>36.630000000000003</c:v>
                </c:pt>
                <c:pt idx="147">
                  <c:v>12.49</c:v>
                </c:pt>
                <c:pt idx="148">
                  <c:v>19.97</c:v>
                </c:pt>
                <c:pt idx="149">
                  <c:v>31.9</c:v>
                </c:pt>
                <c:pt idx="150">
                  <c:v>11.61</c:v>
                </c:pt>
                <c:pt idx="151">
                  <c:v>51.25</c:v>
                </c:pt>
                <c:pt idx="152">
                  <c:v>32.06</c:v>
                </c:pt>
                <c:pt idx="153">
                  <c:v>15.63</c:v>
                </c:pt>
                <c:pt idx="154">
                  <c:v>14.84</c:v>
                </c:pt>
                <c:pt idx="155">
                  <c:v>32.22</c:v>
                </c:pt>
                <c:pt idx="156">
                  <c:v>18.05</c:v>
                </c:pt>
                <c:pt idx="157">
                  <c:v>41.43</c:v>
                </c:pt>
                <c:pt idx="158">
                  <c:v>0</c:v>
                </c:pt>
                <c:pt idx="159">
                  <c:v>17.059999999999999</c:v>
                </c:pt>
                <c:pt idx="160">
                  <c:v>41.58</c:v>
                </c:pt>
                <c:pt idx="161">
                  <c:v>40.799999999999997</c:v>
                </c:pt>
                <c:pt idx="162">
                  <c:v>35.979999999999997</c:v>
                </c:pt>
                <c:pt idx="163">
                  <c:v>29.06</c:v>
                </c:pt>
                <c:pt idx="164">
                  <c:v>42.77</c:v>
                </c:pt>
                <c:pt idx="165">
                  <c:v>32.54</c:v>
                </c:pt>
                <c:pt idx="166">
                  <c:v>23.27</c:v>
                </c:pt>
                <c:pt idx="167">
                  <c:v>34.22</c:v>
                </c:pt>
                <c:pt idx="168">
                  <c:v>47.44</c:v>
                </c:pt>
                <c:pt idx="169">
                  <c:v>5.22</c:v>
                </c:pt>
                <c:pt idx="170">
                  <c:v>20.350000000000001</c:v>
                </c:pt>
                <c:pt idx="171">
                  <c:v>24.29</c:v>
                </c:pt>
                <c:pt idx="172">
                  <c:v>16.420000000000002</c:v>
                </c:pt>
                <c:pt idx="173">
                  <c:v>9.49</c:v>
                </c:pt>
                <c:pt idx="174">
                  <c:v>15.82</c:v>
                </c:pt>
                <c:pt idx="175">
                  <c:v>5.48</c:v>
                </c:pt>
                <c:pt idx="176">
                  <c:v>34.380000000000003</c:v>
                </c:pt>
                <c:pt idx="177">
                  <c:v>35.43</c:v>
                </c:pt>
                <c:pt idx="178">
                  <c:v>29.87</c:v>
                </c:pt>
                <c:pt idx="179">
                  <c:v>33.909999999999997</c:v>
                </c:pt>
                <c:pt idx="180">
                  <c:v>20.65</c:v>
                </c:pt>
                <c:pt idx="181">
                  <c:v>28.04</c:v>
                </c:pt>
                <c:pt idx="182">
                  <c:v>23.15</c:v>
                </c:pt>
                <c:pt idx="183">
                  <c:v>35.43</c:v>
                </c:pt>
                <c:pt idx="184">
                  <c:v>5.51</c:v>
                </c:pt>
                <c:pt idx="185">
                  <c:v>26.3</c:v>
                </c:pt>
                <c:pt idx="186">
                  <c:v>23.46</c:v>
                </c:pt>
                <c:pt idx="187">
                  <c:v>2.31</c:v>
                </c:pt>
                <c:pt idx="188">
                  <c:v>13.65</c:v>
                </c:pt>
                <c:pt idx="189">
                  <c:v>16.100000000000001</c:v>
                </c:pt>
                <c:pt idx="190">
                  <c:v>27.57</c:v>
                </c:pt>
                <c:pt idx="191">
                  <c:v>31.75</c:v>
                </c:pt>
                <c:pt idx="192">
                  <c:v>30.38</c:v>
                </c:pt>
                <c:pt idx="193">
                  <c:v>18.73</c:v>
                </c:pt>
                <c:pt idx="194">
                  <c:v>52.66</c:v>
                </c:pt>
                <c:pt idx="195">
                  <c:v>28.95</c:v>
                </c:pt>
                <c:pt idx="196">
                  <c:v>6.13</c:v>
                </c:pt>
                <c:pt idx="197">
                  <c:v>26.98</c:v>
                </c:pt>
                <c:pt idx="198">
                  <c:v>39.61</c:v>
                </c:pt>
                <c:pt idx="199">
                  <c:v>28.91</c:v>
                </c:pt>
                <c:pt idx="200">
                  <c:v>5.24</c:v>
                </c:pt>
                <c:pt idx="201">
                  <c:v>22.31</c:v>
                </c:pt>
                <c:pt idx="202">
                  <c:v>30.74</c:v>
                </c:pt>
                <c:pt idx="203">
                  <c:v>27.8</c:v>
                </c:pt>
                <c:pt idx="204">
                  <c:v>27.37</c:v>
                </c:pt>
                <c:pt idx="205">
                  <c:v>42.16</c:v>
                </c:pt>
                <c:pt idx="206">
                  <c:v>44.18</c:v>
                </c:pt>
                <c:pt idx="207">
                  <c:v>5.35</c:v>
                </c:pt>
                <c:pt idx="208">
                  <c:v>14.29</c:v>
                </c:pt>
                <c:pt idx="209">
                  <c:v>35.85</c:v>
                </c:pt>
                <c:pt idx="210">
                  <c:v>14.83</c:v>
                </c:pt>
                <c:pt idx="211">
                  <c:v>14.19</c:v>
                </c:pt>
                <c:pt idx="212">
                  <c:v>5.77</c:v>
                </c:pt>
                <c:pt idx="213">
                  <c:v>12.11</c:v>
                </c:pt>
                <c:pt idx="214">
                  <c:v>14.44</c:v>
                </c:pt>
                <c:pt idx="215">
                  <c:v>35.56</c:v>
                </c:pt>
                <c:pt idx="216">
                  <c:v>13.37</c:v>
                </c:pt>
                <c:pt idx="217">
                  <c:v>34.54</c:v>
                </c:pt>
                <c:pt idx="218">
                  <c:v>32.18</c:v>
                </c:pt>
                <c:pt idx="219">
                  <c:v>27.84</c:v>
                </c:pt>
                <c:pt idx="220">
                  <c:v>16.79</c:v>
                </c:pt>
                <c:pt idx="221">
                  <c:v>11.39</c:v>
                </c:pt>
                <c:pt idx="222">
                  <c:v>38.729999999999997</c:v>
                </c:pt>
                <c:pt idx="223">
                  <c:v>24.86</c:v>
                </c:pt>
                <c:pt idx="224">
                  <c:v>28.89</c:v>
                </c:pt>
                <c:pt idx="225">
                  <c:v>26.96</c:v>
                </c:pt>
                <c:pt idx="226">
                  <c:v>33.369999999999997</c:v>
                </c:pt>
                <c:pt idx="227">
                  <c:v>24.02</c:v>
                </c:pt>
                <c:pt idx="228">
                  <c:v>24.1</c:v>
                </c:pt>
                <c:pt idx="229">
                  <c:v>26.97</c:v>
                </c:pt>
                <c:pt idx="230">
                  <c:v>31.09</c:v>
                </c:pt>
                <c:pt idx="231">
                  <c:v>29.37</c:v>
                </c:pt>
                <c:pt idx="232">
                  <c:v>28.05</c:v>
                </c:pt>
                <c:pt idx="233">
                  <c:v>19.7</c:v>
                </c:pt>
                <c:pt idx="234">
                  <c:v>40.71</c:v>
                </c:pt>
                <c:pt idx="235">
                  <c:v>57.18</c:v>
                </c:pt>
                <c:pt idx="236">
                  <c:v>48.57</c:v>
                </c:pt>
                <c:pt idx="237">
                  <c:v>50.58</c:v>
                </c:pt>
                <c:pt idx="238">
                  <c:v>22.5</c:v>
                </c:pt>
                <c:pt idx="239">
                  <c:v>22.2</c:v>
                </c:pt>
                <c:pt idx="240">
                  <c:v>20.23</c:v>
                </c:pt>
                <c:pt idx="241">
                  <c:v>17.190000000000001</c:v>
                </c:pt>
                <c:pt idx="242">
                  <c:v>29.73</c:v>
                </c:pt>
                <c:pt idx="243">
                  <c:v>18.239999999999998</c:v>
                </c:pt>
                <c:pt idx="244">
                  <c:v>29.4</c:v>
                </c:pt>
                <c:pt idx="245">
                  <c:v>10.17</c:v>
                </c:pt>
                <c:pt idx="246">
                  <c:v>0.63</c:v>
                </c:pt>
                <c:pt idx="247">
                  <c:v>18.04</c:v>
                </c:pt>
                <c:pt idx="248">
                  <c:v>24.8</c:v>
                </c:pt>
                <c:pt idx="249">
                  <c:v>26.71</c:v>
                </c:pt>
                <c:pt idx="250">
                  <c:v>14.4</c:v>
                </c:pt>
                <c:pt idx="251">
                  <c:v>22.84</c:v>
                </c:pt>
                <c:pt idx="252">
                  <c:v>31.03</c:v>
                </c:pt>
                <c:pt idx="253">
                  <c:v>40.049999999999997</c:v>
                </c:pt>
                <c:pt idx="254">
                  <c:v>18.510000000000002</c:v>
                </c:pt>
                <c:pt idx="255">
                  <c:v>25.78</c:v>
                </c:pt>
                <c:pt idx="256">
                  <c:v>42.68</c:v>
                </c:pt>
                <c:pt idx="257">
                  <c:v>5.38</c:v>
                </c:pt>
                <c:pt idx="258">
                  <c:v>7.36</c:v>
                </c:pt>
                <c:pt idx="259">
                  <c:v>17.2</c:v>
                </c:pt>
                <c:pt idx="260">
                  <c:v>33.81</c:v>
                </c:pt>
                <c:pt idx="261">
                  <c:v>64.510000000000005</c:v>
                </c:pt>
                <c:pt idx="262">
                  <c:v>5.0999999999999996</c:v>
                </c:pt>
                <c:pt idx="263">
                  <c:v>34.19</c:v>
                </c:pt>
                <c:pt idx="264">
                  <c:v>49.01</c:v>
                </c:pt>
                <c:pt idx="265">
                  <c:v>10.54</c:v>
                </c:pt>
                <c:pt idx="266">
                  <c:v>0.17</c:v>
                </c:pt>
                <c:pt idx="267">
                  <c:v>8.56</c:v>
                </c:pt>
                <c:pt idx="268">
                  <c:v>9.2799999999999994</c:v>
                </c:pt>
                <c:pt idx="269">
                  <c:v>38.79</c:v>
                </c:pt>
                <c:pt idx="270">
                  <c:v>19.670000000000002</c:v>
                </c:pt>
                <c:pt idx="271">
                  <c:v>35.49</c:v>
                </c:pt>
                <c:pt idx="272">
                  <c:v>17.600000000000001</c:v>
                </c:pt>
                <c:pt idx="273">
                  <c:v>22.58</c:v>
                </c:pt>
                <c:pt idx="274">
                  <c:v>40.270000000000003</c:v>
                </c:pt>
                <c:pt idx="275">
                  <c:v>25.49</c:v>
                </c:pt>
                <c:pt idx="276">
                  <c:v>12.44</c:v>
                </c:pt>
                <c:pt idx="277">
                  <c:v>17.64</c:v>
                </c:pt>
                <c:pt idx="278">
                  <c:v>54.73</c:v>
                </c:pt>
                <c:pt idx="279">
                  <c:v>28.91</c:v>
                </c:pt>
                <c:pt idx="280">
                  <c:v>29.01</c:v>
                </c:pt>
                <c:pt idx="281">
                  <c:v>22.33</c:v>
                </c:pt>
                <c:pt idx="282">
                  <c:v>37.25</c:v>
                </c:pt>
                <c:pt idx="283">
                  <c:v>42.68</c:v>
                </c:pt>
                <c:pt idx="284">
                  <c:v>76.739999999999995</c:v>
                </c:pt>
                <c:pt idx="285">
                  <c:v>33.43</c:v>
                </c:pt>
                <c:pt idx="286">
                  <c:v>5.35</c:v>
                </c:pt>
                <c:pt idx="287">
                  <c:v>5.76</c:v>
                </c:pt>
                <c:pt idx="288">
                  <c:v>20.95</c:v>
                </c:pt>
                <c:pt idx="289">
                  <c:v>19.809999999999999</c:v>
                </c:pt>
                <c:pt idx="290">
                  <c:v>15.69</c:v>
                </c:pt>
                <c:pt idx="291">
                  <c:v>26.86</c:v>
                </c:pt>
                <c:pt idx="292">
                  <c:v>25.99</c:v>
                </c:pt>
                <c:pt idx="293">
                  <c:v>45.71</c:v>
                </c:pt>
                <c:pt idx="294">
                  <c:v>24.69</c:v>
                </c:pt>
                <c:pt idx="295">
                  <c:v>36.22</c:v>
                </c:pt>
                <c:pt idx="296">
                  <c:v>20.21</c:v>
                </c:pt>
                <c:pt idx="297">
                  <c:v>41.79</c:v>
                </c:pt>
                <c:pt idx="298">
                  <c:v>12.64</c:v>
                </c:pt>
                <c:pt idx="299">
                  <c:v>21.49</c:v>
                </c:pt>
                <c:pt idx="300">
                  <c:v>37.270000000000003</c:v>
                </c:pt>
                <c:pt idx="301">
                  <c:v>5.14</c:v>
                </c:pt>
                <c:pt idx="302">
                  <c:v>29.06</c:v>
                </c:pt>
                <c:pt idx="303">
                  <c:v>21.3</c:v>
                </c:pt>
                <c:pt idx="304">
                  <c:v>39.08</c:v>
                </c:pt>
                <c:pt idx="305">
                  <c:v>35.57</c:v>
                </c:pt>
                <c:pt idx="306">
                  <c:v>29.2</c:v>
                </c:pt>
                <c:pt idx="307">
                  <c:v>41.34</c:v>
                </c:pt>
                <c:pt idx="308">
                  <c:v>20.88</c:v>
                </c:pt>
                <c:pt idx="309">
                  <c:v>48.51</c:v>
                </c:pt>
                <c:pt idx="310">
                  <c:v>5.35</c:v>
                </c:pt>
                <c:pt idx="311">
                  <c:v>30.76</c:v>
                </c:pt>
                <c:pt idx="312">
                  <c:v>20.89</c:v>
                </c:pt>
                <c:pt idx="313">
                  <c:v>3</c:v>
                </c:pt>
                <c:pt idx="314">
                  <c:v>21.5</c:v>
                </c:pt>
                <c:pt idx="315">
                  <c:v>6.43</c:v>
                </c:pt>
                <c:pt idx="316">
                  <c:v>18.899999999999999</c:v>
                </c:pt>
                <c:pt idx="317">
                  <c:v>12.83</c:v>
                </c:pt>
                <c:pt idx="318">
                  <c:v>26.58</c:v>
                </c:pt>
                <c:pt idx="319">
                  <c:v>40.520000000000003</c:v>
                </c:pt>
                <c:pt idx="320">
                  <c:v>12.35</c:v>
                </c:pt>
                <c:pt idx="321">
                  <c:v>12.96</c:v>
                </c:pt>
                <c:pt idx="322">
                  <c:v>34.08</c:v>
                </c:pt>
                <c:pt idx="323">
                  <c:v>18.77</c:v>
                </c:pt>
                <c:pt idx="324">
                  <c:v>32.799999999999997</c:v>
                </c:pt>
                <c:pt idx="325">
                  <c:v>33.68</c:v>
                </c:pt>
                <c:pt idx="326">
                  <c:v>46.03</c:v>
                </c:pt>
                <c:pt idx="327">
                  <c:v>7.85</c:v>
                </c:pt>
                <c:pt idx="328">
                  <c:v>15.37</c:v>
                </c:pt>
                <c:pt idx="329">
                  <c:v>19.04</c:v>
                </c:pt>
                <c:pt idx="330">
                  <c:v>17.12</c:v>
                </c:pt>
                <c:pt idx="331">
                  <c:v>21.8</c:v>
                </c:pt>
                <c:pt idx="332">
                  <c:v>40.99</c:v>
                </c:pt>
                <c:pt idx="333">
                  <c:v>16.75</c:v>
                </c:pt>
                <c:pt idx="334">
                  <c:v>15.98</c:v>
                </c:pt>
                <c:pt idx="335">
                  <c:v>6.73</c:v>
                </c:pt>
                <c:pt idx="336">
                  <c:v>29.62</c:v>
                </c:pt>
                <c:pt idx="337">
                  <c:v>11.86</c:v>
                </c:pt>
                <c:pt idx="338">
                  <c:v>13.93</c:v>
                </c:pt>
                <c:pt idx="339">
                  <c:v>24.97</c:v>
                </c:pt>
                <c:pt idx="340">
                  <c:v>40.71</c:v>
                </c:pt>
                <c:pt idx="341">
                  <c:v>14.72</c:v>
                </c:pt>
                <c:pt idx="342">
                  <c:v>13.41</c:v>
                </c:pt>
                <c:pt idx="343">
                  <c:v>49.47</c:v>
                </c:pt>
                <c:pt idx="344">
                  <c:v>36.94</c:v>
                </c:pt>
                <c:pt idx="345">
                  <c:v>21.76</c:v>
                </c:pt>
                <c:pt idx="346">
                  <c:v>22.15</c:v>
                </c:pt>
                <c:pt idx="347">
                  <c:v>41.81</c:v>
                </c:pt>
                <c:pt idx="348">
                  <c:v>23.1</c:v>
                </c:pt>
                <c:pt idx="349">
                  <c:v>26.16</c:v>
                </c:pt>
                <c:pt idx="350">
                  <c:v>44.56</c:v>
                </c:pt>
                <c:pt idx="351">
                  <c:v>37.03</c:v>
                </c:pt>
                <c:pt idx="352">
                  <c:v>22.2</c:v>
                </c:pt>
                <c:pt idx="353">
                  <c:v>17.04</c:v>
                </c:pt>
                <c:pt idx="354">
                  <c:v>15.24</c:v>
                </c:pt>
                <c:pt idx="355">
                  <c:v>39.869999999999997</c:v>
                </c:pt>
                <c:pt idx="356">
                  <c:v>29.19</c:v>
                </c:pt>
                <c:pt idx="357">
                  <c:v>22.13</c:v>
                </c:pt>
                <c:pt idx="358">
                  <c:v>38.97</c:v>
                </c:pt>
                <c:pt idx="359">
                  <c:v>36.700000000000003</c:v>
                </c:pt>
                <c:pt idx="360">
                  <c:v>20.5</c:v>
                </c:pt>
                <c:pt idx="361">
                  <c:v>38.549999999999997</c:v>
                </c:pt>
                <c:pt idx="362">
                  <c:v>18.39</c:v>
                </c:pt>
                <c:pt idx="363">
                  <c:v>26.69</c:v>
                </c:pt>
                <c:pt idx="364">
                  <c:v>20.73</c:v>
                </c:pt>
                <c:pt idx="365">
                  <c:v>27.71</c:v>
                </c:pt>
                <c:pt idx="366">
                  <c:v>32.270000000000003</c:v>
                </c:pt>
                <c:pt idx="367">
                  <c:v>31.11</c:v>
                </c:pt>
                <c:pt idx="368">
                  <c:v>9.57</c:v>
                </c:pt>
                <c:pt idx="369">
                  <c:v>48.67</c:v>
                </c:pt>
                <c:pt idx="370">
                  <c:v>4.76</c:v>
                </c:pt>
                <c:pt idx="371">
                  <c:v>14.13</c:v>
                </c:pt>
                <c:pt idx="372">
                  <c:v>4.8</c:v>
                </c:pt>
                <c:pt idx="373">
                  <c:v>11.4</c:v>
                </c:pt>
                <c:pt idx="374">
                  <c:v>24.01</c:v>
                </c:pt>
                <c:pt idx="375">
                  <c:v>43.44</c:v>
                </c:pt>
                <c:pt idx="376">
                  <c:v>13.36</c:v>
                </c:pt>
                <c:pt idx="377">
                  <c:v>35.19</c:v>
                </c:pt>
                <c:pt idx="378">
                  <c:v>27.46</c:v>
                </c:pt>
                <c:pt idx="379">
                  <c:v>30.28</c:v>
                </c:pt>
                <c:pt idx="380">
                  <c:v>38.619999999999997</c:v>
                </c:pt>
                <c:pt idx="381">
                  <c:v>0.22</c:v>
                </c:pt>
                <c:pt idx="382">
                  <c:v>11.24</c:v>
                </c:pt>
                <c:pt idx="383">
                  <c:v>7.61</c:v>
                </c:pt>
                <c:pt idx="384">
                  <c:v>33.67</c:v>
                </c:pt>
                <c:pt idx="385">
                  <c:v>31.24</c:v>
                </c:pt>
                <c:pt idx="386">
                  <c:v>24.35</c:v>
                </c:pt>
                <c:pt idx="387">
                  <c:v>50.33</c:v>
                </c:pt>
                <c:pt idx="388">
                  <c:v>12.89</c:v>
                </c:pt>
                <c:pt idx="389">
                  <c:v>33.82</c:v>
                </c:pt>
                <c:pt idx="390">
                  <c:v>20.94</c:v>
                </c:pt>
                <c:pt idx="391">
                  <c:v>48.01</c:v>
                </c:pt>
                <c:pt idx="392">
                  <c:v>2.76</c:v>
                </c:pt>
                <c:pt idx="393">
                  <c:v>47.75</c:v>
                </c:pt>
                <c:pt idx="394">
                  <c:v>46.28</c:v>
                </c:pt>
                <c:pt idx="395">
                  <c:v>52.44</c:v>
                </c:pt>
                <c:pt idx="396">
                  <c:v>40.47</c:v>
                </c:pt>
                <c:pt idx="397">
                  <c:v>24.16</c:v>
                </c:pt>
                <c:pt idx="398">
                  <c:v>7.78</c:v>
                </c:pt>
                <c:pt idx="399">
                  <c:v>30.96</c:v>
                </c:pt>
                <c:pt idx="400">
                  <c:v>30.36</c:v>
                </c:pt>
                <c:pt idx="401">
                  <c:v>28.66</c:v>
                </c:pt>
                <c:pt idx="402">
                  <c:v>9.4</c:v>
                </c:pt>
                <c:pt idx="403">
                  <c:v>9.58</c:v>
                </c:pt>
                <c:pt idx="404">
                  <c:v>20.22</c:v>
                </c:pt>
                <c:pt idx="405">
                  <c:v>21.21</c:v>
                </c:pt>
                <c:pt idx="406">
                  <c:v>38.909999999999997</c:v>
                </c:pt>
                <c:pt idx="407">
                  <c:v>13</c:v>
                </c:pt>
                <c:pt idx="408">
                  <c:v>11.04</c:v>
                </c:pt>
                <c:pt idx="409">
                  <c:v>40.83</c:v>
                </c:pt>
                <c:pt idx="410">
                  <c:v>35.479999999999997</c:v>
                </c:pt>
                <c:pt idx="411">
                  <c:v>41.92</c:v>
                </c:pt>
                <c:pt idx="412">
                  <c:v>5.25</c:v>
                </c:pt>
                <c:pt idx="413">
                  <c:v>14.69</c:v>
                </c:pt>
                <c:pt idx="414">
                  <c:v>33.93</c:v>
                </c:pt>
                <c:pt idx="415">
                  <c:v>38.61</c:v>
                </c:pt>
                <c:pt idx="416">
                  <c:v>21.02</c:v>
                </c:pt>
                <c:pt idx="417">
                  <c:v>41.29</c:v>
                </c:pt>
                <c:pt idx="418">
                  <c:v>11.08</c:v>
                </c:pt>
                <c:pt idx="419">
                  <c:v>43.86</c:v>
                </c:pt>
                <c:pt idx="420">
                  <c:v>31.46</c:v>
                </c:pt>
                <c:pt idx="421">
                  <c:v>18.71</c:v>
                </c:pt>
                <c:pt idx="422">
                  <c:v>13.89</c:v>
                </c:pt>
                <c:pt idx="423">
                  <c:v>16.63</c:v>
                </c:pt>
                <c:pt idx="424">
                  <c:v>42.2</c:v>
                </c:pt>
                <c:pt idx="425">
                  <c:v>26.17</c:v>
                </c:pt>
                <c:pt idx="426">
                  <c:v>29.19</c:v>
                </c:pt>
                <c:pt idx="427">
                  <c:v>7.86</c:v>
                </c:pt>
                <c:pt idx="428">
                  <c:v>46.23</c:v>
                </c:pt>
                <c:pt idx="429">
                  <c:v>27.65</c:v>
                </c:pt>
                <c:pt idx="430">
                  <c:v>41.83</c:v>
                </c:pt>
                <c:pt idx="431">
                  <c:v>5.65</c:v>
                </c:pt>
                <c:pt idx="432">
                  <c:v>5.25</c:v>
                </c:pt>
                <c:pt idx="433">
                  <c:v>55.52</c:v>
                </c:pt>
                <c:pt idx="434">
                  <c:v>18.89</c:v>
                </c:pt>
                <c:pt idx="435">
                  <c:v>30.35</c:v>
                </c:pt>
                <c:pt idx="436">
                  <c:v>8.49</c:v>
                </c:pt>
                <c:pt idx="437">
                  <c:v>25.3</c:v>
                </c:pt>
                <c:pt idx="438">
                  <c:v>28.09</c:v>
                </c:pt>
                <c:pt idx="439">
                  <c:v>21.68</c:v>
                </c:pt>
                <c:pt idx="440">
                  <c:v>31.67</c:v>
                </c:pt>
                <c:pt idx="441">
                  <c:v>11.84</c:v>
                </c:pt>
                <c:pt idx="442">
                  <c:v>26.45</c:v>
                </c:pt>
                <c:pt idx="443">
                  <c:v>34.619999999999997</c:v>
                </c:pt>
                <c:pt idx="444">
                  <c:v>10.039999999999999</c:v>
                </c:pt>
                <c:pt idx="445">
                  <c:v>39.94</c:v>
                </c:pt>
                <c:pt idx="446">
                  <c:v>6.29</c:v>
                </c:pt>
                <c:pt idx="447">
                  <c:v>26.57</c:v>
                </c:pt>
                <c:pt idx="448">
                  <c:v>13.49</c:v>
                </c:pt>
                <c:pt idx="449">
                  <c:v>33.950000000000003</c:v>
                </c:pt>
                <c:pt idx="450">
                  <c:v>19.350000000000001</c:v>
                </c:pt>
                <c:pt idx="451">
                  <c:v>11.7</c:v>
                </c:pt>
                <c:pt idx="452">
                  <c:v>29.51</c:v>
                </c:pt>
                <c:pt idx="453">
                  <c:v>30.04</c:v>
                </c:pt>
                <c:pt idx="454">
                  <c:v>25.1</c:v>
                </c:pt>
                <c:pt idx="455">
                  <c:v>30.17</c:v>
                </c:pt>
                <c:pt idx="456">
                  <c:v>36.99</c:v>
                </c:pt>
                <c:pt idx="457">
                  <c:v>16.38</c:v>
                </c:pt>
                <c:pt idx="458">
                  <c:v>13.77</c:v>
                </c:pt>
                <c:pt idx="459">
                  <c:v>27.69</c:v>
                </c:pt>
                <c:pt idx="460">
                  <c:v>23</c:v>
                </c:pt>
                <c:pt idx="461">
                  <c:v>11.22</c:v>
                </c:pt>
                <c:pt idx="462">
                  <c:v>30.01</c:v>
                </c:pt>
                <c:pt idx="463">
                  <c:v>41.72</c:v>
                </c:pt>
                <c:pt idx="464">
                  <c:v>5.2</c:v>
                </c:pt>
                <c:pt idx="465">
                  <c:v>45.93</c:v>
                </c:pt>
                <c:pt idx="466">
                  <c:v>9.83</c:v>
                </c:pt>
                <c:pt idx="467">
                  <c:v>7.85</c:v>
                </c:pt>
                <c:pt idx="468">
                  <c:v>11.77</c:v>
                </c:pt>
                <c:pt idx="469">
                  <c:v>52.29</c:v>
                </c:pt>
                <c:pt idx="470">
                  <c:v>6.63</c:v>
                </c:pt>
                <c:pt idx="471">
                  <c:v>54.13</c:v>
                </c:pt>
                <c:pt idx="472">
                  <c:v>30.54</c:v>
                </c:pt>
                <c:pt idx="473">
                  <c:v>25.54</c:v>
                </c:pt>
                <c:pt idx="474">
                  <c:v>34.86</c:v>
                </c:pt>
                <c:pt idx="475">
                  <c:v>10.130000000000001</c:v>
                </c:pt>
                <c:pt idx="476">
                  <c:v>24.4</c:v>
                </c:pt>
                <c:pt idx="477">
                  <c:v>19.05</c:v>
                </c:pt>
                <c:pt idx="478">
                  <c:v>31.84</c:v>
                </c:pt>
                <c:pt idx="479">
                  <c:v>35.619999999999997</c:v>
                </c:pt>
                <c:pt idx="480">
                  <c:v>20.93</c:v>
                </c:pt>
                <c:pt idx="481">
                  <c:v>31.55</c:v>
                </c:pt>
                <c:pt idx="482">
                  <c:v>39.53</c:v>
                </c:pt>
                <c:pt idx="483">
                  <c:v>20.51</c:v>
                </c:pt>
                <c:pt idx="484">
                  <c:v>27.43</c:v>
                </c:pt>
                <c:pt idx="485">
                  <c:v>12.13</c:v>
                </c:pt>
                <c:pt idx="486">
                  <c:v>45.27</c:v>
                </c:pt>
                <c:pt idx="487">
                  <c:v>21.95</c:v>
                </c:pt>
                <c:pt idx="488">
                  <c:v>6.2</c:v>
                </c:pt>
                <c:pt idx="489">
                  <c:v>29.22</c:v>
                </c:pt>
                <c:pt idx="490">
                  <c:v>24.93</c:v>
                </c:pt>
                <c:pt idx="491">
                  <c:v>8.64</c:v>
                </c:pt>
                <c:pt idx="492">
                  <c:v>29</c:v>
                </c:pt>
                <c:pt idx="493">
                  <c:v>5.62</c:v>
                </c:pt>
                <c:pt idx="494">
                  <c:v>0.25</c:v>
                </c:pt>
                <c:pt idx="495">
                  <c:v>14.28</c:v>
                </c:pt>
                <c:pt idx="496">
                  <c:v>16.32</c:v>
                </c:pt>
                <c:pt idx="497">
                  <c:v>24.54</c:v>
                </c:pt>
                <c:pt idx="498">
                  <c:v>11.11</c:v>
                </c:pt>
                <c:pt idx="499">
                  <c:v>19.73</c:v>
                </c:pt>
                <c:pt idx="500">
                  <c:v>30.64</c:v>
                </c:pt>
                <c:pt idx="501">
                  <c:v>30.23</c:v>
                </c:pt>
                <c:pt idx="502">
                  <c:v>13.76</c:v>
                </c:pt>
                <c:pt idx="503">
                  <c:v>27.9</c:v>
                </c:pt>
                <c:pt idx="504">
                  <c:v>10.29</c:v>
                </c:pt>
                <c:pt idx="505">
                  <c:v>15.66</c:v>
                </c:pt>
                <c:pt idx="506">
                  <c:v>82.25</c:v>
                </c:pt>
                <c:pt idx="507">
                  <c:v>36.020000000000003</c:v>
                </c:pt>
                <c:pt idx="508">
                  <c:v>61.64</c:v>
                </c:pt>
                <c:pt idx="509">
                  <c:v>18.02</c:v>
                </c:pt>
                <c:pt idx="510">
                  <c:v>21.76</c:v>
                </c:pt>
                <c:pt idx="511">
                  <c:v>13.45</c:v>
                </c:pt>
                <c:pt idx="512">
                  <c:v>38.85</c:v>
                </c:pt>
                <c:pt idx="513">
                  <c:v>13.77</c:v>
                </c:pt>
                <c:pt idx="514">
                  <c:v>11.44</c:v>
                </c:pt>
                <c:pt idx="515">
                  <c:v>25.27</c:v>
                </c:pt>
                <c:pt idx="516">
                  <c:v>28.64</c:v>
                </c:pt>
                <c:pt idx="517">
                  <c:v>27.63</c:v>
                </c:pt>
                <c:pt idx="518">
                  <c:v>16.809999999999999</c:v>
                </c:pt>
                <c:pt idx="519">
                  <c:v>39.19</c:v>
                </c:pt>
                <c:pt idx="520">
                  <c:v>17.420000000000002</c:v>
                </c:pt>
                <c:pt idx="521">
                  <c:v>22.06</c:v>
                </c:pt>
                <c:pt idx="522">
                  <c:v>44.39</c:v>
                </c:pt>
                <c:pt idx="523">
                  <c:v>49.53</c:v>
                </c:pt>
                <c:pt idx="524">
                  <c:v>52.84</c:v>
                </c:pt>
                <c:pt idx="525">
                  <c:v>37.799999999999997</c:v>
                </c:pt>
                <c:pt idx="526">
                  <c:v>15.9</c:v>
                </c:pt>
                <c:pt idx="527">
                  <c:v>20.91</c:v>
                </c:pt>
                <c:pt idx="528">
                  <c:v>35</c:v>
                </c:pt>
                <c:pt idx="529">
                  <c:v>50</c:v>
                </c:pt>
                <c:pt idx="530">
                  <c:v>10.75</c:v>
                </c:pt>
                <c:pt idx="531">
                  <c:v>43.53</c:v>
                </c:pt>
                <c:pt idx="532">
                  <c:v>21.14</c:v>
                </c:pt>
                <c:pt idx="533">
                  <c:v>4.41</c:v>
                </c:pt>
                <c:pt idx="534">
                  <c:v>12.2</c:v>
                </c:pt>
                <c:pt idx="535">
                  <c:v>29.93</c:v>
                </c:pt>
                <c:pt idx="536">
                  <c:v>10.69</c:v>
                </c:pt>
                <c:pt idx="537">
                  <c:v>27.94</c:v>
                </c:pt>
                <c:pt idx="538">
                  <c:v>11.09</c:v>
                </c:pt>
                <c:pt idx="539">
                  <c:v>45.66</c:v>
                </c:pt>
                <c:pt idx="540">
                  <c:v>38.75</c:v>
                </c:pt>
                <c:pt idx="541">
                  <c:v>18.28</c:v>
                </c:pt>
                <c:pt idx="542">
                  <c:v>42.27</c:v>
                </c:pt>
                <c:pt idx="543">
                  <c:v>26.08</c:v>
                </c:pt>
                <c:pt idx="544">
                  <c:v>38.619999999999997</c:v>
                </c:pt>
                <c:pt idx="545">
                  <c:v>5.98</c:v>
                </c:pt>
                <c:pt idx="546">
                  <c:v>27.42</c:v>
                </c:pt>
                <c:pt idx="547">
                  <c:v>12.79</c:v>
                </c:pt>
                <c:pt idx="548">
                  <c:v>15.84</c:v>
                </c:pt>
                <c:pt idx="549">
                  <c:v>20.76</c:v>
                </c:pt>
                <c:pt idx="550">
                  <c:v>13.46</c:v>
                </c:pt>
                <c:pt idx="551">
                  <c:v>50.51</c:v>
                </c:pt>
                <c:pt idx="552">
                  <c:v>25.02</c:v>
                </c:pt>
                <c:pt idx="553">
                  <c:v>21.96</c:v>
                </c:pt>
                <c:pt idx="554">
                  <c:v>4.54</c:v>
                </c:pt>
                <c:pt idx="555">
                  <c:v>86.4</c:v>
                </c:pt>
                <c:pt idx="556">
                  <c:v>32.619999999999997</c:v>
                </c:pt>
                <c:pt idx="557">
                  <c:v>15.17</c:v>
                </c:pt>
                <c:pt idx="558">
                  <c:v>12.23</c:v>
                </c:pt>
                <c:pt idx="559">
                  <c:v>48.1</c:v>
                </c:pt>
                <c:pt idx="560">
                  <c:v>13.79</c:v>
                </c:pt>
                <c:pt idx="561">
                  <c:v>12.19</c:v>
                </c:pt>
                <c:pt idx="562">
                  <c:v>48.51</c:v>
                </c:pt>
                <c:pt idx="563">
                  <c:v>23.8</c:v>
                </c:pt>
                <c:pt idx="564">
                  <c:v>12.14</c:v>
                </c:pt>
                <c:pt idx="565">
                  <c:v>9.43</c:v>
                </c:pt>
                <c:pt idx="566">
                  <c:v>10.28</c:v>
                </c:pt>
                <c:pt idx="567">
                  <c:v>29.93</c:v>
                </c:pt>
                <c:pt idx="568">
                  <c:v>3.47</c:v>
                </c:pt>
                <c:pt idx="569">
                  <c:v>17.64</c:v>
                </c:pt>
                <c:pt idx="570">
                  <c:v>26.24</c:v>
                </c:pt>
                <c:pt idx="571">
                  <c:v>35.299999999999997</c:v>
                </c:pt>
                <c:pt idx="572">
                  <c:v>35.659999999999997</c:v>
                </c:pt>
                <c:pt idx="573">
                  <c:v>32.47</c:v>
                </c:pt>
                <c:pt idx="574">
                  <c:v>21.64</c:v>
                </c:pt>
                <c:pt idx="575">
                  <c:v>21.67</c:v>
                </c:pt>
                <c:pt idx="576">
                  <c:v>11.43</c:v>
                </c:pt>
                <c:pt idx="577">
                  <c:v>51.22</c:v>
                </c:pt>
                <c:pt idx="578">
                  <c:v>23.9</c:v>
                </c:pt>
                <c:pt idx="579">
                  <c:v>26.04</c:v>
                </c:pt>
                <c:pt idx="580">
                  <c:v>11.22</c:v>
                </c:pt>
                <c:pt idx="581">
                  <c:v>35.06</c:v>
                </c:pt>
                <c:pt idx="582">
                  <c:v>19.649999999999999</c:v>
                </c:pt>
                <c:pt idx="583">
                  <c:v>38.74</c:v>
                </c:pt>
                <c:pt idx="584">
                  <c:v>18.21</c:v>
                </c:pt>
                <c:pt idx="585">
                  <c:v>47.96</c:v>
                </c:pt>
                <c:pt idx="586">
                  <c:v>36.97</c:v>
                </c:pt>
                <c:pt idx="587">
                  <c:v>18.57</c:v>
                </c:pt>
                <c:pt idx="588">
                  <c:v>12.67</c:v>
                </c:pt>
                <c:pt idx="589">
                  <c:v>13.29</c:v>
                </c:pt>
                <c:pt idx="590">
                  <c:v>22.18</c:v>
                </c:pt>
                <c:pt idx="591">
                  <c:v>36.86</c:v>
                </c:pt>
                <c:pt idx="592">
                  <c:v>80.94</c:v>
                </c:pt>
                <c:pt idx="593">
                  <c:v>33.17</c:v>
                </c:pt>
                <c:pt idx="594">
                  <c:v>32.44</c:v>
                </c:pt>
                <c:pt idx="595">
                  <c:v>40.08</c:v>
                </c:pt>
                <c:pt idx="596">
                  <c:v>43.03</c:v>
                </c:pt>
                <c:pt idx="597">
                  <c:v>30.62</c:v>
                </c:pt>
                <c:pt idx="598">
                  <c:v>18.149999999999999</c:v>
                </c:pt>
                <c:pt idx="599">
                  <c:v>0.15</c:v>
                </c:pt>
                <c:pt idx="600">
                  <c:v>25.33</c:v>
                </c:pt>
                <c:pt idx="601">
                  <c:v>24.15</c:v>
                </c:pt>
                <c:pt idx="602">
                  <c:v>29.33</c:v>
                </c:pt>
                <c:pt idx="603">
                  <c:v>39.51</c:v>
                </c:pt>
                <c:pt idx="604">
                  <c:v>18.14</c:v>
                </c:pt>
                <c:pt idx="605">
                  <c:v>29.99</c:v>
                </c:pt>
                <c:pt idx="606">
                  <c:v>38.619999999999997</c:v>
                </c:pt>
                <c:pt idx="607">
                  <c:v>14.12</c:v>
                </c:pt>
                <c:pt idx="608">
                  <c:v>30.72</c:v>
                </c:pt>
                <c:pt idx="609">
                  <c:v>10.71</c:v>
                </c:pt>
                <c:pt idx="610">
                  <c:v>13.92</c:v>
                </c:pt>
                <c:pt idx="611">
                  <c:v>44.54</c:v>
                </c:pt>
                <c:pt idx="612">
                  <c:v>28.11</c:v>
                </c:pt>
                <c:pt idx="613">
                  <c:v>11.05</c:v>
                </c:pt>
                <c:pt idx="614">
                  <c:v>40.31</c:v>
                </c:pt>
                <c:pt idx="615">
                  <c:v>27.72</c:v>
                </c:pt>
                <c:pt idx="616">
                  <c:v>0.49</c:v>
                </c:pt>
                <c:pt idx="617">
                  <c:v>6.18</c:v>
                </c:pt>
                <c:pt idx="618">
                  <c:v>29.37</c:v>
                </c:pt>
                <c:pt idx="619">
                  <c:v>17.8</c:v>
                </c:pt>
                <c:pt idx="620">
                  <c:v>15.01</c:v>
                </c:pt>
                <c:pt idx="621">
                  <c:v>33.51</c:v>
                </c:pt>
                <c:pt idx="622">
                  <c:v>37.29</c:v>
                </c:pt>
                <c:pt idx="623">
                  <c:v>38.229999999999997</c:v>
                </c:pt>
                <c:pt idx="624">
                  <c:v>36.200000000000003</c:v>
                </c:pt>
                <c:pt idx="625">
                  <c:v>5.83</c:v>
                </c:pt>
                <c:pt idx="626">
                  <c:v>40.21</c:v>
                </c:pt>
                <c:pt idx="627">
                  <c:v>19.98</c:v>
                </c:pt>
                <c:pt idx="628">
                  <c:v>30.93</c:v>
                </c:pt>
                <c:pt idx="629">
                  <c:v>20.41</c:v>
                </c:pt>
                <c:pt idx="630">
                  <c:v>4.3899999999999997</c:v>
                </c:pt>
                <c:pt idx="631">
                  <c:v>20.92</c:v>
                </c:pt>
                <c:pt idx="632">
                  <c:v>12.39</c:v>
                </c:pt>
                <c:pt idx="633">
                  <c:v>4.0599999999999996</c:v>
                </c:pt>
                <c:pt idx="634">
                  <c:v>6.83</c:v>
                </c:pt>
                <c:pt idx="635">
                  <c:v>18.850000000000001</c:v>
                </c:pt>
                <c:pt idx="636">
                  <c:v>14.72</c:v>
                </c:pt>
                <c:pt idx="637">
                  <c:v>32.47</c:v>
                </c:pt>
                <c:pt idx="638">
                  <c:v>12.47</c:v>
                </c:pt>
                <c:pt idx="639">
                  <c:v>35.450000000000003</c:v>
                </c:pt>
                <c:pt idx="640">
                  <c:v>19.66</c:v>
                </c:pt>
                <c:pt idx="641">
                  <c:v>49.31</c:v>
                </c:pt>
                <c:pt idx="642">
                  <c:v>61.7</c:v>
                </c:pt>
                <c:pt idx="643">
                  <c:v>16.55</c:v>
                </c:pt>
                <c:pt idx="644">
                  <c:v>36.299999999999997</c:v>
                </c:pt>
                <c:pt idx="645">
                  <c:v>20.61</c:v>
                </c:pt>
                <c:pt idx="646">
                  <c:v>12.71</c:v>
                </c:pt>
                <c:pt idx="647">
                  <c:v>6.93</c:v>
                </c:pt>
                <c:pt idx="648">
                  <c:v>32.28</c:v>
                </c:pt>
                <c:pt idx="649">
                  <c:v>39.96</c:v>
                </c:pt>
                <c:pt idx="650">
                  <c:v>17.059999999999999</c:v>
                </c:pt>
                <c:pt idx="651">
                  <c:v>21.46</c:v>
                </c:pt>
                <c:pt idx="652">
                  <c:v>35.18</c:v>
                </c:pt>
                <c:pt idx="653">
                  <c:v>20.21</c:v>
                </c:pt>
                <c:pt idx="654">
                  <c:v>13.71</c:v>
                </c:pt>
                <c:pt idx="655">
                  <c:v>13.83</c:v>
                </c:pt>
                <c:pt idx="656">
                  <c:v>45.11</c:v>
                </c:pt>
                <c:pt idx="657">
                  <c:v>24.55</c:v>
                </c:pt>
                <c:pt idx="658">
                  <c:v>36.700000000000003</c:v>
                </c:pt>
                <c:pt idx="659">
                  <c:v>37.840000000000003</c:v>
                </c:pt>
                <c:pt idx="660">
                  <c:v>12.98</c:v>
                </c:pt>
                <c:pt idx="661">
                  <c:v>53</c:v>
                </c:pt>
                <c:pt idx="662">
                  <c:v>15.46</c:v>
                </c:pt>
                <c:pt idx="663">
                  <c:v>22.87</c:v>
                </c:pt>
                <c:pt idx="664">
                  <c:v>28.31</c:v>
                </c:pt>
                <c:pt idx="665">
                  <c:v>30.63</c:v>
                </c:pt>
                <c:pt idx="666">
                  <c:v>38.51</c:v>
                </c:pt>
                <c:pt idx="667">
                  <c:v>25.42</c:v>
                </c:pt>
                <c:pt idx="668">
                  <c:v>8.5</c:v>
                </c:pt>
                <c:pt idx="669">
                  <c:v>20.63</c:v>
                </c:pt>
                <c:pt idx="670">
                  <c:v>6.67</c:v>
                </c:pt>
                <c:pt idx="671">
                  <c:v>8.52</c:v>
                </c:pt>
                <c:pt idx="672">
                  <c:v>28.81</c:v>
                </c:pt>
                <c:pt idx="673">
                  <c:v>36.299999999999997</c:v>
                </c:pt>
                <c:pt idx="674">
                  <c:v>6.14</c:v>
                </c:pt>
                <c:pt idx="675">
                  <c:v>38.340000000000003</c:v>
                </c:pt>
                <c:pt idx="676">
                  <c:v>4.82</c:v>
                </c:pt>
                <c:pt idx="677">
                  <c:v>33.880000000000003</c:v>
                </c:pt>
                <c:pt idx="678">
                  <c:v>45.67</c:v>
                </c:pt>
                <c:pt idx="679">
                  <c:v>42.24</c:v>
                </c:pt>
                <c:pt idx="680">
                  <c:v>34.31</c:v>
                </c:pt>
                <c:pt idx="681">
                  <c:v>10.77</c:v>
                </c:pt>
                <c:pt idx="682">
                  <c:v>17.45</c:v>
                </c:pt>
                <c:pt idx="683">
                  <c:v>15.49</c:v>
                </c:pt>
                <c:pt idx="684">
                  <c:v>13.89</c:v>
                </c:pt>
                <c:pt idx="685">
                  <c:v>38.49</c:v>
                </c:pt>
                <c:pt idx="686">
                  <c:v>29.02</c:v>
                </c:pt>
                <c:pt idx="687">
                  <c:v>13.58</c:v>
                </c:pt>
                <c:pt idx="688">
                  <c:v>36.07</c:v>
                </c:pt>
                <c:pt idx="689">
                  <c:v>12.32</c:v>
                </c:pt>
                <c:pt idx="690">
                  <c:v>5.28</c:v>
                </c:pt>
                <c:pt idx="691">
                  <c:v>21.34</c:v>
                </c:pt>
                <c:pt idx="692">
                  <c:v>7.14</c:v>
                </c:pt>
                <c:pt idx="693">
                  <c:v>13.18</c:v>
                </c:pt>
                <c:pt idx="694">
                  <c:v>18.13</c:v>
                </c:pt>
                <c:pt idx="695">
                  <c:v>78.040000000000006</c:v>
                </c:pt>
                <c:pt idx="696">
                  <c:v>7.66</c:v>
                </c:pt>
                <c:pt idx="697">
                  <c:v>18.38</c:v>
                </c:pt>
                <c:pt idx="698">
                  <c:v>36.31</c:v>
                </c:pt>
                <c:pt idx="699">
                  <c:v>22.67</c:v>
                </c:pt>
                <c:pt idx="700">
                  <c:v>18.309999999999999</c:v>
                </c:pt>
                <c:pt idx="701">
                  <c:v>17.93</c:v>
                </c:pt>
                <c:pt idx="702">
                  <c:v>40.89</c:v>
                </c:pt>
                <c:pt idx="703">
                  <c:v>16.010000000000002</c:v>
                </c:pt>
                <c:pt idx="704">
                  <c:v>23.91</c:v>
                </c:pt>
                <c:pt idx="705">
                  <c:v>48.01</c:v>
                </c:pt>
                <c:pt idx="706">
                  <c:v>13.71</c:v>
                </c:pt>
                <c:pt idx="707">
                  <c:v>31.08</c:v>
                </c:pt>
                <c:pt idx="708">
                  <c:v>27.77</c:v>
                </c:pt>
                <c:pt idx="709">
                  <c:v>5.14</c:v>
                </c:pt>
                <c:pt idx="710">
                  <c:v>23.22</c:v>
                </c:pt>
                <c:pt idx="711">
                  <c:v>43.77</c:v>
                </c:pt>
                <c:pt idx="712">
                  <c:v>25.98</c:v>
                </c:pt>
                <c:pt idx="713">
                  <c:v>28.21</c:v>
                </c:pt>
                <c:pt idx="714">
                  <c:v>10.5</c:v>
                </c:pt>
                <c:pt idx="715">
                  <c:v>23.54</c:v>
                </c:pt>
                <c:pt idx="716">
                  <c:v>13.3</c:v>
                </c:pt>
                <c:pt idx="717">
                  <c:v>38.979999999999997</c:v>
                </c:pt>
                <c:pt idx="718">
                  <c:v>31.34</c:v>
                </c:pt>
                <c:pt idx="719">
                  <c:v>21.4</c:v>
                </c:pt>
                <c:pt idx="720">
                  <c:v>29.27</c:v>
                </c:pt>
                <c:pt idx="721">
                  <c:v>5.19</c:v>
                </c:pt>
                <c:pt idx="722">
                  <c:v>22.72</c:v>
                </c:pt>
                <c:pt idx="723">
                  <c:v>38.96</c:v>
                </c:pt>
                <c:pt idx="724">
                  <c:v>32.65</c:v>
                </c:pt>
                <c:pt idx="725">
                  <c:v>38.700000000000003</c:v>
                </c:pt>
                <c:pt idx="726">
                  <c:v>14.37</c:v>
                </c:pt>
                <c:pt idx="727">
                  <c:v>13.26</c:v>
                </c:pt>
                <c:pt idx="728">
                  <c:v>25.61</c:v>
                </c:pt>
                <c:pt idx="729">
                  <c:v>37.24</c:v>
                </c:pt>
                <c:pt idx="730">
                  <c:v>23.24</c:v>
                </c:pt>
                <c:pt idx="731">
                  <c:v>22.06</c:v>
                </c:pt>
                <c:pt idx="732">
                  <c:v>13.93</c:v>
                </c:pt>
                <c:pt idx="733">
                  <c:v>11.72</c:v>
                </c:pt>
                <c:pt idx="734">
                  <c:v>15.36</c:v>
                </c:pt>
                <c:pt idx="735">
                  <c:v>19.68</c:v>
                </c:pt>
                <c:pt idx="736">
                  <c:v>43.44</c:v>
                </c:pt>
                <c:pt idx="737">
                  <c:v>36.81</c:v>
                </c:pt>
                <c:pt idx="738">
                  <c:v>5.32</c:v>
                </c:pt>
                <c:pt idx="739">
                  <c:v>13.33</c:v>
                </c:pt>
                <c:pt idx="740">
                  <c:v>12.05</c:v>
                </c:pt>
                <c:pt idx="741">
                  <c:v>61.46</c:v>
                </c:pt>
                <c:pt idx="742">
                  <c:v>16.010000000000002</c:v>
                </c:pt>
                <c:pt idx="743">
                  <c:v>4.72</c:v>
                </c:pt>
                <c:pt idx="744">
                  <c:v>20.84</c:v>
                </c:pt>
                <c:pt idx="745">
                  <c:v>35.42</c:v>
                </c:pt>
                <c:pt idx="746">
                  <c:v>35.020000000000003</c:v>
                </c:pt>
                <c:pt idx="747">
                  <c:v>31.54</c:v>
                </c:pt>
                <c:pt idx="748">
                  <c:v>5.28</c:v>
                </c:pt>
                <c:pt idx="749">
                  <c:v>13.28</c:v>
                </c:pt>
                <c:pt idx="750">
                  <c:v>24.63</c:v>
                </c:pt>
                <c:pt idx="751">
                  <c:v>18.86</c:v>
                </c:pt>
                <c:pt idx="752">
                  <c:v>21.06</c:v>
                </c:pt>
                <c:pt idx="753">
                  <c:v>23.4</c:v>
                </c:pt>
                <c:pt idx="754">
                  <c:v>21.27</c:v>
                </c:pt>
                <c:pt idx="755">
                  <c:v>51.25</c:v>
                </c:pt>
                <c:pt idx="756">
                  <c:v>31.38</c:v>
                </c:pt>
                <c:pt idx="757">
                  <c:v>22.3</c:v>
                </c:pt>
                <c:pt idx="758">
                  <c:v>31.64</c:v>
                </c:pt>
                <c:pt idx="759">
                  <c:v>10.039999999999999</c:v>
                </c:pt>
                <c:pt idx="760">
                  <c:v>38.56</c:v>
                </c:pt>
                <c:pt idx="761">
                  <c:v>7.98</c:v>
                </c:pt>
                <c:pt idx="762">
                  <c:v>15.06</c:v>
                </c:pt>
                <c:pt idx="763">
                  <c:v>21.56</c:v>
                </c:pt>
                <c:pt idx="764">
                  <c:v>30.28</c:v>
                </c:pt>
                <c:pt idx="765">
                  <c:v>15.08</c:v>
                </c:pt>
                <c:pt idx="766">
                  <c:v>26.05</c:v>
                </c:pt>
                <c:pt idx="767">
                  <c:v>41.52</c:v>
                </c:pt>
                <c:pt idx="768">
                  <c:v>20.79</c:v>
                </c:pt>
                <c:pt idx="769">
                  <c:v>33.25</c:v>
                </c:pt>
                <c:pt idx="770">
                  <c:v>30.67</c:v>
                </c:pt>
                <c:pt idx="771">
                  <c:v>24.02</c:v>
                </c:pt>
                <c:pt idx="772">
                  <c:v>24.53</c:v>
                </c:pt>
                <c:pt idx="773">
                  <c:v>36.049999999999997</c:v>
                </c:pt>
                <c:pt idx="774">
                  <c:v>12.35</c:v>
                </c:pt>
                <c:pt idx="775">
                  <c:v>51.94</c:v>
                </c:pt>
                <c:pt idx="776">
                  <c:v>7.96</c:v>
                </c:pt>
                <c:pt idx="777">
                  <c:v>26.2</c:v>
                </c:pt>
                <c:pt idx="778">
                  <c:v>13.68</c:v>
                </c:pt>
                <c:pt idx="779">
                  <c:v>12.38</c:v>
                </c:pt>
                <c:pt idx="780">
                  <c:v>20.13</c:v>
                </c:pt>
                <c:pt idx="781">
                  <c:v>31.77</c:v>
                </c:pt>
                <c:pt idx="782">
                  <c:v>35.4</c:v>
                </c:pt>
                <c:pt idx="783">
                  <c:v>14.43</c:v>
                </c:pt>
                <c:pt idx="784">
                  <c:v>33.369999999999997</c:v>
                </c:pt>
                <c:pt idx="785">
                  <c:v>24.03</c:v>
                </c:pt>
                <c:pt idx="786">
                  <c:v>45.18</c:v>
                </c:pt>
                <c:pt idx="787">
                  <c:v>21.59</c:v>
                </c:pt>
                <c:pt idx="788">
                  <c:v>6.31</c:v>
                </c:pt>
                <c:pt idx="789">
                  <c:v>5.23</c:v>
                </c:pt>
                <c:pt idx="790">
                  <c:v>35.54</c:v>
                </c:pt>
                <c:pt idx="791">
                  <c:v>30.77</c:v>
                </c:pt>
                <c:pt idx="792">
                  <c:v>30.34</c:v>
                </c:pt>
                <c:pt idx="793">
                  <c:v>38.340000000000003</c:v>
                </c:pt>
                <c:pt idx="794">
                  <c:v>30.89</c:v>
                </c:pt>
                <c:pt idx="795">
                  <c:v>29.36</c:v>
                </c:pt>
                <c:pt idx="796">
                  <c:v>13.63</c:v>
                </c:pt>
                <c:pt idx="797">
                  <c:v>37.340000000000003</c:v>
                </c:pt>
                <c:pt idx="798">
                  <c:v>26.1</c:v>
                </c:pt>
                <c:pt idx="799">
                  <c:v>26.37</c:v>
                </c:pt>
                <c:pt idx="800">
                  <c:v>5.84</c:v>
                </c:pt>
                <c:pt idx="801">
                  <c:v>26.82</c:v>
                </c:pt>
                <c:pt idx="802">
                  <c:v>18.84</c:v>
                </c:pt>
                <c:pt idx="803">
                  <c:v>17.98</c:v>
                </c:pt>
                <c:pt idx="804">
                  <c:v>38.44</c:v>
                </c:pt>
                <c:pt idx="805">
                  <c:v>23.5</c:v>
                </c:pt>
                <c:pt idx="806">
                  <c:v>27.91</c:v>
                </c:pt>
                <c:pt idx="807">
                  <c:v>9.48</c:v>
                </c:pt>
                <c:pt idx="808">
                  <c:v>45.42</c:v>
                </c:pt>
                <c:pt idx="809">
                  <c:v>42.42</c:v>
                </c:pt>
                <c:pt idx="810">
                  <c:v>28.56</c:v>
                </c:pt>
                <c:pt idx="811">
                  <c:v>37.82</c:v>
                </c:pt>
                <c:pt idx="812">
                  <c:v>17.93</c:v>
                </c:pt>
                <c:pt idx="813">
                  <c:v>20.98</c:v>
                </c:pt>
                <c:pt idx="814">
                  <c:v>16.489999999999998</c:v>
                </c:pt>
                <c:pt idx="815">
                  <c:v>15.44</c:v>
                </c:pt>
                <c:pt idx="816">
                  <c:v>45.9</c:v>
                </c:pt>
                <c:pt idx="817">
                  <c:v>14.28</c:v>
                </c:pt>
                <c:pt idx="818">
                  <c:v>13</c:v>
                </c:pt>
                <c:pt idx="819">
                  <c:v>19.2</c:v>
                </c:pt>
                <c:pt idx="820">
                  <c:v>39.26</c:v>
                </c:pt>
                <c:pt idx="821">
                  <c:v>15.62</c:v>
                </c:pt>
                <c:pt idx="822">
                  <c:v>4.1100000000000003</c:v>
                </c:pt>
                <c:pt idx="823">
                  <c:v>26.64</c:v>
                </c:pt>
                <c:pt idx="824">
                  <c:v>12.54</c:v>
                </c:pt>
                <c:pt idx="825">
                  <c:v>33.549999999999997</c:v>
                </c:pt>
                <c:pt idx="826">
                  <c:v>22.32</c:v>
                </c:pt>
                <c:pt idx="827">
                  <c:v>35.83</c:v>
                </c:pt>
                <c:pt idx="828">
                  <c:v>44.21</c:v>
                </c:pt>
                <c:pt idx="829">
                  <c:v>34.11</c:v>
                </c:pt>
                <c:pt idx="830">
                  <c:v>38.6</c:v>
                </c:pt>
                <c:pt idx="831">
                  <c:v>9.6999999999999993</c:v>
                </c:pt>
                <c:pt idx="832">
                  <c:v>28.19</c:v>
                </c:pt>
                <c:pt idx="833">
                  <c:v>37.29</c:v>
                </c:pt>
                <c:pt idx="834">
                  <c:v>24.07</c:v>
                </c:pt>
                <c:pt idx="835">
                  <c:v>39.89</c:v>
                </c:pt>
                <c:pt idx="836">
                  <c:v>37.5</c:v>
                </c:pt>
                <c:pt idx="837">
                  <c:v>35.17</c:v>
                </c:pt>
                <c:pt idx="838">
                  <c:v>20.63</c:v>
                </c:pt>
                <c:pt idx="839">
                  <c:v>5.28</c:v>
                </c:pt>
                <c:pt idx="840">
                  <c:v>27.3</c:v>
                </c:pt>
                <c:pt idx="841">
                  <c:v>14.19</c:v>
                </c:pt>
                <c:pt idx="842">
                  <c:v>53.93</c:v>
                </c:pt>
                <c:pt idx="843">
                  <c:v>50.28</c:v>
                </c:pt>
                <c:pt idx="844">
                  <c:v>33.65</c:v>
                </c:pt>
                <c:pt idx="845">
                  <c:v>51.66</c:v>
                </c:pt>
                <c:pt idx="846">
                  <c:v>8.0299999999999994</c:v>
                </c:pt>
                <c:pt idx="847">
                  <c:v>54.97</c:v>
                </c:pt>
                <c:pt idx="848">
                  <c:v>17.47</c:v>
                </c:pt>
                <c:pt idx="849">
                  <c:v>40.47</c:v>
                </c:pt>
                <c:pt idx="850">
                  <c:v>15.18</c:v>
                </c:pt>
                <c:pt idx="851">
                  <c:v>21.81</c:v>
                </c:pt>
                <c:pt idx="852">
                  <c:v>14.54</c:v>
                </c:pt>
                <c:pt idx="853">
                  <c:v>9.3000000000000007</c:v>
                </c:pt>
                <c:pt idx="854">
                  <c:v>30.89</c:v>
                </c:pt>
                <c:pt idx="855">
                  <c:v>50.8</c:v>
                </c:pt>
                <c:pt idx="856">
                  <c:v>22.28</c:v>
                </c:pt>
                <c:pt idx="857">
                  <c:v>14.54</c:v>
                </c:pt>
                <c:pt idx="858">
                  <c:v>42.63</c:v>
                </c:pt>
                <c:pt idx="859">
                  <c:v>5.86</c:v>
                </c:pt>
                <c:pt idx="860">
                  <c:v>40.270000000000003</c:v>
                </c:pt>
                <c:pt idx="861">
                  <c:v>8.7899999999999991</c:v>
                </c:pt>
                <c:pt idx="862">
                  <c:v>22.52</c:v>
                </c:pt>
                <c:pt idx="863">
                  <c:v>7.0000000000000007E-2</c:v>
                </c:pt>
                <c:pt idx="864">
                  <c:v>11.23</c:v>
                </c:pt>
                <c:pt idx="865">
                  <c:v>17.399999999999999</c:v>
                </c:pt>
                <c:pt idx="866">
                  <c:v>49.39</c:v>
                </c:pt>
                <c:pt idx="867">
                  <c:v>49.43</c:v>
                </c:pt>
                <c:pt idx="868">
                  <c:v>6.88</c:v>
                </c:pt>
                <c:pt idx="869">
                  <c:v>33.01</c:v>
                </c:pt>
                <c:pt idx="870">
                  <c:v>14.06</c:v>
                </c:pt>
                <c:pt idx="871">
                  <c:v>48.63</c:v>
                </c:pt>
                <c:pt idx="872">
                  <c:v>11.06</c:v>
                </c:pt>
                <c:pt idx="873">
                  <c:v>42.53</c:v>
                </c:pt>
                <c:pt idx="874">
                  <c:v>20.63</c:v>
                </c:pt>
                <c:pt idx="875">
                  <c:v>60.63</c:v>
                </c:pt>
                <c:pt idx="876">
                  <c:v>26.48</c:v>
                </c:pt>
                <c:pt idx="877">
                  <c:v>21.52</c:v>
                </c:pt>
                <c:pt idx="878">
                  <c:v>38.24</c:v>
                </c:pt>
                <c:pt idx="879">
                  <c:v>25.96</c:v>
                </c:pt>
                <c:pt idx="880">
                  <c:v>29.33</c:v>
                </c:pt>
                <c:pt idx="881">
                  <c:v>35.54</c:v>
                </c:pt>
                <c:pt idx="882">
                  <c:v>24.63</c:v>
                </c:pt>
                <c:pt idx="883">
                  <c:v>17.86</c:v>
                </c:pt>
                <c:pt idx="884">
                  <c:v>17.899999999999999</c:v>
                </c:pt>
                <c:pt idx="885">
                  <c:v>37.43</c:v>
                </c:pt>
                <c:pt idx="886">
                  <c:v>15.19</c:v>
                </c:pt>
                <c:pt idx="887">
                  <c:v>38.79</c:v>
                </c:pt>
                <c:pt idx="888">
                  <c:v>25.96</c:v>
                </c:pt>
                <c:pt idx="889">
                  <c:v>40.83</c:v>
                </c:pt>
                <c:pt idx="890">
                  <c:v>51.11</c:v>
                </c:pt>
                <c:pt idx="891">
                  <c:v>14.05</c:v>
                </c:pt>
                <c:pt idx="892">
                  <c:v>31.22</c:v>
                </c:pt>
                <c:pt idx="893">
                  <c:v>30</c:v>
                </c:pt>
                <c:pt idx="894">
                  <c:v>14.89</c:v>
                </c:pt>
                <c:pt idx="895">
                  <c:v>24.92</c:v>
                </c:pt>
                <c:pt idx="896">
                  <c:v>14.17</c:v>
                </c:pt>
                <c:pt idx="897">
                  <c:v>24.58</c:v>
                </c:pt>
                <c:pt idx="898">
                  <c:v>30.58</c:v>
                </c:pt>
                <c:pt idx="899">
                  <c:v>50.29</c:v>
                </c:pt>
                <c:pt idx="900">
                  <c:v>31.82</c:v>
                </c:pt>
                <c:pt idx="901">
                  <c:v>10.24</c:v>
                </c:pt>
                <c:pt idx="902">
                  <c:v>20.420000000000002</c:v>
                </c:pt>
                <c:pt idx="903">
                  <c:v>20.07</c:v>
                </c:pt>
                <c:pt idx="904">
                  <c:v>10.210000000000001</c:v>
                </c:pt>
                <c:pt idx="905">
                  <c:v>46.8</c:v>
                </c:pt>
                <c:pt idx="906">
                  <c:v>14.59</c:v>
                </c:pt>
                <c:pt idx="907">
                  <c:v>18.420000000000002</c:v>
                </c:pt>
                <c:pt idx="908">
                  <c:v>19.46</c:v>
                </c:pt>
                <c:pt idx="909">
                  <c:v>10.28</c:v>
                </c:pt>
                <c:pt idx="910">
                  <c:v>17.25</c:v>
                </c:pt>
                <c:pt idx="911">
                  <c:v>27.26</c:v>
                </c:pt>
                <c:pt idx="912">
                  <c:v>40.44</c:v>
                </c:pt>
                <c:pt idx="913">
                  <c:v>19.78</c:v>
                </c:pt>
                <c:pt idx="914">
                  <c:v>5.43</c:v>
                </c:pt>
                <c:pt idx="915">
                  <c:v>9.9</c:v>
                </c:pt>
                <c:pt idx="916">
                  <c:v>48.31</c:v>
                </c:pt>
                <c:pt idx="917">
                  <c:v>47.56</c:v>
                </c:pt>
                <c:pt idx="918">
                  <c:v>20.49</c:v>
                </c:pt>
                <c:pt idx="919">
                  <c:v>28.04</c:v>
                </c:pt>
                <c:pt idx="920">
                  <c:v>14.14</c:v>
                </c:pt>
                <c:pt idx="921">
                  <c:v>11.55</c:v>
                </c:pt>
                <c:pt idx="922">
                  <c:v>28.37</c:v>
                </c:pt>
                <c:pt idx="923">
                  <c:v>8.5399999999999991</c:v>
                </c:pt>
                <c:pt idx="924">
                  <c:v>22.74</c:v>
                </c:pt>
                <c:pt idx="925">
                  <c:v>31.77</c:v>
                </c:pt>
                <c:pt idx="926">
                  <c:v>22.68</c:v>
                </c:pt>
                <c:pt idx="927">
                  <c:v>29.89</c:v>
                </c:pt>
                <c:pt idx="928">
                  <c:v>16.61</c:v>
                </c:pt>
                <c:pt idx="929">
                  <c:v>31.51</c:v>
                </c:pt>
                <c:pt idx="930">
                  <c:v>20.260000000000002</c:v>
                </c:pt>
                <c:pt idx="931">
                  <c:v>36.89</c:v>
                </c:pt>
                <c:pt idx="932">
                  <c:v>27.78</c:v>
                </c:pt>
                <c:pt idx="933">
                  <c:v>50.98</c:v>
                </c:pt>
                <c:pt idx="934">
                  <c:v>26.2</c:v>
                </c:pt>
                <c:pt idx="935">
                  <c:v>21.65</c:v>
                </c:pt>
                <c:pt idx="936">
                  <c:v>22.07</c:v>
                </c:pt>
                <c:pt idx="937">
                  <c:v>25.76</c:v>
                </c:pt>
                <c:pt idx="938">
                  <c:v>34.68</c:v>
                </c:pt>
                <c:pt idx="939">
                  <c:v>26.5</c:v>
                </c:pt>
                <c:pt idx="940">
                  <c:v>30.7</c:v>
                </c:pt>
                <c:pt idx="941">
                  <c:v>18.940000000000001</c:v>
                </c:pt>
                <c:pt idx="942">
                  <c:v>37.770000000000003</c:v>
                </c:pt>
                <c:pt idx="943">
                  <c:v>40.6</c:v>
                </c:pt>
                <c:pt idx="944">
                  <c:v>24.01</c:v>
                </c:pt>
                <c:pt idx="945">
                  <c:v>49.7</c:v>
                </c:pt>
                <c:pt idx="946">
                  <c:v>43.21</c:v>
                </c:pt>
                <c:pt idx="947">
                  <c:v>19.309999999999999</c:v>
                </c:pt>
                <c:pt idx="948">
                  <c:v>27.57</c:v>
                </c:pt>
                <c:pt idx="949">
                  <c:v>26.18</c:v>
                </c:pt>
                <c:pt idx="950">
                  <c:v>14.04</c:v>
                </c:pt>
                <c:pt idx="951">
                  <c:v>26.99</c:v>
                </c:pt>
                <c:pt idx="952">
                  <c:v>50.41</c:v>
                </c:pt>
                <c:pt idx="953">
                  <c:v>26.93</c:v>
                </c:pt>
                <c:pt idx="954">
                  <c:v>20.39</c:v>
                </c:pt>
                <c:pt idx="955">
                  <c:v>34.71</c:v>
                </c:pt>
                <c:pt idx="956">
                  <c:v>10.11</c:v>
                </c:pt>
                <c:pt idx="957">
                  <c:v>28.34</c:v>
                </c:pt>
                <c:pt idx="958">
                  <c:v>17.239999999999998</c:v>
                </c:pt>
                <c:pt idx="959">
                  <c:v>4.16</c:v>
                </c:pt>
                <c:pt idx="960">
                  <c:v>14.66</c:v>
                </c:pt>
                <c:pt idx="961">
                  <c:v>40.74</c:v>
                </c:pt>
                <c:pt idx="962">
                  <c:v>22.82</c:v>
                </c:pt>
                <c:pt idx="963">
                  <c:v>12.58</c:v>
                </c:pt>
                <c:pt idx="964">
                  <c:v>13.24</c:v>
                </c:pt>
                <c:pt idx="965">
                  <c:v>15.61</c:v>
                </c:pt>
                <c:pt idx="966">
                  <c:v>18.28</c:v>
                </c:pt>
                <c:pt idx="967">
                  <c:v>58.56</c:v>
                </c:pt>
                <c:pt idx="968">
                  <c:v>20.36</c:v>
                </c:pt>
                <c:pt idx="969">
                  <c:v>29.91</c:v>
                </c:pt>
                <c:pt idx="970">
                  <c:v>29.01</c:v>
                </c:pt>
                <c:pt idx="971">
                  <c:v>31.67</c:v>
                </c:pt>
                <c:pt idx="972">
                  <c:v>4.1100000000000003</c:v>
                </c:pt>
                <c:pt idx="973">
                  <c:v>10.199999999999999</c:v>
                </c:pt>
                <c:pt idx="974">
                  <c:v>29.44</c:v>
                </c:pt>
                <c:pt idx="975">
                  <c:v>11.69</c:v>
                </c:pt>
                <c:pt idx="976">
                  <c:v>23.15</c:v>
                </c:pt>
                <c:pt idx="977">
                  <c:v>30.24</c:v>
                </c:pt>
                <c:pt idx="978">
                  <c:v>1.73</c:v>
                </c:pt>
                <c:pt idx="979">
                  <c:v>41.85</c:v>
                </c:pt>
                <c:pt idx="980">
                  <c:v>27.37</c:v>
                </c:pt>
                <c:pt idx="981">
                  <c:v>12.55</c:v>
                </c:pt>
                <c:pt idx="982">
                  <c:v>21.33</c:v>
                </c:pt>
                <c:pt idx="983">
                  <c:v>29.95</c:v>
                </c:pt>
                <c:pt idx="984">
                  <c:v>23.43</c:v>
                </c:pt>
                <c:pt idx="985">
                  <c:v>17.27</c:v>
                </c:pt>
                <c:pt idx="986">
                  <c:v>19.510000000000002</c:v>
                </c:pt>
                <c:pt idx="987">
                  <c:v>30.79</c:v>
                </c:pt>
                <c:pt idx="988">
                  <c:v>13.01</c:v>
                </c:pt>
                <c:pt idx="989">
                  <c:v>5.53</c:v>
                </c:pt>
                <c:pt idx="990">
                  <c:v>32.840000000000003</c:v>
                </c:pt>
                <c:pt idx="991">
                  <c:v>12.11</c:v>
                </c:pt>
                <c:pt idx="992">
                  <c:v>30.57</c:v>
                </c:pt>
                <c:pt idx="993">
                  <c:v>12.75</c:v>
                </c:pt>
                <c:pt idx="994">
                  <c:v>61.32</c:v>
                </c:pt>
                <c:pt idx="995">
                  <c:v>12.4</c:v>
                </c:pt>
                <c:pt idx="996">
                  <c:v>25.57</c:v>
                </c:pt>
                <c:pt idx="997">
                  <c:v>16.760000000000002</c:v>
                </c:pt>
                <c:pt idx="998">
                  <c:v>14.82</c:v>
                </c:pt>
                <c:pt idx="999">
                  <c:v>15.44</c:v>
                </c:pt>
                <c:pt idx="1000">
                  <c:v>49.99</c:v>
                </c:pt>
                <c:pt idx="1001">
                  <c:v>38.31</c:v>
                </c:pt>
                <c:pt idx="1002">
                  <c:v>15.73</c:v>
                </c:pt>
                <c:pt idx="1003">
                  <c:v>18.09</c:v>
                </c:pt>
                <c:pt idx="1004">
                  <c:v>34.090000000000003</c:v>
                </c:pt>
                <c:pt idx="1005">
                  <c:v>9.76</c:v>
                </c:pt>
                <c:pt idx="1006">
                  <c:v>9.91</c:v>
                </c:pt>
                <c:pt idx="1007">
                  <c:v>36.32</c:v>
                </c:pt>
                <c:pt idx="1008">
                  <c:v>37.07</c:v>
                </c:pt>
                <c:pt idx="1009">
                  <c:v>34.840000000000003</c:v>
                </c:pt>
                <c:pt idx="1010">
                  <c:v>14.91</c:v>
                </c:pt>
                <c:pt idx="1011">
                  <c:v>15.87</c:v>
                </c:pt>
                <c:pt idx="1012">
                  <c:v>4.58</c:v>
                </c:pt>
                <c:pt idx="1013">
                  <c:v>30.07</c:v>
                </c:pt>
                <c:pt idx="1014">
                  <c:v>44.73</c:v>
                </c:pt>
                <c:pt idx="1015">
                  <c:v>30.77</c:v>
                </c:pt>
                <c:pt idx="1016">
                  <c:v>25.96</c:v>
                </c:pt>
                <c:pt idx="1017">
                  <c:v>12.93</c:v>
                </c:pt>
                <c:pt idx="1018">
                  <c:v>11.36</c:v>
                </c:pt>
                <c:pt idx="1019">
                  <c:v>36.28</c:v>
                </c:pt>
                <c:pt idx="1020">
                  <c:v>18.5</c:v>
                </c:pt>
                <c:pt idx="1021">
                  <c:v>8.2100000000000009</c:v>
                </c:pt>
                <c:pt idx="1022">
                  <c:v>23.58</c:v>
                </c:pt>
                <c:pt idx="1023">
                  <c:v>15.84</c:v>
                </c:pt>
                <c:pt idx="1024">
                  <c:v>6.08</c:v>
                </c:pt>
                <c:pt idx="1025">
                  <c:v>23.46</c:v>
                </c:pt>
                <c:pt idx="1026">
                  <c:v>34.159999999999997</c:v>
                </c:pt>
                <c:pt idx="1027">
                  <c:v>9.92</c:v>
                </c:pt>
                <c:pt idx="1028">
                  <c:v>6.61</c:v>
                </c:pt>
                <c:pt idx="1029">
                  <c:v>48.06</c:v>
                </c:pt>
                <c:pt idx="1030">
                  <c:v>14.76</c:v>
                </c:pt>
                <c:pt idx="1031">
                  <c:v>11.22</c:v>
                </c:pt>
                <c:pt idx="1032">
                  <c:v>28.9</c:v>
                </c:pt>
                <c:pt idx="1033">
                  <c:v>21.11</c:v>
                </c:pt>
                <c:pt idx="1034">
                  <c:v>20.95</c:v>
                </c:pt>
                <c:pt idx="1035">
                  <c:v>14.27</c:v>
                </c:pt>
                <c:pt idx="1036">
                  <c:v>14.45</c:v>
                </c:pt>
                <c:pt idx="1037">
                  <c:v>23.63</c:v>
                </c:pt>
                <c:pt idx="1038">
                  <c:v>36.08</c:v>
                </c:pt>
                <c:pt idx="1039">
                  <c:v>47.17</c:v>
                </c:pt>
                <c:pt idx="1040">
                  <c:v>31.58</c:v>
                </c:pt>
                <c:pt idx="1041">
                  <c:v>22.77</c:v>
                </c:pt>
                <c:pt idx="1042">
                  <c:v>11.34</c:v>
                </c:pt>
                <c:pt idx="1043">
                  <c:v>27.66</c:v>
                </c:pt>
                <c:pt idx="1044">
                  <c:v>36.53</c:v>
                </c:pt>
                <c:pt idx="1045">
                  <c:v>28.02</c:v>
                </c:pt>
                <c:pt idx="1046">
                  <c:v>35.86</c:v>
                </c:pt>
                <c:pt idx="1047">
                  <c:v>29.52</c:v>
                </c:pt>
                <c:pt idx="1048">
                  <c:v>27.74</c:v>
                </c:pt>
                <c:pt idx="1049">
                  <c:v>29.65</c:v>
                </c:pt>
                <c:pt idx="1050">
                  <c:v>39.659999999999997</c:v>
                </c:pt>
                <c:pt idx="1051">
                  <c:v>23.52</c:v>
                </c:pt>
                <c:pt idx="1052">
                  <c:v>28.02</c:v>
                </c:pt>
                <c:pt idx="1053">
                  <c:v>1.79</c:v>
                </c:pt>
                <c:pt idx="1054">
                  <c:v>16.940000000000001</c:v>
                </c:pt>
                <c:pt idx="1055">
                  <c:v>21.9</c:v>
                </c:pt>
                <c:pt idx="1056">
                  <c:v>4.9800000000000004</c:v>
                </c:pt>
                <c:pt idx="1057">
                  <c:v>27.11</c:v>
                </c:pt>
                <c:pt idx="1058">
                  <c:v>13.95</c:v>
                </c:pt>
                <c:pt idx="1059">
                  <c:v>25.24</c:v>
                </c:pt>
                <c:pt idx="1060">
                  <c:v>35.409999999999997</c:v>
                </c:pt>
                <c:pt idx="1061">
                  <c:v>37.409999999999997</c:v>
                </c:pt>
                <c:pt idx="1062">
                  <c:v>54.99</c:v>
                </c:pt>
                <c:pt idx="1063">
                  <c:v>38.840000000000003</c:v>
                </c:pt>
                <c:pt idx="1064">
                  <c:v>10.35</c:v>
                </c:pt>
                <c:pt idx="1065">
                  <c:v>5.95</c:v>
                </c:pt>
                <c:pt idx="1066">
                  <c:v>26.72</c:v>
                </c:pt>
                <c:pt idx="1067">
                  <c:v>56.05</c:v>
                </c:pt>
                <c:pt idx="1068">
                  <c:v>53.54</c:v>
                </c:pt>
                <c:pt idx="1069">
                  <c:v>27.84</c:v>
                </c:pt>
                <c:pt idx="1070">
                  <c:v>5.28</c:v>
                </c:pt>
                <c:pt idx="1071">
                  <c:v>14.08</c:v>
                </c:pt>
                <c:pt idx="1072">
                  <c:v>24.56</c:v>
                </c:pt>
                <c:pt idx="1073">
                  <c:v>20.05</c:v>
                </c:pt>
                <c:pt idx="1074">
                  <c:v>28.27</c:v>
                </c:pt>
                <c:pt idx="1075">
                  <c:v>33.69</c:v>
                </c:pt>
                <c:pt idx="1076">
                  <c:v>46.15</c:v>
                </c:pt>
                <c:pt idx="1077">
                  <c:v>40.61</c:v>
                </c:pt>
                <c:pt idx="1078">
                  <c:v>15.09</c:v>
                </c:pt>
                <c:pt idx="1079">
                  <c:v>16.05</c:v>
                </c:pt>
                <c:pt idx="1080">
                  <c:v>9.7200000000000006</c:v>
                </c:pt>
                <c:pt idx="1081">
                  <c:v>21.09</c:v>
                </c:pt>
                <c:pt idx="1082">
                  <c:v>26.94</c:v>
                </c:pt>
                <c:pt idx="1083">
                  <c:v>4.18</c:v>
                </c:pt>
                <c:pt idx="1084">
                  <c:v>42.77</c:v>
                </c:pt>
                <c:pt idx="1085">
                  <c:v>15.39</c:v>
                </c:pt>
                <c:pt idx="1086">
                  <c:v>28.38</c:v>
                </c:pt>
                <c:pt idx="1087">
                  <c:v>54.71</c:v>
                </c:pt>
                <c:pt idx="1088">
                  <c:v>47.5</c:v>
                </c:pt>
                <c:pt idx="1089">
                  <c:v>15.33</c:v>
                </c:pt>
                <c:pt idx="1090">
                  <c:v>19.2</c:v>
                </c:pt>
                <c:pt idx="1091">
                  <c:v>33.44</c:v>
                </c:pt>
                <c:pt idx="1092">
                  <c:v>25.73</c:v>
                </c:pt>
                <c:pt idx="1093">
                  <c:v>15.26</c:v>
                </c:pt>
                <c:pt idx="1094">
                  <c:v>37.71</c:v>
                </c:pt>
                <c:pt idx="1095">
                  <c:v>49.58</c:v>
                </c:pt>
                <c:pt idx="1096">
                  <c:v>12.34</c:v>
                </c:pt>
                <c:pt idx="1097">
                  <c:v>13.13</c:v>
                </c:pt>
                <c:pt idx="1098">
                  <c:v>10.44</c:v>
                </c:pt>
                <c:pt idx="1099">
                  <c:v>41.96</c:v>
                </c:pt>
                <c:pt idx="1100">
                  <c:v>28.94</c:v>
                </c:pt>
                <c:pt idx="1101">
                  <c:v>29.34</c:v>
                </c:pt>
                <c:pt idx="1102">
                  <c:v>5.52</c:v>
                </c:pt>
                <c:pt idx="1103">
                  <c:v>18.71</c:v>
                </c:pt>
                <c:pt idx="1104">
                  <c:v>13.33</c:v>
                </c:pt>
                <c:pt idx="1105">
                  <c:v>12.3</c:v>
                </c:pt>
                <c:pt idx="1106">
                  <c:v>10.63</c:v>
                </c:pt>
                <c:pt idx="1107">
                  <c:v>7.27</c:v>
                </c:pt>
                <c:pt idx="1108">
                  <c:v>12.97</c:v>
                </c:pt>
                <c:pt idx="1109">
                  <c:v>12.58</c:v>
                </c:pt>
                <c:pt idx="1110">
                  <c:v>31.72</c:v>
                </c:pt>
                <c:pt idx="1111">
                  <c:v>6.85</c:v>
                </c:pt>
                <c:pt idx="1112">
                  <c:v>15.47</c:v>
                </c:pt>
                <c:pt idx="1113">
                  <c:v>23.67</c:v>
                </c:pt>
                <c:pt idx="1114">
                  <c:v>19.14</c:v>
                </c:pt>
                <c:pt idx="1115">
                  <c:v>7.25</c:v>
                </c:pt>
                <c:pt idx="1116">
                  <c:v>35.67</c:v>
                </c:pt>
                <c:pt idx="1117">
                  <c:v>38.950000000000003</c:v>
                </c:pt>
                <c:pt idx="1118">
                  <c:v>29.95</c:v>
                </c:pt>
                <c:pt idx="1119">
                  <c:v>9.92</c:v>
                </c:pt>
                <c:pt idx="1120">
                  <c:v>28.89</c:v>
                </c:pt>
                <c:pt idx="1121">
                  <c:v>24.79</c:v>
                </c:pt>
                <c:pt idx="1122">
                  <c:v>37.15</c:v>
                </c:pt>
                <c:pt idx="1123">
                  <c:v>28.42</c:v>
                </c:pt>
                <c:pt idx="1124">
                  <c:v>26.98</c:v>
                </c:pt>
                <c:pt idx="1125">
                  <c:v>24.13</c:v>
                </c:pt>
                <c:pt idx="1126">
                  <c:v>17.78</c:v>
                </c:pt>
                <c:pt idx="1127">
                  <c:v>41.32</c:v>
                </c:pt>
                <c:pt idx="1128">
                  <c:v>10.71</c:v>
                </c:pt>
                <c:pt idx="1129">
                  <c:v>27.43</c:v>
                </c:pt>
                <c:pt idx="1130">
                  <c:v>28.82</c:v>
                </c:pt>
                <c:pt idx="1131">
                  <c:v>18.66</c:v>
                </c:pt>
                <c:pt idx="1132">
                  <c:v>24.19</c:v>
                </c:pt>
                <c:pt idx="1133">
                  <c:v>34.49</c:v>
                </c:pt>
                <c:pt idx="1134">
                  <c:v>41.87</c:v>
                </c:pt>
                <c:pt idx="1135">
                  <c:v>21</c:v>
                </c:pt>
                <c:pt idx="1136">
                  <c:v>13.65</c:v>
                </c:pt>
                <c:pt idx="1137">
                  <c:v>29.82</c:v>
                </c:pt>
                <c:pt idx="1138">
                  <c:v>29.8</c:v>
                </c:pt>
                <c:pt idx="1139">
                  <c:v>36.69</c:v>
                </c:pt>
                <c:pt idx="1140">
                  <c:v>35.659999999999997</c:v>
                </c:pt>
                <c:pt idx="1141">
                  <c:v>32.270000000000003</c:v>
                </c:pt>
                <c:pt idx="1142">
                  <c:v>2.77</c:v>
                </c:pt>
                <c:pt idx="1143">
                  <c:v>21.14</c:v>
                </c:pt>
                <c:pt idx="1144">
                  <c:v>7.69</c:v>
                </c:pt>
                <c:pt idx="1145">
                  <c:v>1.5</c:v>
                </c:pt>
                <c:pt idx="1146">
                  <c:v>25.62</c:v>
                </c:pt>
                <c:pt idx="1147">
                  <c:v>33.94</c:v>
                </c:pt>
                <c:pt idx="1148">
                  <c:v>14.84</c:v>
                </c:pt>
                <c:pt idx="1149">
                  <c:v>35.6</c:v>
                </c:pt>
                <c:pt idx="1150">
                  <c:v>10.51</c:v>
                </c:pt>
                <c:pt idx="1151">
                  <c:v>31.84</c:v>
                </c:pt>
                <c:pt idx="1152">
                  <c:v>30.01</c:v>
                </c:pt>
                <c:pt idx="1153">
                  <c:v>17.22</c:v>
                </c:pt>
                <c:pt idx="1154">
                  <c:v>13.46</c:v>
                </c:pt>
                <c:pt idx="1155">
                  <c:v>10.199999999999999</c:v>
                </c:pt>
                <c:pt idx="1156">
                  <c:v>48.99</c:v>
                </c:pt>
                <c:pt idx="1157">
                  <c:v>12.92</c:v>
                </c:pt>
                <c:pt idx="1158">
                  <c:v>43.73</c:v>
                </c:pt>
                <c:pt idx="1159">
                  <c:v>44.32</c:v>
                </c:pt>
                <c:pt idx="1160">
                  <c:v>41.08</c:v>
                </c:pt>
                <c:pt idx="1161">
                  <c:v>22.82</c:v>
                </c:pt>
                <c:pt idx="1162">
                  <c:v>29.95</c:v>
                </c:pt>
                <c:pt idx="1163">
                  <c:v>39</c:v>
                </c:pt>
                <c:pt idx="1164">
                  <c:v>16.190000000000001</c:v>
                </c:pt>
                <c:pt idx="1165">
                  <c:v>38.93</c:v>
                </c:pt>
                <c:pt idx="1166">
                  <c:v>6.52</c:v>
                </c:pt>
                <c:pt idx="1167">
                  <c:v>19.75</c:v>
                </c:pt>
                <c:pt idx="1168">
                  <c:v>16.64</c:v>
                </c:pt>
                <c:pt idx="1169">
                  <c:v>29.32</c:v>
                </c:pt>
                <c:pt idx="1170">
                  <c:v>14.69</c:v>
                </c:pt>
                <c:pt idx="1171">
                  <c:v>11.44</c:v>
                </c:pt>
                <c:pt idx="1172">
                  <c:v>7.89</c:v>
                </c:pt>
                <c:pt idx="1173">
                  <c:v>25.05</c:v>
                </c:pt>
                <c:pt idx="1174">
                  <c:v>22.94</c:v>
                </c:pt>
                <c:pt idx="1175">
                  <c:v>0</c:v>
                </c:pt>
                <c:pt idx="1176">
                  <c:v>7.63</c:v>
                </c:pt>
                <c:pt idx="1177">
                  <c:v>34.26</c:v>
                </c:pt>
                <c:pt idx="1178">
                  <c:v>25.65</c:v>
                </c:pt>
                <c:pt idx="1179">
                  <c:v>22.02</c:v>
                </c:pt>
                <c:pt idx="1180">
                  <c:v>20.52</c:v>
                </c:pt>
                <c:pt idx="1181">
                  <c:v>17.670000000000002</c:v>
                </c:pt>
                <c:pt idx="1182">
                  <c:v>20.65</c:v>
                </c:pt>
                <c:pt idx="1183">
                  <c:v>12.57</c:v>
                </c:pt>
                <c:pt idx="1184">
                  <c:v>11.67</c:v>
                </c:pt>
                <c:pt idx="1185">
                  <c:v>18.39</c:v>
                </c:pt>
                <c:pt idx="1186">
                  <c:v>23.75</c:v>
                </c:pt>
                <c:pt idx="1187">
                  <c:v>15.21</c:v>
                </c:pt>
                <c:pt idx="1188">
                  <c:v>22.31</c:v>
                </c:pt>
                <c:pt idx="1189">
                  <c:v>57.78</c:v>
                </c:pt>
                <c:pt idx="1190">
                  <c:v>46.01</c:v>
                </c:pt>
                <c:pt idx="1191">
                  <c:v>12.72</c:v>
                </c:pt>
                <c:pt idx="1192">
                  <c:v>12.56</c:v>
                </c:pt>
                <c:pt idx="1193">
                  <c:v>43.77</c:v>
                </c:pt>
                <c:pt idx="1194">
                  <c:v>15.72</c:v>
                </c:pt>
                <c:pt idx="1195">
                  <c:v>38.090000000000003</c:v>
                </c:pt>
                <c:pt idx="1196">
                  <c:v>5.96</c:v>
                </c:pt>
                <c:pt idx="1197">
                  <c:v>20.72</c:v>
                </c:pt>
                <c:pt idx="1198">
                  <c:v>43.85</c:v>
                </c:pt>
                <c:pt idx="1199">
                  <c:v>25.08</c:v>
                </c:pt>
                <c:pt idx="1200">
                  <c:v>39.83</c:v>
                </c:pt>
                <c:pt idx="1201">
                  <c:v>22.19</c:v>
                </c:pt>
                <c:pt idx="1202">
                  <c:v>32.14</c:v>
                </c:pt>
                <c:pt idx="1203">
                  <c:v>7.37</c:v>
                </c:pt>
                <c:pt idx="1204">
                  <c:v>25.31</c:v>
                </c:pt>
                <c:pt idx="1205">
                  <c:v>34.72</c:v>
                </c:pt>
                <c:pt idx="1206">
                  <c:v>36.74</c:v>
                </c:pt>
                <c:pt idx="1207">
                  <c:v>38.840000000000003</c:v>
                </c:pt>
                <c:pt idx="1208">
                  <c:v>16.61</c:v>
                </c:pt>
                <c:pt idx="1209">
                  <c:v>8.0399999999999991</c:v>
                </c:pt>
                <c:pt idx="1210">
                  <c:v>35.590000000000003</c:v>
                </c:pt>
                <c:pt idx="1211">
                  <c:v>21.01</c:v>
                </c:pt>
                <c:pt idx="1212">
                  <c:v>29.57</c:v>
                </c:pt>
                <c:pt idx="1213">
                  <c:v>30.26</c:v>
                </c:pt>
                <c:pt idx="1214">
                  <c:v>34.299999999999997</c:v>
                </c:pt>
                <c:pt idx="1215">
                  <c:v>15.25</c:v>
                </c:pt>
                <c:pt idx="1216">
                  <c:v>4.67</c:v>
                </c:pt>
                <c:pt idx="1217">
                  <c:v>28.45</c:v>
                </c:pt>
                <c:pt idx="1218">
                  <c:v>23.18</c:v>
                </c:pt>
                <c:pt idx="1219">
                  <c:v>25.48</c:v>
                </c:pt>
                <c:pt idx="1220">
                  <c:v>20.82</c:v>
                </c:pt>
                <c:pt idx="1221">
                  <c:v>16.88</c:v>
                </c:pt>
                <c:pt idx="1222">
                  <c:v>31.55</c:v>
                </c:pt>
                <c:pt idx="1223">
                  <c:v>32.229999999999997</c:v>
                </c:pt>
                <c:pt idx="1224">
                  <c:v>39.25</c:v>
                </c:pt>
                <c:pt idx="1225">
                  <c:v>40.44</c:v>
                </c:pt>
                <c:pt idx="1226">
                  <c:v>33.82</c:v>
                </c:pt>
                <c:pt idx="1227">
                  <c:v>22.57</c:v>
                </c:pt>
                <c:pt idx="1228">
                  <c:v>12.23</c:v>
                </c:pt>
                <c:pt idx="1229">
                  <c:v>20.82</c:v>
                </c:pt>
                <c:pt idx="1230">
                  <c:v>60.53</c:v>
                </c:pt>
                <c:pt idx="1231">
                  <c:v>37.5</c:v>
                </c:pt>
                <c:pt idx="1232">
                  <c:v>31.99</c:v>
                </c:pt>
                <c:pt idx="1233">
                  <c:v>42.2</c:v>
                </c:pt>
                <c:pt idx="1234">
                  <c:v>31.51</c:v>
                </c:pt>
                <c:pt idx="1235">
                  <c:v>34.659999999999997</c:v>
                </c:pt>
                <c:pt idx="1236">
                  <c:v>16.95</c:v>
                </c:pt>
                <c:pt idx="1237">
                  <c:v>8.74</c:v>
                </c:pt>
                <c:pt idx="1238">
                  <c:v>12.88</c:v>
                </c:pt>
                <c:pt idx="1239">
                  <c:v>27.39</c:v>
                </c:pt>
                <c:pt idx="1240">
                  <c:v>5.86</c:v>
                </c:pt>
                <c:pt idx="1241">
                  <c:v>21.78</c:v>
                </c:pt>
                <c:pt idx="1242">
                  <c:v>41.74</c:v>
                </c:pt>
                <c:pt idx="1243">
                  <c:v>25.75</c:v>
                </c:pt>
                <c:pt idx="1244">
                  <c:v>35.11</c:v>
                </c:pt>
                <c:pt idx="1245">
                  <c:v>41.07</c:v>
                </c:pt>
                <c:pt idx="1246">
                  <c:v>45.85</c:v>
                </c:pt>
                <c:pt idx="1247">
                  <c:v>22.03</c:v>
                </c:pt>
                <c:pt idx="1248">
                  <c:v>14.89</c:v>
                </c:pt>
                <c:pt idx="1249">
                  <c:v>30.55</c:v>
                </c:pt>
                <c:pt idx="1250">
                  <c:v>51.9</c:v>
                </c:pt>
                <c:pt idx="1251">
                  <c:v>0</c:v>
                </c:pt>
                <c:pt idx="1252">
                  <c:v>12.26</c:v>
                </c:pt>
                <c:pt idx="1253">
                  <c:v>25.67</c:v>
                </c:pt>
                <c:pt idx="1254">
                  <c:v>5.26</c:v>
                </c:pt>
                <c:pt idx="1255">
                  <c:v>33.17</c:v>
                </c:pt>
                <c:pt idx="1256">
                  <c:v>42.31</c:v>
                </c:pt>
                <c:pt idx="1257">
                  <c:v>12.52</c:v>
                </c:pt>
                <c:pt idx="1258">
                  <c:v>41.46</c:v>
                </c:pt>
                <c:pt idx="1259">
                  <c:v>18.61</c:v>
                </c:pt>
                <c:pt idx="1260">
                  <c:v>9.83</c:v>
                </c:pt>
                <c:pt idx="1261">
                  <c:v>16.739999999999998</c:v>
                </c:pt>
                <c:pt idx="1262">
                  <c:v>14.99</c:v>
                </c:pt>
                <c:pt idx="1263">
                  <c:v>49.63</c:v>
                </c:pt>
                <c:pt idx="1264">
                  <c:v>18.5</c:v>
                </c:pt>
                <c:pt idx="1265">
                  <c:v>36.54</c:v>
                </c:pt>
                <c:pt idx="1266">
                  <c:v>44.38</c:v>
                </c:pt>
                <c:pt idx="1267">
                  <c:v>26.3</c:v>
                </c:pt>
                <c:pt idx="1268">
                  <c:v>30.61</c:v>
                </c:pt>
                <c:pt idx="1269">
                  <c:v>16.87</c:v>
                </c:pt>
                <c:pt idx="1270">
                  <c:v>14.28</c:v>
                </c:pt>
                <c:pt idx="1271">
                  <c:v>14.49</c:v>
                </c:pt>
                <c:pt idx="1272">
                  <c:v>19.899999999999999</c:v>
                </c:pt>
                <c:pt idx="1273">
                  <c:v>34.159999999999997</c:v>
                </c:pt>
                <c:pt idx="1274">
                  <c:v>25.88</c:v>
                </c:pt>
                <c:pt idx="1275">
                  <c:v>13</c:v>
                </c:pt>
                <c:pt idx="1276">
                  <c:v>40.25</c:v>
                </c:pt>
                <c:pt idx="1277">
                  <c:v>30.55</c:v>
                </c:pt>
                <c:pt idx="1278">
                  <c:v>32.25</c:v>
                </c:pt>
                <c:pt idx="1279">
                  <c:v>42.74</c:v>
                </c:pt>
                <c:pt idx="1280">
                  <c:v>11.01</c:v>
                </c:pt>
                <c:pt idx="1281">
                  <c:v>4.8099999999999996</c:v>
                </c:pt>
                <c:pt idx="1282">
                  <c:v>57.66</c:v>
                </c:pt>
                <c:pt idx="1283">
                  <c:v>6.92</c:v>
                </c:pt>
                <c:pt idx="1284">
                  <c:v>25.88</c:v>
                </c:pt>
                <c:pt idx="1285">
                  <c:v>27.58</c:v>
                </c:pt>
                <c:pt idx="1286">
                  <c:v>38.340000000000003</c:v>
                </c:pt>
                <c:pt idx="1287">
                  <c:v>28.04</c:v>
                </c:pt>
                <c:pt idx="1288">
                  <c:v>41.5</c:v>
                </c:pt>
                <c:pt idx="1289">
                  <c:v>33.369999999999997</c:v>
                </c:pt>
                <c:pt idx="1290">
                  <c:v>20.85</c:v>
                </c:pt>
                <c:pt idx="1291">
                  <c:v>28.54</c:v>
                </c:pt>
                <c:pt idx="1292">
                  <c:v>9.18</c:v>
                </c:pt>
                <c:pt idx="1293">
                  <c:v>13.01</c:v>
                </c:pt>
                <c:pt idx="1294">
                  <c:v>12.74</c:v>
                </c:pt>
                <c:pt idx="1295">
                  <c:v>29.55</c:v>
                </c:pt>
                <c:pt idx="1296">
                  <c:v>12.74</c:v>
                </c:pt>
                <c:pt idx="1297">
                  <c:v>15.16</c:v>
                </c:pt>
                <c:pt idx="1298">
                  <c:v>38.28</c:v>
                </c:pt>
                <c:pt idx="1299">
                  <c:v>33.71</c:v>
                </c:pt>
                <c:pt idx="1300">
                  <c:v>15.62</c:v>
                </c:pt>
                <c:pt idx="1301">
                  <c:v>26.91</c:v>
                </c:pt>
                <c:pt idx="1302">
                  <c:v>42.07</c:v>
                </c:pt>
                <c:pt idx="1303">
                  <c:v>30.25</c:v>
                </c:pt>
                <c:pt idx="1304">
                  <c:v>34.75</c:v>
                </c:pt>
                <c:pt idx="1305">
                  <c:v>16.39</c:v>
                </c:pt>
                <c:pt idx="1306">
                  <c:v>25.43</c:v>
                </c:pt>
                <c:pt idx="1307">
                  <c:v>50.03</c:v>
                </c:pt>
                <c:pt idx="1308">
                  <c:v>27.95</c:v>
                </c:pt>
                <c:pt idx="1309">
                  <c:v>51.82</c:v>
                </c:pt>
                <c:pt idx="1310">
                  <c:v>41.26</c:v>
                </c:pt>
                <c:pt idx="1311">
                  <c:v>7.07</c:v>
                </c:pt>
                <c:pt idx="1312">
                  <c:v>42.55</c:v>
                </c:pt>
                <c:pt idx="1313">
                  <c:v>14.95</c:v>
                </c:pt>
                <c:pt idx="1314">
                  <c:v>22.46</c:v>
                </c:pt>
                <c:pt idx="1315">
                  <c:v>28.58</c:v>
                </c:pt>
                <c:pt idx="1316">
                  <c:v>5.61</c:v>
                </c:pt>
                <c:pt idx="1317">
                  <c:v>21.13</c:v>
                </c:pt>
                <c:pt idx="1318">
                  <c:v>19.420000000000002</c:v>
                </c:pt>
                <c:pt idx="1319">
                  <c:v>27.83</c:v>
                </c:pt>
                <c:pt idx="1320">
                  <c:v>38.06</c:v>
                </c:pt>
                <c:pt idx="1321">
                  <c:v>26.11</c:v>
                </c:pt>
                <c:pt idx="1322">
                  <c:v>19.420000000000002</c:v>
                </c:pt>
                <c:pt idx="1323">
                  <c:v>4.5199999999999996</c:v>
                </c:pt>
                <c:pt idx="1324">
                  <c:v>21.14</c:v>
                </c:pt>
                <c:pt idx="1325">
                  <c:v>33.770000000000003</c:v>
                </c:pt>
                <c:pt idx="1326">
                  <c:v>26.58</c:v>
                </c:pt>
                <c:pt idx="1327">
                  <c:v>49.01</c:v>
                </c:pt>
                <c:pt idx="1328">
                  <c:v>29.05</c:v>
                </c:pt>
                <c:pt idx="1329">
                  <c:v>32.229999999999997</c:v>
                </c:pt>
                <c:pt idx="1330">
                  <c:v>29.98</c:v>
                </c:pt>
                <c:pt idx="1331">
                  <c:v>36.53</c:v>
                </c:pt>
                <c:pt idx="1332">
                  <c:v>27.63</c:v>
                </c:pt>
                <c:pt idx="1333">
                  <c:v>40.950000000000003</c:v>
                </c:pt>
                <c:pt idx="1334">
                  <c:v>10.68</c:v>
                </c:pt>
                <c:pt idx="1335">
                  <c:v>29.33</c:v>
                </c:pt>
                <c:pt idx="1336">
                  <c:v>14.73</c:v>
                </c:pt>
                <c:pt idx="1337">
                  <c:v>14.92</c:v>
                </c:pt>
                <c:pt idx="1338">
                  <c:v>31.19</c:v>
                </c:pt>
                <c:pt idx="1339">
                  <c:v>11.05</c:v>
                </c:pt>
                <c:pt idx="1340">
                  <c:v>12.15</c:v>
                </c:pt>
                <c:pt idx="1341">
                  <c:v>5.08</c:v>
                </c:pt>
                <c:pt idx="1342">
                  <c:v>19.899999999999999</c:v>
                </c:pt>
                <c:pt idx="1343">
                  <c:v>27.71</c:v>
                </c:pt>
                <c:pt idx="1344">
                  <c:v>18.8</c:v>
                </c:pt>
                <c:pt idx="1345">
                  <c:v>4.95</c:v>
                </c:pt>
                <c:pt idx="1346">
                  <c:v>25.49</c:v>
                </c:pt>
                <c:pt idx="1347">
                  <c:v>10.4</c:v>
                </c:pt>
                <c:pt idx="1348">
                  <c:v>17.88</c:v>
                </c:pt>
                <c:pt idx="1349">
                  <c:v>43.08</c:v>
                </c:pt>
                <c:pt idx="1350">
                  <c:v>11.86</c:v>
                </c:pt>
                <c:pt idx="1351">
                  <c:v>46</c:v>
                </c:pt>
                <c:pt idx="1352">
                  <c:v>17.07</c:v>
                </c:pt>
                <c:pt idx="1353">
                  <c:v>26.06</c:v>
                </c:pt>
                <c:pt idx="1354">
                  <c:v>16.420000000000002</c:v>
                </c:pt>
                <c:pt idx="1355">
                  <c:v>43.27</c:v>
                </c:pt>
                <c:pt idx="1356">
                  <c:v>20.67</c:v>
                </c:pt>
                <c:pt idx="1357">
                  <c:v>46.58</c:v>
                </c:pt>
                <c:pt idx="1358">
                  <c:v>12.64</c:v>
                </c:pt>
                <c:pt idx="1359">
                  <c:v>46.17</c:v>
                </c:pt>
                <c:pt idx="1360">
                  <c:v>21.52</c:v>
                </c:pt>
                <c:pt idx="1361">
                  <c:v>16.13</c:v>
                </c:pt>
                <c:pt idx="1362">
                  <c:v>16.02</c:v>
                </c:pt>
                <c:pt idx="1363">
                  <c:v>19.670000000000002</c:v>
                </c:pt>
                <c:pt idx="1364">
                  <c:v>42.45</c:v>
                </c:pt>
                <c:pt idx="1365">
                  <c:v>31.08</c:v>
                </c:pt>
                <c:pt idx="1366">
                  <c:v>21.17</c:v>
                </c:pt>
                <c:pt idx="1367">
                  <c:v>26.77</c:v>
                </c:pt>
                <c:pt idx="1368">
                  <c:v>14.49</c:v>
                </c:pt>
                <c:pt idx="1369">
                  <c:v>19.98</c:v>
                </c:pt>
                <c:pt idx="1370">
                  <c:v>21.25</c:v>
                </c:pt>
                <c:pt idx="1371">
                  <c:v>13.84</c:v>
                </c:pt>
                <c:pt idx="1372">
                  <c:v>11.23</c:v>
                </c:pt>
                <c:pt idx="1373">
                  <c:v>12.14</c:v>
                </c:pt>
                <c:pt idx="1374">
                  <c:v>16.39</c:v>
                </c:pt>
                <c:pt idx="1375">
                  <c:v>19.91</c:v>
                </c:pt>
                <c:pt idx="1376">
                  <c:v>35.92</c:v>
                </c:pt>
                <c:pt idx="1377">
                  <c:v>33.11</c:v>
                </c:pt>
                <c:pt idx="1378">
                  <c:v>27.96</c:v>
                </c:pt>
                <c:pt idx="1379">
                  <c:v>50.43</c:v>
                </c:pt>
                <c:pt idx="1380">
                  <c:v>46.33</c:v>
                </c:pt>
                <c:pt idx="1381">
                  <c:v>22.99</c:v>
                </c:pt>
                <c:pt idx="1382">
                  <c:v>29.56</c:v>
                </c:pt>
                <c:pt idx="1383">
                  <c:v>31.4</c:v>
                </c:pt>
                <c:pt idx="1384">
                  <c:v>50.64</c:v>
                </c:pt>
                <c:pt idx="1385">
                  <c:v>11.9</c:v>
                </c:pt>
                <c:pt idx="1386">
                  <c:v>30.24</c:v>
                </c:pt>
                <c:pt idx="1387">
                  <c:v>31.05</c:v>
                </c:pt>
                <c:pt idx="1388">
                  <c:v>30.51</c:v>
                </c:pt>
                <c:pt idx="1389">
                  <c:v>23</c:v>
                </c:pt>
                <c:pt idx="1390">
                  <c:v>17.43</c:v>
                </c:pt>
                <c:pt idx="1391">
                  <c:v>13.81</c:v>
                </c:pt>
                <c:pt idx="1392">
                  <c:v>12.82</c:v>
                </c:pt>
                <c:pt idx="1393">
                  <c:v>27.81</c:v>
                </c:pt>
                <c:pt idx="1394">
                  <c:v>16.510000000000002</c:v>
                </c:pt>
                <c:pt idx="1395">
                  <c:v>12.05</c:v>
                </c:pt>
                <c:pt idx="1396">
                  <c:v>15.34</c:v>
                </c:pt>
                <c:pt idx="1397">
                  <c:v>23.56</c:v>
                </c:pt>
                <c:pt idx="1398">
                  <c:v>36.31</c:v>
                </c:pt>
                <c:pt idx="1399">
                  <c:v>22.74</c:v>
                </c:pt>
                <c:pt idx="1400">
                  <c:v>23.74</c:v>
                </c:pt>
                <c:pt idx="1401">
                  <c:v>41.03</c:v>
                </c:pt>
                <c:pt idx="1402">
                  <c:v>41.66</c:v>
                </c:pt>
                <c:pt idx="1403">
                  <c:v>23.44</c:v>
                </c:pt>
                <c:pt idx="1404">
                  <c:v>23.9</c:v>
                </c:pt>
                <c:pt idx="1405">
                  <c:v>44.01</c:v>
                </c:pt>
                <c:pt idx="1406">
                  <c:v>42.44</c:v>
                </c:pt>
                <c:pt idx="1407">
                  <c:v>13.62</c:v>
                </c:pt>
                <c:pt idx="1408">
                  <c:v>15.91</c:v>
                </c:pt>
                <c:pt idx="1409">
                  <c:v>45.78</c:v>
                </c:pt>
                <c:pt idx="1410">
                  <c:v>19.399999999999999</c:v>
                </c:pt>
                <c:pt idx="1411">
                  <c:v>56.59</c:v>
                </c:pt>
                <c:pt idx="1412">
                  <c:v>34.299999999999997</c:v>
                </c:pt>
                <c:pt idx="1413">
                  <c:v>10.7</c:v>
                </c:pt>
                <c:pt idx="1414">
                  <c:v>10.84</c:v>
                </c:pt>
                <c:pt idx="1415">
                  <c:v>13.68</c:v>
                </c:pt>
                <c:pt idx="1416">
                  <c:v>32.86</c:v>
                </c:pt>
                <c:pt idx="1417">
                  <c:v>51.83</c:v>
                </c:pt>
                <c:pt idx="1418">
                  <c:v>18.77</c:v>
                </c:pt>
                <c:pt idx="1419">
                  <c:v>58.58</c:v>
                </c:pt>
                <c:pt idx="1420">
                  <c:v>52.82</c:v>
                </c:pt>
                <c:pt idx="1421">
                  <c:v>44.85</c:v>
                </c:pt>
                <c:pt idx="1422">
                  <c:v>15.93</c:v>
                </c:pt>
                <c:pt idx="1423">
                  <c:v>26.67</c:v>
                </c:pt>
                <c:pt idx="1424">
                  <c:v>17.37</c:v>
                </c:pt>
                <c:pt idx="1425">
                  <c:v>28.87</c:v>
                </c:pt>
                <c:pt idx="1426">
                  <c:v>18.03</c:v>
                </c:pt>
                <c:pt idx="1427">
                  <c:v>17.46</c:v>
                </c:pt>
                <c:pt idx="1428">
                  <c:v>14.48</c:v>
                </c:pt>
                <c:pt idx="1429">
                  <c:v>23.02</c:v>
                </c:pt>
                <c:pt idx="1430">
                  <c:v>11.33</c:v>
                </c:pt>
                <c:pt idx="1431">
                  <c:v>21.46</c:v>
                </c:pt>
                <c:pt idx="1432">
                  <c:v>19.91</c:v>
                </c:pt>
                <c:pt idx="1433">
                  <c:v>28.31</c:v>
                </c:pt>
                <c:pt idx="1434">
                  <c:v>12.44</c:v>
                </c:pt>
                <c:pt idx="1435">
                  <c:v>5.93</c:v>
                </c:pt>
                <c:pt idx="1436">
                  <c:v>2.09</c:v>
                </c:pt>
                <c:pt idx="1437">
                  <c:v>31.76</c:v>
                </c:pt>
                <c:pt idx="1438">
                  <c:v>7.13</c:v>
                </c:pt>
                <c:pt idx="1439">
                  <c:v>17.440000000000001</c:v>
                </c:pt>
                <c:pt idx="1440">
                  <c:v>43.28</c:v>
                </c:pt>
                <c:pt idx="1441">
                  <c:v>22.71</c:v>
                </c:pt>
                <c:pt idx="1442">
                  <c:v>35.85</c:v>
                </c:pt>
                <c:pt idx="1443">
                  <c:v>26.18</c:v>
                </c:pt>
                <c:pt idx="1444">
                  <c:v>32.200000000000003</c:v>
                </c:pt>
                <c:pt idx="1445">
                  <c:v>31.98</c:v>
                </c:pt>
                <c:pt idx="1446">
                  <c:v>15.05</c:v>
                </c:pt>
                <c:pt idx="1447">
                  <c:v>33.340000000000003</c:v>
                </c:pt>
                <c:pt idx="1448">
                  <c:v>25.56</c:v>
                </c:pt>
                <c:pt idx="1449">
                  <c:v>22.71</c:v>
                </c:pt>
                <c:pt idx="1450">
                  <c:v>44.7</c:v>
                </c:pt>
                <c:pt idx="1451">
                  <c:v>16.22</c:v>
                </c:pt>
                <c:pt idx="1452">
                  <c:v>18.190000000000001</c:v>
                </c:pt>
                <c:pt idx="1453">
                  <c:v>13.9</c:v>
                </c:pt>
                <c:pt idx="1454">
                  <c:v>6.92</c:v>
                </c:pt>
                <c:pt idx="1455">
                  <c:v>12.55</c:v>
                </c:pt>
                <c:pt idx="1456">
                  <c:v>19.87</c:v>
                </c:pt>
                <c:pt idx="1457">
                  <c:v>49.23</c:v>
                </c:pt>
                <c:pt idx="1458">
                  <c:v>56.2</c:v>
                </c:pt>
                <c:pt idx="1459">
                  <c:v>48.42</c:v>
                </c:pt>
                <c:pt idx="1460">
                  <c:v>31.92</c:v>
                </c:pt>
                <c:pt idx="1461">
                  <c:v>41.03</c:v>
                </c:pt>
                <c:pt idx="1462">
                  <c:v>29.71</c:v>
                </c:pt>
                <c:pt idx="1463">
                  <c:v>16.28</c:v>
                </c:pt>
                <c:pt idx="1464">
                  <c:v>40.880000000000003</c:v>
                </c:pt>
                <c:pt idx="1465">
                  <c:v>33.64</c:v>
                </c:pt>
                <c:pt idx="1466">
                  <c:v>16.38</c:v>
                </c:pt>
                <c:pt idx="1467">
                  <c:v>15.78</c:v>
                </c:pt>
                <c:pt idx="1468">
                  <c:v>14.4</c:v>
                </c:pt>
                <c:pt idx="1469">
                  <c:v>10.33</c:v>
                </c:pt>
                <c:pt idx="1470">
                  <c:v>18.68</c:v>
                </c:pt>
                <c:pt idx="1471">
                  <c:v>27.95</c:v>
                </c:pt>
                <c:pt idx="1472">
                  <c:v>44.71</c:v>
                </c:pt>
                <c:pt idx="1473">
                  <c:v>45.71</c:v>
                </c:pt>
                <c:pt idx="1474">
                  <c:v>33.47</c:v>
                </c:pt>
                <c:pt idx="1475">
                  <c:v>24.41</c:v>
                </c:pt>
                <c:pt idx="1476">
                  <c:v>10.9</c:v>
                </c:pt>
                <c:pt idx="1477">
                  <c:v>27.93</c:v>
                </c:pt>
                <c:pt idx="1478">
                  <c:v>23.64</c:v>
                </c:pt>
                <c:pt idx="1479">
                  <c:v>33.770000000000003</c:v>
                </c:pt>
                <c:pt idx="1480">
                  <c:v>19.91</c:v>
                </c:pt>
                <c:pt idx="1481">
                  <c:v>34.799999999999997</c:v>
                </c:pt>
                <c:pt idx="1482">
                  <c:v>32.53</c:v>
                </c:pt>
                <c:pt idx="1483">
                  <c:v>37.33</c:v>
                </c:pt>
                <c:pt idx="1484">
                  <c:v>42.26</c:v>
                </c:pt>
                <c:pt idx="1485">
                  <c:v>32.79</c:v>
                </c:pt>
                <c:pt idx="1486">
                  <c:v>29.17</c:v>
                </c:pt>
                <c:pt idx="1487">
                  <c:v>11.98</c:v>
                </c:pt>
                <c:pt idx="1488">
                  <c:v>4.6399999999999997</c:v>
                </c:pt>
                <c:pt idx="1489">
                  <c:v>41.17</c:v>
                </c:pt>
                <c:pt idx="1490">
                  <c:v>32.15</c:v>
                </c:pt>
                <c:pt idx="1491">
                  <c:v>12.1</c:v>
                </c:pt>
                <c:pt idx="1492">
                  <c:v>26.24</c:v>
                </c:pt>
                <c:pt idx="1493">
                  <c:v>30.88</c:v>
                </c:pt>
                <c:pt idx="1494">
                  <c:v>13.62</c:v>
                </c:pt>
                <c:pt idx="1495">
                  <c:v>12.71</c:v>
                </c:pt>
                <c:pt idx="1496">
                  <c:v>34.19</c:v>
                </c:pt>
                <c:pt idx="1497">
                  <c:v>52.27</c:v>
                </c:pt>
                <c:pt idx="1498">
                  <c:v>36.01</c:v>
                </c:pt>
                <c:pt idx="1499">
                  <c:v>24.74</c:v>
                </c:pt>
                <c:pt idx="1500">
                  <c:v>23.75</c:v>
                </c:pt>
                <c:pt idx="1501">
                  <c:v>16.420000000000002</c:v>
                </c:pt>
                <c:pt idx="1502">
                  <c:v>26.42</c:v>
                </c:pt>
                <c:pt idx="1503">
                  <c:v>6.42</c:v>
                </c:pt>
                <c:pt idx="1504">
                  <c:v>19.91</c:v>
                </c:pt>
                <c:pt idx="1505">
                  <c:v>21.4</c:v>
                </c:pt>
                <c:pt idx="1506">
                  <c:v>9.75</c:v>
                </c:pt>
                <c:pt idx="1507">
                  <c:v>23.51</c:v>
                </c:pt>
                <c:pt idx="1508">
                  <c:v>8.0500000000000007</c:v>
                </c:pt>
                <c:pt idx="1509">
                  <c:v>29.87</c:v>
                </c:pt>
                <c:pt idx="1510">
                  <c:v>17.32</c:v>
                </c:pt>
                <c:pt idx="1511">
                  <c:v>14.77</c:v>
                </c:pt>
                <c:pt idx="1512">
                  <c:v>42.3</c:v>
                </c:pt>
                <c:pt idx="1513">
                  <c:v>16.100000000000001</c:v>
                </c:pt>
                <c:pt idx="1514">
                  <c:v>56.35</c:v>
                </c:pt>
                <c:pt idx="1515">
                  <c:v>0</c:v>
                </c:pt>
                <c:pt idx="1516">
                  <c:v>62.55</c:v>
                </c:pt>
                <c:pt idx="1517">
                  <c:v>16.96</c:v>
                </c:pt>
                <c:pt idx="1518">
                  <c:v>37.270000000000003</c:v>
                </c:pt>
                <c:pt idx="1519">
                  <c:v>20.83</c:v>
                </c:pt>
                <c:pt idx="1520">
                  <c:v>12.51</c:v>
                </c:pt>
                <c:pt idx="1521">
                  <c:v>35.270000000000003</c:v>
                </c:pt>
                <c:pt idx="1522">
                  <c:v>6.19</c:v>
                </c:pt>
                <c:pt idx="1523">
                  <c:v>20.440000000000001</c:v>
                </c:pt>
                <c:pt idx="1524">
                  <c:v>55.42</c:v>
                </c:pt>
                <c:pt idx="1525">
                  <c:v>34.07</c:v>
                </c:pt>
                <c:pt idx="1526">
                  <c:v>57.1</c:v>
                </c:pt>
                <c:pt idx="1527">
                  <c:v>18.03</c:v>
                </c:pt>
                <c:pt idx="1528">
                  <c:v>42.47</c:v>
                </c:pt>
                <c:pt idx="1529">
                  <c:v>22.35</c:v>
                </c:pt>
                <c:pt idx="1530">
                  <c:v>37.46</c:v>
                </c:pt>
                <c:pt idx="1531">
                  <c:v>39.200000000000003</c:v>
                </c:pt>
                <c:pt idx="1532">
                  <c:v>13.23</c:v>
                </c:pt>
                <c:pt idx="1533">
                  <c:v>15.74</c:v>
                </c:pt>
                <c:pt idx="1534">
                  <c:v>33.979999999999997</c:v>
                </c:pt>
                <c:pt idx="1535">
                  <c:v>42.91</c:v>
                </c:pt>
                <c:pt idx="1536">
                  <c:v>10.43</c:v>
                </c:pt>
                <c:pt idx="1537">
                  <c:v>47.55</c:v>
                </c:pt>
                <c:pt idx="1538">
                  <c:v>43.94</c:v>
                </c:pt>
                <c:pt idx="1539">
                  <c:v>53.33</c:v>
                </c:pt>
                <c:pt idx="1540">
                  <c:v>44.41</c:v>
                </c:pt>
                <c:pt idx="1541">
                  <c:v>23.08</c:v>
                </c:pt>
                <c:pt idx="1542">
                  <c:v>40.33</c:v>
                </c:pt>
                <c:pt idx="1543">
                  <c:v>39.49</c:v>
                </c:pt>
                <c:pt idx="1544">
                  <c:v>21.69</c:v>
                </c:pt>
                <c:pt idx="1545">
                  <c:v>7.51</c:v>
                </c:pt>
                <c:pt idx="1546">
                  <c:v>11.16</c:v>
                </c:pt>
                <c:pt idx="1547">
                  <c:v>13.49</c:v>
                </c:pt>
                <c:pt idx="1548">
                  <c:v>37.229999999999997</c:v>
                </c:pt>
                <c:pt idx="1549">
                  <c:v>26.69</c:v>
                </c:pt>
                <c:pt idx="1550">
                  <c:v>13.76</c:v>
                </c:pt>
                <c:pt idx="1551">
                  <c:v>37.33</c:v>
                </c:pt>
                <c:pt idx="1552">
                  <c:v>39.15</c:v>
                </c:pt>
                <c:pt idx="1553">
                  <c:v>5.05</c:v>
                </c:pt>
                <c:pt idx="1554">
                  <c:v>53.81</c:v>
                </c:pt>
                <c:pt idx="1555">
                  <c:v>34.03</c:v>
                </c:pt>
                <c:pt idx="1556">
                  <c:v>43.14</c:v>
                </c:pt>
                <c:pt idx="1557">
                  <c:v>12.86</c:v>
                </c:pt>
                <c:pt idx="1558">
                  <c:v>19.68</c:v>
                </c:pt>
                <c:pt idx="1559">
                  <c:v>21.04</c:v>
                </c:pt>
                <c:pt idx="1560">
                  <c:v>14</c:v>
                </c:pt>
                <c:pt idx="1561">
                  <c:v>14.34</c:v>
                </c:pt>
                <c:pt idx="1562">
                  <c:v>28.73</c:v>
                </c:pt>
                <c:pt idx="1563">
                  <c:v>6.78</c:v>
                </c:pt>
                <c:pt idx="1564">
                  <c:v>39.46</c:v>
                </c:pt>
                <c:pt idx="1565">
                  <c:v>16.68</c:v>
                </c:pt>
                <c:pt idx="1566">
                  <c:v>25.78</c:v>
                </c:pt>
                <c:pt idx="1567">
                  <c:v>46.48</c:v>
                </c:pt>
                <c:pt idx="1568">
                  <c:v>31.63</c:v>
                </c:pt>
                <c:pt idx="1569">
                  <c:v>40.19</c:v>
                </c:pt>
                <c:pt idx="1570">
                  <c:v>25.06</c:v>
                </c:pt>
                <c:pt idx="1571">
                  <c:v>53.33</c:v>
                </c:pt>
                <c:pt idx="1572">
                  <c:v>42.37</c:v>
                </c:pt>
                <c:pt idx="1573">
                  <c:v>26.19</c:v>
                </c:pt>
                <c:pt idx="1574">
                  <c:v>34.51</c:v>
                </c:pt>
                <c:pt idx="1575">
                  <c:v>24.45</c:v>
                </c:pt>
                <c:pt idx="1576">
                  <c:v>35.549999999999997</c:v>
                </c:pt>
                <c:pt idx="1577">
                  <c:v>16.39</c:v>
                </c:pt>
                <c:pt idx="1578">
                  <c:v>18.489999999999998</c:v>
                </c:pt>
                <c:pt idx="1579">
                  <c:v>12.54</c:v>
                </c:pt>
                <c:pt idx="1580">
                  <c:v>10</c:v>
                </c:pt>
                <c:pt idx="1581">
                  <c:v>14.54</c:v>
                </c:pt>
                <c:pt idx="1582">
                  <c:v>45.35</c:v>
                </c:pt>
                <c:pt idx="1583">
                  <c:v>12.78</c:v>
                </c:pt>
                <c:pt idx="1584">
                  <c:v>19.16</c:v>
                </c:pt>
                <c:pt idx="1585">
                  <c:v>39.94</c:v>
                </c:pt>
                <c:pt idx="1586">
                  <c:v>7.2</c:v>
                </c:pt>
                <c:pt idx="1587">
                  <c:v>29.68</c:v>
                </c:pt>
                <c:pt idx="1588">
                  <c:v>31.7</c:v>
                </c:pt>
                <c:pt idx="1589">
                  <c:v>22.97</c:v>
                </c:pt>
                <c:pt idx="1590">
                  <c:v>40.71</c:v>
                </c:pt>
                <c:pt idx="1591">
                  <c:v>38.200000000000003</c:v>
                </c:pt>
                <c:pt idx="1592">
                  <c:v>21.56</c:v>
                </c:pt>
                <c:pt idx="1593">
                  <c:v>16.59</c:v>
                </c:pt>
                <c:pt idx="1594">
                  <c:v>33.33</c:v>
                </c:pt>
                <c:pt idx="1595">
                  <c:v>9.14</c:v>
                </c:pt>
                <c:pt idx="1596">
                  <c:v>23.68</c:v>
                </c:pt>
                <c:pt idx="1597">
                  <c:v>14.72</c:v>
                </c:pt>
                <c:pt idx="1598">
                  <c:v>14.17</c:v>
                </c:pt>
                <c:pt idx="1599">
                  <c:v>31.37</c:v>
                </c:pt>
                <c:pt idx="1600">
                  <c:v>23.49</c:v>
                </c:pt>
                <c:pt idx="1601">
                  <c:v>36.08</c:v>
                </c:pt>
                <c:pt idx="1602">
                  <c:v>28.76</c:v>
                </c:pt>
                <c:pt idx="1603">
                  <c:v>24.68</c:v>
                </c:pt>
                <c:pt idx="1604">
                  <c:v>22.34</c:v>
                </c:pt>
                <c:pt idx="1605">
                  <c:v>5.78</c:v>
                </c:pt>
                <c:pt idx="1606">
                  <c:v>24.97</c:v>
                </c:pt>
                <c:pt idx="1607">
                  <c:v>13.3</c:v>
                </c:pt>
                <c:pt idx="1608">
                  <c:v>14.11</c:v>
                </c:pt>
                <c:pt idx="1609">
                  <c:v>23.22</c:v>
                </c:pt>
                <c:pt idx="1610">
                  <c:v>14.45</c:v>
                </c:pt>
                <c:pt idx="1611">
                  <c:v>28.68</c:v>
                </c:pt>
                <c:pt idx="1612">
                  <c:v>20.25</c:v>
                </c:pt>
                <c:pt idx="1613">
                  <c:v>50.87</c:v>
                </c:pt>
                <c:pt idx="1614">
                  <c:v>9.2899999999999991</c:v>
                </c:pt>
                <c:pt idx="1615">
                  <c:v>45.18</c:v>
                </c:pt>
                <c:pt idx="1616">
                  <c:v>39.64</c:v>
                </c:pt>
                <c:pt idx="1617">
                  <c:v>48.89</c:v>
                </c:pt>
                <c:pt idx="1618">
                  <c:v>45.35</c:v>
                </c:pt>
                <c:pt idx="1619">
                  <c:v>26.03</c:v>
                </c:pt>
                <c:pt idx="1620">
                  <c:v>39.89</c:v>
                </c:pt>
                <c:pt idx="1621">
                  <c:v>22.61</c:v>
                </c:pt>
                <c:pt idx="1622">
                  <c:v>11.11</c:v>
                </c:pt>
                <c:pt idx="1623">
                  <c:v>13.21</c:v>
                </c:pt>
                <c:pt idx="1624">
                  <c:v>1.1499999999999999</c:v>
                </c:pt>
                <c:pt idx="1625">
                  <c:v>61.58</c:v>
                </c:pt>
                <c:pt idx="1626">
                  <c:v>16.940000000000001</c:v>
                </c:pt>
                <c:pt idx="1627">
                  <c:v>15.34</c:v>
                </c:pt>
                <c:pt idx="1628">
                  <c:v>6.9</c:v>
                </c:pt>
                <c:pt idx="1629">
                  <c:v>0.77</c:v>
                </c:pt>
                <c:pt idx="1630">
                  <c:v>4.67</c:v>
                </c:pt>
                <c:pt idx="1631">
                  <c:v>17.43</c:v>
                </c:pt>
                <c:pt idx="1632">
                  <c:v>6.96</c:v>
                </c:pt>
                <c:pt idx="1633">
                  <c:v>36.07</c:v>
                </c:pt>
                <c:pt idx="1634">
                  <c:v>34.46</c:v>
                </c:pt>
                <c:pt idx="1635">
                  <c:v>36.69</c:v>
                </c:pt>
                <c:pt idx="1636">
                  <c:v>14.68</c:v>
                </c:pt>
                <c:pt idx="1637">
                  <c:v>39.35</c:v>
                </c:pt>
                <c:pt idx="1638">
                  <c:v>20.41</c:v>
                </c:pt>
                <c:pt idx="1639">
                  <c:v>12.96</c:v>
                </c:pt>
                <c:pt idx="1640">
                  <c:v>17.14</c:v>
                </c:pt>
                <c:pt idx="1641">
                  <c:v>21.57</c:v>
                </c:pt>
                <c:pt idx="1642">
                  <c:v>40.1</c:v>
                </c:pt>
                <c:pt idx="1643">
                  <c:v>46.47</c:v>
                </c:pt>
                <c:pt idx="1644">
                  <c:v>21.65</c:v>
                </c:pt>
                <c:pt idx="1645">
                  <c:v>42.87</c:v>
                </c:pt>
                <c:pt idx="1646">
                  <c:v>0</c:v>
                </c:pt>
                <c:pt idx="1647">
                  <c:v>22.19</c:v>
                </c:pt>
                <c:pt idx="1648">
                  <c:v>34.270000000000003</c:v>
                </c:pt>
                <c:pt idx="1649">
                  <c:v>14.35</c:v>
                </c:pt>
                <c:pt idx="1650">
                  <c:v>23.52</c:v>
                </c:pt>
                <c:pt idx="1651">
                  <c:v>32.9</c:v>
                </c:pt>
                <c:pt idx="1652">
                  <c:v>38.880000000000003</c:v>
                </c:pt>
                <c:pt idx="1653">
                  <c:v>31.71</c:v>
                </c:pt>
                <c:pt idx="1654">
                  <c:v>10.49</c:v>
                </c:pt>
                <c:pt idx="1655">
                  <c:v>19.34</c:v>
                </c:pt>
                <c:pt idx="1656">
                  <c:v>44.01</c:v>
                </c:pt>
                <c:pt idx="1657">
                  <c:v>21.35</c:v>
                </c:pt>
                <c:pt idx="1658">
                  <c:v>17.559999999999999</c:v>
                </c:pt>
                <c:pt idx="1659">
                  <c:v>15.78</c:v>
                </c:pt>
                <c:pt idx="1660">
                  <c:v>26.97</c:v>
                </c:pt>
                <c:pt idx="1661">
                  <c:v>22.28</c:v>
                </c:pt>
                <c:pt idx="1662">
                  <c:v>12.38</c:v>
                </c:pt>
                <c:pt idx="1663">
                  <c:v>43.75</c:v>
                </c:pt>
                <c:pt idx="1664">
                  <c:v>12.8</c:v>
                </c:pt>
                <c:pt idx="1665">
                  <c:v>32.659999999999997</c:v>
                </c:pt>
                <c:pt idx="1666">
                  <c:v>28.67</c:v>
                </c:pt>
                <c:pt idx="1667">
                  <c:v>36.89</c:v>
                </c:pt>
                <c:pt idx="1668">
                  <c:v>16.600000000000001</c:v>
                </c:pt>
                <c:pt idx="1669">
                  <c:v>57.27</c:v>
                </c:pt>
                <c:pt idx="1670">
                  <c:v>21.3</c:v>
                </c:pt>
                <c:pt idx="1671">
                  <c:v>41.41</c:v>
                </c:pt>
                <c:pt idx="1672">
                  <c:v>10.199999999999999</c:v>
                </c:pt>
                <c:pt idx="1673">
                  <c:v>24.41</c:v>
                </c:pt>
                <c:pt idx="1674">
                  <c:v>19.239999999999998</c:v>
                </c:pt>
                <c:pt idx="1675">
                  <c:v>8.42</c:v>
                </c:pt>
                <c:pt idx="1676">
                  <c:v>22.42</c:v>
                </c:pt>
                <c:pt idx="1677">
                  <c:v>19.510000000000002</c:v>
                </c:pt>
                <c:pt idx="1678">
                  <c:v>41.3</c:v>
                </c:pt>
                <c:pt idx="1679">
                  <c:v>29.96</c:v>
                </c:pt>
                <c:pt idx="1680">
                  <c:v>19.989999999999998</c:v>
                </c:pt>
                <c:pt idx="1681">
                  <c:v>35.21</c:v>
                </c:pt>
                <c:pt idx="1682">
                  <c:v>12.67</c:v>
                </c:pt>
                <c:pt idx="1683">
                  <c:v>36.58</c:v>
                </c:pt>
                <c:pt idx="1684">
                  <c:v>34.229999999999997</c:v>
                </c:pt>
                <c:pt idx="1685">
                  <c:v>31.16</c:v>
                </c:pt>
                <c:pt idx="1686">
                  <c:v>28.63</c:v>
                </c:pt>
                <c:pt idx="1687">
                  <c:v>25.26</c:v>
                </c:pt>
                <c:pt idx="1688">
                  <c:v>23.55</c:v>
                </c:pt>
                <c:pt idx="1689">
                  <c:v>30.72</c:v>
                </c:pt>
                <c:pt idx="1690">
                  <c:v>57.59</c:v>
                </c:pt>
                <c:pt idx="1691">
                  <c:v>5.46</c:v>
                </c:pt>
                <c:pt idx="1692">
                  <c:v>52.15</c:v>
                </c:pt>
                <c:pt idx="1693">
                  <c:v>21.3</c:v>
                </c:pt>
                <c:pt idx="1694">
                  <c:v>15.08</c:v>
                </c:pt>
                <c:pt idx="1695">
                  <c:v>5.41</c:v>
                </c:pt>
                <c:pt idx="1696">
                  <c:v>40.619999999999997</c:v>
                </c:pt>
                <c:pt idx="1697">
                  <c:v>9.2200000000000006</c:v>
                </c:pt>
                <c:pt idx="1698">
                  <c:v>17.899999999999999</c:v>
                </c:pt>
                <c:pt idx="1699">
                  <c:v>9.42</c:v>
                </c:pt>
                <c:pt idx="1700">
                  <c:v>22.68</c:v>
                </c:pt>
                <c:pt idx="1701">
                  <c:v>38.369999999999997</c:v>
                </c:pt>
                <c:pt idx="1702">
                  <c:v>39.97</c:v>
                </c:pt>
                <c:pt idx="1703">
                  <c:v>36.99</c:v>
                </c:pt>
                <c:pt idx="1704">
                  <c:v>33.54</c:v>
                </c:pt>
                <c:pt idx="1705">
                  <c:v>21.31</c:v>
                </c:pt>
                <c:pt idx="1706">
                  <c:v>4.0999999999999996</c:v>
                </c:pt>
                <c:pt idx="1707">
                  <c:v>9.9600000000000009</c:v>
                </c:pt>
                <c:pt idx="1708">
                  <c:v>33.49</c:v>
                </c:pt>
                <c:pt idx="1709">
                  <c:v>30.48</c:v>
                </c:pt>
                <c:pt idx="1710">
                  <c:v>45.98</c:v>
                </c:pt>
                <c:pt idx="1711">
                  <c:v>20.14</c:v>
                </c:pt>
                <c:pt idx="1712">
                  <c:v>19.75</c:v>
                </c:pt>
                <c:pt idx="1713">
                  <c:v>50.34</c:v>
                </c:pt>
                <c:pt idx="1714">
                  <c:v>35.090000000000003</c:v>
                </c:pt>
                <c:pt idx="1715">
                  <c:v>34.35</c:v>
                </c:pt>
                <c:pt idx="1716">
                  <c:v>33.75</c:v>
                </c:pt>
                <c:pt idx="1717">
                  <c:v>5.08</c:v>
                </c:pt>
                <c:pt idx="1718">
                  <c:v>22.93</c:v>
                </c:pt>
                <c:pt idx="1719">
                  <c:v>34.86</c:v>
                </c:pt>
                <c:pt idx="1720">
                  <c:v>25.55</c:v>
                </c:pt>
                <c:pt idx="1721">
                  <c:v>47.6</c:v>
                </c:pt>
                <c:pt idx="1722">
                  <c:v>22.92</c:v>
                </c:pt>
                <c:pt idx="1723">
                  <c:v>14.36</c:v>
                </c:pt>
                <c:pt idx="1724">
                  <c:v>24.14</c:v>
                </c:pt>
                <c:pt idx="1725">
                  <c:v>34.51</c:v>
                </c:pt>
                <c:pt idx="1726">
                  <c:v>35.25</c:v>
                </c:pt>
                <c:pt idx="1727">
                  <c:v>30.15</c:v>
                </c:pt>
                <c:pt idx="1728">
                  <c:v>21.3</c:v>
                </c:pt>
                <c:pt idx="1729">
                  <c:v>19.89</c:v>
                </c:pt>
                <c:pt idx="1730">
                  <c:v>17.91</c:v>
                </c:pt>
                <c:pt idx="1731">
                  <c:v>31.55</c:v>
                </c:pt>
                <c:pt idx="1732">
                  <c:v>31.38</c:v>
                </c:pt>
                <c:pt idx="1733">
                  <c:v>11.9</c:v>
                </c:pt>
                <c:pt idx="1734">
                  <c:v>24.51</c:v>
                </c:pt>
                <c:pt idx="1735">
                  <c:v>12.11</c:v>
                </c:pt>
                <c:pt idx="1736">
                  <c:v>29.22</c:v>
                </c:pt>
                <c:pt idx="1737">
                  <c:v>34.54</c:v>
                </c:pt>
                <c:pt idx="1738">
                  <c:v>23.07</c:v>
                </c:pt>
                <c:pt idx="1739">
                  <c:v>34.880000000000003</c:v>
                </c:pt>
                <c:pt idx="1740">
                  <c:v>24.83</c:v>
                </c:pt>
                <c:pt idx="1741">
                  <c:v>41.65</c:v>
                </c:pt>
                <c:pt idx="1742">
                  <c:v>5.42</c:v>
                </c:pt>
                <c:pt idx="1743">
                  <c:v>19.79</c:v>
                </c:pt>
                <c:pt idx="1744">
                  <c:v>45.58</c:v>
                </c:pt>
                <c:pt idx="1745">
                  <c:v>25.68</c:v>
                </c:pt>
                <c:pt idx="1746">
                  <c:v>15.62</c:v>
                </c:pt>
                <c:pt idx="1747">
                  <c:v>45.62</c:v>
                </c:pt>
                <c:pt idx="1748">
                  <c:v>42.36</c:v>
                </c:pt>
                <c:pt idx="1749">
                  <c:v>6.02</c:v>
                </c:pt>
                <c:pt idx="1750">
                  <c:v>17.260000000000002</c:v>
                </c:pt>
                <c:pt idx="1751">
                  <c:v>40.479999999999997</c:v>
                </c:pt>
                <c:pt idx="1752">
                  <c:v>23.25</c:v>
                </c:pt>
                <c:pt idx="1753">
                  <c:v>34.11</c:v>
                </c:pt>
                <c:pt idx="1754">
                  <c:v>31.84</c:v>
                </c:pt>
                <c:pt idx="1755">
                  <c:v>46.98</c:v>
                </c:pt>
                <c:pt idx="1756">
                  <c:v>20.2</c:v>
                </c:pt>
                <c:pt idx="1757">
                  <c:v>33.82</c:v>
                </c:pt>
                <c:pt idx="1758">
                  <c:v>27.56</c:v>
                </c:pt>
                <c:pt idx="1759">
                  <c:v>32.159999999999997</c:v>
                </c:pt>
                <c:pt idx="1760">
                  <c:v>11.87</c:v>
                </c:pt>
                <c:pt idx="1761">
                  <c:v>41.9</c:v>
                </c:pt>
                <c:pt idx="1762">
                  <c:v>20.52</c:v>
                </c:pt>
                <c:pt idx="1763">
                  <c:v>34.36</c:v>
                </c:pt>
                <c:pt idx="1764">
                  <c:v>14.11</c:v>
                </c:pt>
                <c:pt idx="1765">
                  <c:v>26.69</c:v>
                </c:pt>
                <c:pt idx="1766">
                  <c:v>31.88</c:v>
                </c:pt>
                <c:pt idx="1767">
                  <c:v>48.23</c:v>
                </c:pt>
                <c:pt idx="1768">
                  <c:v>15.46</c:v>
                </c:pt>
                <c:pt idx="1769">
                  <c:v>26.57</c:v>
                </c:pt>
                <c:pt idx="1770">
                  <c:v>47.75</c:v>
                </c:pt>
                <c:pt idx="1771">
                  <c:v>5.81</c:v>
                </c:pt>
                <c:pt idx="1772">
                  <c:v>34.020000000000003</c:v>
                </c:pt>
                <c:pt idx="1773">
                  <c:v>36.71</c:v>
                </c:pt>
                <c:pt idx="1774">
                  <c:v>22.46</c:v>
                </c:pt>
                <c:pt idx="1775">
                  <c:v>32.630000000000003</c:v>
                </c:pt>
                <c:pt idx="1776">
                  <c:v>24.94</c:v>
                </c:pt>
                <c:pt idx="1777">
                  <c:v>13.83</c:v>
                </c:pt>
                <c:pt idx="1778">
                  <c:v>33</c:v>
                </c:pt>
                <c:pt idx="1779">
                  <c:v>43.03</c:v>
                </c:pt>
                <c:pt idx="1780">
                  <c:v>49.43</c:v>
                </c:pt>
                <c:pt idx="1781">
                  <c:v>36.700000000000003</c:v>
                </c:pt>
                <c:pt idx="1782">
                  <c:v>10.58</c:v>
                </c:pt>
                <c:pt idx="1783">
                  <c:v>39.99</c:v>
                </c:pt>
                <c:pt idx="1784">
                  <c:v>32.56</c:v>
                </c:pt>
                <c:pt idx="1785">
                  <c:v>41.6</c:v>
                </c:pt>
                <c:pt idx="1786">
                  <c:v>5.42</c:v>
                </c:pt>
                <c:pt idx="1787">
                  <c:v>25.62</c:v>
                </c:pt>
                <c:pt idx="1788">
                  <c:v>33.61</c:v>
                </c:pt>
                <c:pt idx="1789">
                  <c:v>11.14</c:v>
                </c:pt>
                <c:pt idx="1790">
                  <c:v>13.35</c:v>
                </c:pt>
                <c:pt idx="1791">
                  <c:v>25.83</c:v>
                </c:pt>
                <c:pt idx="1792">
                  <c:v>34.6</c:v>
                </c:pt>
                <c:pt idx="1793">
                  <c:v>12.79</c:v>
                </c:pt>
                <c:pt idx="1794">
                  <c:v>9.5</c:v>
                </c:pt>
                <c:pt idx="1795">
                  <c:v>38.840000000000003</c:v>
                </c:pt>
                <c:pt idx="1796">
                  <c:v>32.07</c:v>
                </c:pt>
                <c:pt idx="1797">
                  <c:v>33.56</c:v>
                </c:pt>
                <c:pt idx="1798">
                  <c:v>37.799999999999997</c:v>
                </c:pt>
                <c:pt idx="1799">
                  <c:v>50.64</c:v>
                </c:pt>
                <c:pt idx="1800">
                  <c:v>43.73</c:v>
                </c:pt>
                <c:pt idx="1801">
                  <c:v>35.6</c:v>
                </c:pt>
              </c:numCache>
            </c:numRef>
          </c:val>
        </c:ser>
        <c:dLbls>
          <c:showLegendKey val="0"/>
          <c:showVal val="0"/>
          <c:showCatName val="0"/>
          <c:showSerName val="0"/>
          <c:showPercent val="0"/>
          <c:showBubbleSize val="0"/>
        </c:dLbls>
        <c:axId val="-1405534176"/>
        <c:axId val="-1405533088"/>
      </c:areaChart>
      <c:catAx>
        <c:axId val="-1405534176"/>
        <c:scaling>
          <c:orientation val="minMax"/>
        </c:scaling>
        <c:delete val="0"/>
        <c:axPos val="b"/>
        <c:numFmt formatCode="General" sourceLinked="1"/>
        <c:majorTickMark val="out"/>
        <c:minorTickMark val="out"/>
        <c:tickLblPos val="nextTo"/>
        <c:spPr>
          <a:noFill/>
          <a:ln>
            <a:noFill/>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1405533088"/>
        <c:crosses val="autoZero"/>
        <c:auto val="1"/>
        <c:lblAlgn val="ctr"/>
        <c:lblOffset val="100"/>
        <c:noMultiLvlLbl val="0"/>
      </c:catAx>
      <c:valAx>
        <c:axId val="-1405533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5534176"/>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8">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defRPr sz="900" b="0" kern="1200" cap="all" spc="120" normalizeH="0" baseline="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tx1"/>
    </cs:fontRef>
    <cs:spPr>
      <a:pattFill prst="ltUpDiag">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styleClr val="auto"/>
    </cs:effectRef>
    <cs:fontRef idx="minor">
      <a:schemeClr val="tx1"/>
    </cs:fontRef>
    <cs:spPr>
      <a:pattFill prst="ltUpDiag">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tx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solidFill>
        <a:schemeClr val="lt1"/>
      </a:solidFill>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solidFill>
        <a:schemeClr val="lt1"/>
      </a:solid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EVANGELIN R</a:t>
            </a:r>
            <a:endParaRPr lang="en-US" sz="2400" dirty="0"/>
          </a:p>
          <a:p>
            <a:r>
              <a:rPr lang="en-US" sz="2400" dirty="0"/>
              <a:t>REGISTER NO</a:t>
            </a:r>
            <a:r>
              <a:rPr lang="en-US" sz="2400" dirty="0" smtClean="0"/>
              <a:t>:   2213391042019</a:t>
            </a:r>
            <a:endParaRPr lang="en-US" sz="2400" dirty="0"/>
          </a:p>
          <a:p>
            <a:r>
              <a:rPr lang="en-US" sz="2400" dirty="0"/>
              <a:t>DEPARTMENT</a:t>
            </a:r>
            <a:r>
              <a:rPr lang="en-US" sz="2400" dirty="0" smtClean="0"/>
              <a:t>:   B.COM(CORPORATE SECRETARYSHIP)</a:t>
            </a:r>
            <a:endParaRPr lang="en-US" sz="2400" dirty="0"/>
          </a:p>
          <a:p>
            <a:r>
              <a:rPr lang="en-US" sz="2400" dirty="0" smtClean="0"/>
              <a:t>COLLEGE:          QUEENMARY’S COLLEGE (AUTONOMOUS)</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xmlns="" id="{33BE2C00-253F-A799-10A9-039BCAB0D1BB}"/>
              </a:ext>
            </a:extLst>
          </p:cNvPr>
          <p:cNvSpPr txBox="1"/>
          <p:nvPr/>
        </p:nvSpPr>
        <p:spPr>
          <a:xfrm>
            <a:off x="1303262" y="1166842"/>
            <a:ext cx="7538355" cy="4893647"/>
          </a:xfrm>
          <a:prstGeom prst="rect">
            <a:avLst/>
          </a:prstGeom>
          <a:noFill/>
        </p:spPr>
        <p:txBody>
          <a:bodyPr wrap="square">
            <a:spAutoFit/>
          </a:bodyPr>
          <a:lstStyle/>
          <a:p>
            <a:pPr algn="just"/>
            <a:r>
              <a:rPr lang="en-US" sz="2400" dirty="0">
                <a:effectLst>
                  <a:outerShdw blurRad="38100" dist="38100" dir="2700000" algn="tl">
                    <a:srgbClr val="000000">
                      <a:alpha val="43137"/>
                    </a:srgbClr>
                  </a:outerShdw>
                </a:effectLst>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effectLst>
                  <a:outerShdw blurRad="38100" dist="38100" dir="2700000" algn="tl">
                    <a:srgbClr val="000000">
                      <a:alpha val="43137"/>
                    </a:srgbClr>
                  </a:outerShdw>
                </a:effectLst>
                <a:latin typeface="Times New Roman" panose="02020603050405020304"/>
              </a:rPr>
              <a:t>FEATURE </a:t>
            </a:r>
            <a:r>
              <a:rPr lang="en-US" sz="2400" dirty="0">
                <a:effectLst>
                  <a:outerShdw blurRad="38100" dist="38100" dir="2700000" algn="tl">
                    <a:srgbClr val="000000">
                      <a:alpha val="43137"/>
                    </a:srgbClr>
                  </a:outerShdw>
                </a:effectLst>
                <a:latin typeface="Times New Roman" panose="02020603050405020304"/>
              </a:rPr>
              <a:t>SELECTION</a:t>
            </a:r>
            <a:r>
              <a:rPr lang="en-US" sz="2400" dirty="0">
                <a:latin typeface="Times New Roman" panose="02020603050405020304"/>
              </a:rPr>
              <a:t>: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effectLst>
                  <a:outerShdw blurRad="38100" dist="38100" dir="2700000" algn="tl">
                    <a:srgbClr val="000000">
                      <a:alpha val="43137"/>
                    </a:srgbClr>
                  </a:outerShdw>
                </a:effectLst>
                <a:latin typeface="Times New Roman" panose="02020603050405020304"/>
              </a:rPr>
              <a:t>DATA </a:t>
            </a:r>
            <a:r>
              <a:rPr lang="en-US" sz="2400" dirty="0" smtClean="0">
                <a:effectLst>
                  <a:outerShdw blurRad="38100" dist="38100" dir="2700000" algn="tl">
                    <a:srgbClr val="000000">
                      <a:alpha val="43137"/>
                    </a:srgbClr>
                  </a:outerShdw>
                </a:effectLst>
                <a:latin typeface="Times New Roman" panose="02020603050405020304"/>
              </a:rPr>
              <a:t>CLEANING: </a:t>
            </a:r>
            <a:r>
              <a:rPr lang="en-US" sz="2400" dirty="0" smtClean="0">
                <a:latin typeface="Times New Roman" panose="02020603050405020304"/>
              </a:rPr>
              <a:t>Missing </a:t>
            </a:r>
            <a:r>
              <a:rPr lang="en-US" sz="2400" dirty="0">
                <a:latin typeface="Times New Roman" panose="02020603050405020304"/>
              </a:rPr>
              <a:t>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effectLst>
                  <a:outerShdw blurRad="38100" dist="38100" dir="2700000" algn="tl">
                    <a:srgbClr val="000000">
                      <a:alpha val="43137"/>
                    </a:srgbClr>
                  </a:outerShdw>
                </a:effectLst>
                <a:latin typeface="Times New Roman" panose="02020603050405020304"/>
              </a:rPr>
              <a:t>PIVOT TABLE: </a:t>
            </a:r>
            <a:r>
              <a:rPr lang="en-US" sz="2400" dirty="0">
                <a:latin typeface="Times New Roman" panose="02020603050405020304"/>
              </a:rPr>
              <a:t>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a:t>
            </a:r>
            <a:r>
              <a:rPr lang="en-US" sz="2400" dirty="0">
                <a:effectLst>
                  <a:outerShdw blurRad="38100" dist="38100" dir="2700000" algn="tl">
                    <a:srgbClr val="000000">
                      <a:alpha val="43137"/>
                    </a:srgbClr>
                  </a:outerShdw>
                </a:effectLst>
                <a:latin typeface="Times New Roman" panose="02020603050405020304"/>
              </a:rPr>
              <a:t>CHART: </a:t>
            </a:r>
            <a:r>
              <a:rPr lang="en-US" sz="2400" dirty="0">
                <a:latin typeface="Times New Roman" panose="02020603050405020304"/>
              </a:rPr>
              <a:t>Report of Employee Performance based on their Current Ratings is resented as Column Chart</a:t>
            </a:r>
          </a:p>
        </p:txBody>
      </p:sp>
    </p:spTree>
    <p:extLst>
      <p:ext uri="{BB962C8B-B14F-4D97-AF65-F5344CB8AC3E}">
        <p14:creationId xmlns:p14="http://schemas.microsoft.com/office/powerpoint/2010/main" val="197063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294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358054058"/>
              </p:ext>
            </p:extLst>
          </p:nvPr>
        </p:nvGraphicFramePr>
        <p:xfrm>
          <a:off x="767842" y="1905000"/>
          <a:ext cx="8007668" cy="43624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xmlns=""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4062142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Performance</a:t>
            </a:r>
            <a:r>
              <a:rPr lang="en-US" sz="4400" b="1" dirty="0" smtClean="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23955" y="321987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62114" y="13386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838200"/>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a:t>
            </a:r>
            <a:r>
              <a:rPr lang="en-US" sz="4250" spc="10" dirty="0" smtClean="0"/>
              <a:t>T</a:t>
            </a:r>
            <a:br>
              <a:rPr lang="en-US" sz="4250" spc="1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 Placeholder 3"/>
          <p:cNvSpPr>
            <a:spLocks noGrp="1"/>
          </p:cNvSpPr>
          <p:nvPr/>
        </p:nvSpPr>
        <p:spPr>
          <a:xfrm>
            <a:off x="228600" y="1857375"/>
            <a:ext cx="9251334" cy="336794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lang="en-GB" sz="2400" dirty="0" smtClean="0">
                <a:solidFill>
                  <a:schemeClr val="tx1"/>
                </a:solidFill>
                <a:latin typeface="Times New Roman" panose="02020603050405020304" pitchFamily="18" charset="0"/>
                <a:cs typeface="Times New Roman" panose="02020603050405020304" pitchFamily="18" charset="0"/>
              </a:rPr>
              <a:t>ABC </a:t>
            </a:r>
            <a:r>
              <a:rPr lang="en-GB" sz="2400" dirty="0">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xmlns=""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544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xmlns=""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296726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xmlns=""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1413953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xmlns="" id="{763B5082-0A41-445E-9740-6C8E96B1D281}"/>
              </a:ext>
            </a:extLst>
          </p:cNvPr>
          <p:cNvSpPr txBox="1"/>
          <p:nvPr/>
        </p:nvSpPr>
        <p:spPr>
          <a:xfrm>
            <a:off x="990600" y="1371600"/>
            <a:ext cx="7699514" cy="5324535"/>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a:t>
            </a:r>
            <a:r>
              <a:rPr lang="en-US" sz="2000" dirty="0" smtClean="0">
                <a:latin typeface="Times New Roman" panose="02020603050405020304" pitchFamily="18" charset="0"/>
                <a:cs typeface="Times New Roman" panose="02020603050405020304" pitchFamily="18" charset="0"/>
              </a:rPr>
              <a:t>The gross &amp; net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salary </a:t>
            </a:r>
            <a:r>
              <a:rPr lang="en-US" sz="2000" dirty="0">
                <a:latin typeface="Times New Roman" panose="02020603050405020304" pitchFamily="18" charset="0"/>
                <a:cs typeface="Times New Roman" panose="02020603050405020304" pitchFamily="18" charset="0"/>
              </a:rPr>
              <a:t>band to which the employee's compensation falls</a:t>
            </a:r>
            <a:r>
              <a:rPr lang="en-US" sz="2000" dirty="0" smtClean="0">
                <a:latin typeface="Times New Roman" panose="02020603050405020304" pitchFamily="18" charset="0"/>
                <a:cs typeface="Times New Roman" panose="02020603050405020304" pitchFamily="18" charset="0"/>
              </a:rPr>
              <a:t>.</a:t>
            </a:r>
          </a:p>
          <a:p>
            <a:pPr algn="just"/>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DEDUCTION</a:t>
            </a:r>
            <a:r>
              <a:rPr lang="en-US" sz="2000" dirty="0" smtClean="0">
                <a:latin typeface="Times New Roman" panose="02020603050405020304" pitchFamily="18" charset="0"/>
                <a:cs typeface="Times New Roman" panose="02020603050405020304" pitchFamily="18" charset="0"/>
              </a:rPr>
              <a:t>: The deduction (</a:t>
            </a:r>
            <a:r>
              <a:rPr lang="en-US" sz="2000" dirty="0" err="1" smtClean="0">
                <a:latin typeface="Times New Roman" panose="02020603050405020304" pitchFamily="18" charset="0"/>
                <a:cs typeface="Times New Roman" panose="02020603050405020304" pitchFamily="18" charset="0"/>
              </a:rPr>
              <a:t>i.e</a:t>
            </a:r>
            <a:r>
              <a:rPr lang="en-US" sz="2000" dirty="0" smtClean="0">
                <a:latin typeface="Times New Roman" panose="02020603050405020304" pitchFamily="18" charset="0"/>
                <a:cs typeface="Times New Roman" panose="02020603050405020304" pitchFamily="18" charset="0"/>
              </a:rPr>
              <a:t>) EPF, Medical allowance, etc.</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r>
              <a:rPr lang="en-US" sz="2000" dirty="0" smtClean="0">
                <a:latin typeface="Times New Roman" panose="02020603050405020304" pitchFamily="18" charset="0"/>
                <a:cs typeface="Times New Roman" panose="02020603050405020304" pitchFamily="18" charset="0"/>
              </a:rPr>
              <a:t>.</a:t>
            </a:r>
          </a:p>
          <a:p>
            <a:pPr algn="just"/>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DESIGNATION: </a:t>
            </a:r>
            <a:r>
              <a:rPr lang="en-US" sz="2000" dirty="0" smtClean="0">
                <a:latin typeface="Times New Roman" panose="02020603050405020304" pitchFamily="18" charset="0"/>
                <a:cs typeface="Times New Roman" panose="02020603050405020304" pitchFamily="18" charset="0"/>
              </a:rPr>
              <a:t>The designation of the every employee.</a:t>
            </a:r>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374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353550" y="2211862"/>
            <a:ext cx="2466975" cy="3419475"/>
          </a:xfrm>
          <a:prstGeom prst="rect">
            <a:avLst/>
          </a:prstGeom>
        </p:spPr>
      </p:pic>
      <p:sp>
        <p:nvSpPr>
          <p:cNvPr id="7" name="object 7"/>
          <p:cNvSpPr txBox="1">
            <a:spLocks noGrp="1"/>
          </p:cNvSpPr>
          <p:nvPr>
            <p:ph type="title"/>
          </p:nvPr>
        </p:nvSpPr>
        <p:spPr>
          <a:xfrm>
            <a:off x="457200" y="228600"/>
            <a:ext cx="8480425" cy="7157087"/>
          </a:xfrm>
          <a:prstGeom prst="rect">
            <a:avLst/>
          </a:prstGeom>
        </p:spPr>
        <p:txBody>
          <a:bodyPr vert="horz" wrap="square" lIns="0" tIns="16510" rIns="0" bIns="0" rtlCol="0">
            <a:spAutoFit/>
          </a:bodyPr>
          <a:lstStyle/>
          <a:p>
            <a:pPr marL="12700">
              <a:lnSpc>
                <a:spcPct val="100000"/>
              </a:lnSpc>
              <a:spcBef>
                <a:spcPts val="130"/>
              </a:spcBef>
            </a:pPr>
            <a:r>
              <a:rPr sz="4400" spc="15" dirty="0" smtClean="0">
                <a:latin typeface="Trebuchet MS" panose="020B0603020202020204" pitchFamily="34" charset="0"/>
                <a:cs typeface="Times New Roman" panose="02020603050405020304" pitchFamily="18" charset="0"/>
              </a:rPr>
              <a:t>THE</a:t>
            </a:r>
            <a:r>
              <a:rPr sz="4400" spc="20" dirty="0" smtClean="0">
                <a:latin typeface="Trebuchet MS" panose="020B0603020202020204" pitchFamily="34" charset="0"/>
                <a:cs typeface="Times New Roman" panose="02020603050405020304" pitchFamily="18" charset="0"/>
              </a:rPr>
              <a:t> </a:t>
            </a:r>
            <a:r>
              <a:rPr lang="en-US" sz="4400" spc="20" dirty="0" smtClean="0">
                <a:latin typeface="Trebuchet MS" panose="020B0603020202020204" pitchFamily="34" charset="0"/>
                <a:cs typeface="Times New Roman" panose="02020603050405020304" pitchFamily="18" charset="0"/>
              </a:rPr>
              <a:t>“</a:t>
            </a:r>
            <a:r>
              <a:rPr sz="4400" spc="10" dirty="0" smtClean="0">
                <a:latin typeface="Trebuchet MS" panose="020B0603020202020204" pitchFamily="34" charset="0"/>
                <a:cs typeface="Times New Roman" panose="02020603050405020304" pitchFamily="18" charset="0"/>
              </a:rPr>
              <a:t>WOW</a:t>
            </a:r>
            <a:r>
              <a:rPr lang="en-US" sz="4400" spc="10" dirty="0" smtClean="0">
                <a:latin typeface="Trebuchet MS" panose="020B0603020202020204" pitchFamily="34" charset="0"/>
                <a:cs typeface="Times New Roman" panose="02020603050405020304" pitchFamily="18" charset="0"/>
              </a:rPr>
              <a:t>"</a:t>
            </a:r>
            <a:r>
              <a:rPr sz="4400" spc="85" dirty="0" smtClean="0">
                <a:latin typeface="Trebuchet MS" panose="020B0603020202020204" pitchFamily="34" charset="0"/>
                <a:cs typeface="Times New Roman" panose="02020603050405020304" pitchFamily="18" charset="0"/>
              </a:rPr>
              <a:t> </a:t>
            </a:r>
            <a:r>
              <a:rPr sz="4400" spc="10" dirty="0" smtClean="0">
                <a:latin typeface="Trebuchet MS" panose="020B0603020202020204" pitchFamily="34" charset="0"/>
                <a:cs typeface="Times New Roman" panose="02020603050405020304" pitchFamily="18" charset="0"/>
              </a:rPr>
              <a:t>IN</a:t>
            </a:r>
            <a:r>
              <a:rPr sz="4400" spc="-5" dirty="0" smtClean="0">
                <a:latin typeface="Trebuchet MS" panose="020B0603020202020204" pitchFamily="34" charset="0"/>
                <a:cs typeface="Times New Roman" panose="02020603050405020304" pitchFamily="18" charset="0"/>
              </a:rPr>
              <a:t> </a:t>
            </a:r>
            <a:r>
              <a:rPr sz="4400" spc="15" dirty="0" smtClean="0">
                <a:latin typeface="Trebuchet MS" panose="020B0603020202020204" pitchFamily="34" charset="0"/>
                <a:cs typeface="Times New Roman" panose="02020603050405020304" pitchFamily="18" charset="0"/>
              </a:rPr>
              <a:t>OUR</a:t>
            </a:r>
            <a:r>
              <a:rPr sz="4400" spc="-10" dirty="0" smtClean="0">
                <a:latin typeface="Trebuchet MS" panose="020B0603020202020204" pitchFamily="34" charset="0"/>
                <a:cs typeface="Times New Roman" panose="02020603050405020304" pitchFamily="18" charset="0"/>
              </a:rPr>
              <a:t> </a:t>
            </a:r>
            <a:r>
              <a:rPr sz="4400" spc="20" dirty="0" smtClean="0">
                <a:latin typeface="Trebuchet MS" panose="020B0603020202020204" pitchFamily="34" charset="0"/>
                <a:cs typeface="Times New Roman" panose="02020603050405020304" pitchFamily="18" charset="0"/>
              </a:rPr>
              <a:t>SOLUTION</a:t>
            </a:r>
            <a:r>
              <a:rPr lang="en-US" sz="2000" spc="20" dirty="0">
                <a:latin typeface="Times New Roman" panose="02020603050405020304" pitchFamily="18" charset="0"/>
                <a:cs typeface="Times New Roman" panose="02020603050405020304" pitchFamily="18" charset="0"/>
              </a:rPr>
              <a:t/>
            </a:r>
            <a:br>
              <a:rPr lang="en-US" sz="2000" spc="20" dirty="0">
                <a:latin typeface="Times New Roman" panose="02020603050405020304" pitchFamily="18" charset="0"/>
                <a:cs typeface="Times New Roman" panose="02020603050405020304" pitchFamily="18" charset="0"/>
              </a:rPr>
            </a:br>
            <a:r>
              <a:rPr lang="en-US" sz="2000" spc="20" dirty="0" smtClean="0">
                <a:latin typeface="Times New Roman" panose="02020603050405020304" pitchFamily="18" charset="0"/>
                <a:cs typeface="Times New Roman" panose="02020603050405020304" pitchFamily="18" charset="0"/>
              </a:rPr>
              <a:t/>
            </a:r>
            <a:br>
              <a:rPr lang="en-US" sz="2000" spc="20" dirty="0" smtClean="0">
                <a:latin typeface="Times New Roman" panose="02020603050405020304" pitchFamily="18" charset="0"/>
                <a:cs typeface="Times New Roman" panose="02020603050405020304" pitchFamily="18" charset="0"/>
              </a:rPr>
            </a:br>
            <a:r>
              <a:rPr lang="en-US" sz="2000" spc="2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DECISION MAKING: </a:t>
            </a:r>
            <a:r>
              <a:rPr lang="en-US" sz="2000" spc="20" dirty="0" smtClean="0">
                <a:latin typeface="Times New Roman" panose="02020603050405020304" pitchFamily="18" charset="0"/>
                <a:cs typeface="Times New Roman" panose="02020603050405020304" pitchFamily="18" charset="0"/>
              </a:rPr>
              <a:t>Instead of relying on subjective </a:t>
            </a:r>
            <a:r>
              <a:rPr lang="en-US" sz="2000" spc="20" dirty="0" err="1" smtClean="0">
                <a:latin typeface="Times New Roman" panose="02020603050405020304" pitchFamily="18" charset="0"/>
                <a:cs typeface="Times New Roman" panose="02020603050405020304" pitchFamily="18" charset="0"/>
              </a:rPr>
              <a:t>judgements,performance</a:t>
            </a:r>
            <a:r>
              <a:rPr lang="en-US" sz="2000" spc="20" dirty="0" smtClean="0">
                <a:latin typeface="Times New Roman" panose="02020603050405020304" pitchFamily="18" charset="0"/>
                <a:cs typeface="Times New Roman" panose="02020603050405020304" pitchFamily="18" charset="0"/>
              </a:rPr>
              <a:t> data provides objective insights that lead to more informed decisions and strategies</a:t>
            </a:r>
            <a:br>
              <a:rPr lang="en-US" sz="2000" spc="20" dirty="0" smtClean="0">
                <a:latin typeface="Times New Roman" panose="02020603050405020304" pitchFamily="18" charset="0"/>
                <a:cs typeface="Times New Roman" panose="02020603050405020304" pitchFamily="18" charset="0"/>
              </a:rPr>
            </a:br>
            <a:r>
              <a:rPr lang="en-US" sz="2000" spc="20" dirty="0">
                <a:latin typeface="Times New Roman" panose="02020603050405020304" pitchFamily="18" charset="0"/>
                <a:cs typeface="Times New Roman" panose="02020603050405020304" pitchFamily="18" charset="0"/>
              </a:rPr>
              <a:t/>
            </a:r>
            <a:br>
              <a:rPr lang="en-US" sz="2000" spc="20" dirty="0">
                <a:latin typeface="Times New Roman" panose="02020603050405020304" pitchFamily="18" charset="0"/>
                <a:cs typeface="Times New Roman" panose="02020603050405020304" pitchFamily="18" charset="0"/>
              </a:rPr>
            </a:br>
            <a:r>
              <a:rPr lang="en-US" sz="2000" spc="2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ENCHANCED PERSONALIZATION: </a:t>
            </a:r>
            <a:r>
              <a:rPr lang="en-US" sz="2000" spc="20" dirty="0" smtClean="0">
                <a:latin typeface="Times New Roman" panose="02020603050405020304" pitchFamily="18" charset="0"/>
                <a:cs typeface="Times New Roman" panose="02020603050405020304" pitchFamily="18" charset="0"/>
              </a:rPr>
              <a:t>Analysis allows for personalized </a:t>
            </a:r>
            <a:r>
              <a:rPr lang="en-US" sz="2000" spc="20" dirty="0" err="1" smtClean="0">
                <a:latin typeface="Times New Roman" panose="02020603050405020304" pitchFamily="18" charset="0"/>
                <a:cs typeface="Times New Roman" panose="02020603050405020304" pitchFamily="18" charset="0"/>
              </a:rPr>
              <a:t>devolpment</a:t>
            </a:r>
            <a:r>
              <a:rPr lang="en-US" sz="2000" spc="20" dirty="0" smtClean="0">
                <a:latin typeface="Times New Roman" panose="02020603050405020304" pitchFamily="18" charset="0"/>
                <a:cs typeface="Times New Roman" panose="02020603050405020304" pitchFamily="18" charset="0"/>
              </a:rPr>
              <a:t> </a:t>
            </a:r>
            <a:r>
              <a:rPr lang="en-US" sz="2000" spc="20" dirty="0" err="1" smtClean="0">
                <a:latin typeface="Times New Roman" panose="02020603050405020304" pitchFamily="18" charset="0"/>
                <a:cs typeface="Times New Roman" panose="02020603050405020304" pitchFamily="18" charset="0"/>
              </a:rPr>
              <a:t>plans,helping</a:t>
            </a:r>
            <a:r>
              <a:rPr lang="en-US" sz="2000" spc="20" dirty="0" smtClean="0">
                <a:latin typeface="Times New Roman" panose="02020603050405020304" pitchFamily="18" charset="0"/>
                <a:cs typeface="Times New Roman" panose="02020603050405020304" pitchFamily="18" charset="0"/>
              </a:rPr>
              <a:t> employees grow in areas specific to their  needs and strengths</a:t>
            </a:r>
            <a:br>
              <a:rPr lang="en-US" sz="2000" spc="20" dirty="0" smtClean="0">
                <a:latin typeface="Times New Roman" panose="02020603050405020304" pitchFamily="18" charset="0"/>
                <a:cs typeface="Times New Roman" panose="02020603050405020304" pitchFamily="18" charset="0"/>
              </a:rPr>
            </a:br>
            <a:r>
              <a:rPr lang="en-US" sz="2000" spc="20" dirty="0">
                <a:latin typeface="Times New Roman" panose="02020603050405020304" pitchFamily="18" charset="0"/>
                <a:cs typeface="Times New Roman" panose="02020603050405020304" pitchFamily="18" charset="0"/>
              </a:rPr>
              <a:t/>
            </a:r>
            <a:br>
              <a:rPr lang="en-US" sz="2000" spc="20" dirty="0">
                <a:latin typeface="Times New Roman" panose="02020603050405020304" pitchFamily="18" charset="0"/>
                <a:cs typeface="Times New Roman" panose="02020603050405020304" pitchFamily="18" charset="0"/>
              </a:rPr>
            </a:br>
            <a:r>
              <a:rPr lang="en-US" sz="2000" spc="2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REAL-TIME FEEDBACK: </a:t>
            </a:r>
            <a:r>
              <a:rPr lang="en-US" sz="2000" spc="20" dirty="0" smtClean="0">
                <a:latin typeface="Times New Roman" panose="02020603050405020304" pitchFamily="18" charset="0"/>
                <a:cs typeface="Times New Roman" panose="02020603050405020304" pitchFamily="18" charset="0"/>
              </a:rPr>
              <a:t>Continuous performance tracking enables timely </a:t>
            </a:r>
            <a:r>
              <a:rPr lang="en-US" sz="2000" spc="20" dirty="0" err="1" smtClean="0">
                <a:latin typeface="Times New Roman" panose="02020603050405020304" pitchFamily="18" charset="0"/>
                <a:cs typeface="Times New Roman" panose="02020603050405020304" pitchFamily="18" charset="0"/>
              </a:rPr>
              <a:t>feedback,allowing</a:t>
            </a:r>
            <a:r>
              <a:rPr lang="en-US" sz="2000" spc="20" dirty="0" smtClean="0">
                <a:latin typeface="Times New Roman" panose="02020603050405020304" pitchFamily="18" charset="0"/>
                <a:cs typeface="Times New Roman" panose="02020603050405020304" pitchFamily="18" charset="0"/>
              </a:rPr>
              <a:t> employees to make improvements swiftly and stay aligned with goals</a:t>
            </a:r>
            <a:br>
              <a:rPr lang="en-US" sz="2000" spc="20" dirty="0" smtClean="0">
                <a:latin typeface="Times New Roman" panose="02020603050405020304" pitchFamily="18" charset="0"/>
                <a:cs typeface="Times New Roman" panose="02020603050405020304" pitchFamily="18" charset="0"/>
              </a:rPr>
            </a:br>
            <a:r>
              <a:rPr lang="en-US" sz="2000" spc="20" dirty="0">
                <a:latin typeface="Times New Roman" panose="02020603050405020304" pitchFamily="18" charset="0"/>
                <a:cs typeface="Times New Roman" panose="02020603050405020304" pitchFamily="18" charset="0"/>
              </a:rPr>
              <a:t/>
            </a:r>
            <a:br>
              <a:rPr lang="en-US" sz="2000" spc="20" dirty="0">
                <a:latin typeface="Times New Roman" panose="02020603050405020304" pitchFamily="18" charset="0"/>
                <a:cs typeface="Times New Roman" panose="02020603050405020304" pitchFamily="18" charset="0"/>
              </a:rPr>
            </a:br>
            <a:r>
              <a:rPr lang="en-US" sz="2000" spc="2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PREDICTIVE ANALYSTICS: </a:t>
            </a:r>
            <a:r>
              <a:rPr lang="en-US" sz="2000" spc="20" dirty="0" smtClean="0">
                <a:latin typeface="Times New Roman" panose="02020603050405020304" pitchFamily="18" charset="0"/>
                <a:cs typeface="Times New Roman" panose="02020603050405020304" pitchFamily="18" charset="0"/>
              </a:rPr>
              <a:t>Advanced analysis can forecast  future performance </a:t>
            </a:r>
            <a:r>
              <a:rPr lang="en-US" sz="2000" spc="20" dirty="0" err="1" smtClean="0">
                <a:latin typeface="Times New Roman" panose="02020603050405020304" pitchFamily="18" charset="0"/>
                <a:cs typeface="Times New Roman" panose="02020603050405020304" pitchFamily="18" charset="0"/>
              </a:rPr>
              <a:t>trends,helping</a:t>
            </a:r>
            <a:r>
              <a:rPr lang="en-US" sz="2000" spc="20" dirty="0" smtClean="0">
                <a:latin typeface="Times New Roman" panose="02020603050405020304" pitchFamily="18" charset="0"/>
                <a:cs typeface="Times New Roman" panose="02020603050405020304" pitchFamily="18" charset="0"/>
              </a:rPr>
              <a:t> anticipate challenges and prepare proactively</a:t>
            </a:r>
            <a:br>
              <a:rPr lang="en-US" sz="2000" spc="20" dirty="0" smtClean="0">
                <a:latin typeface="Times New Roman" panose="02020603050405020304" pitchFamily="18" charset="0"/>
                <a:cs typeface="Times New Roman" panose="02020603050405020304" pitchFamily="18" charset="0"/>
              </a:rPr>
            </a:br>
            <a:r>
              <a:rPr lang="en-US" sz="2000" spc="20" dirty="0">
                <a:latin typeface="Times New Roman" panose="02020603050405020304" pitchFamily="18" charset="0"/>
                <a:cs typeface="Times New Roman" panose="02020603050405020304" pitchFamily="18" charset="0"/>
              </a:rPr>
              <a:t/>
            </a:r>
            <a:br>
              <a:rPr lang="en-US" sz="2000" spc="20" dirty="0">
                <a:latin typeface="Times New Roman" panose="02020603050405020304" pitchFamily="18" charset="0"/>
                <a:cs typeface="Times New Roman" panose="02020603050405020304" pitchFamily="18" charset="0"/>
              </a:rPr>
            </a:br>
            <a:r>
              <a:rPr lang="en-US" sz="2000" spc="20" dirty="0" smtClean="0">
                <a:latin typeface="Times New Roman" panose="02020603050405020304" pitchFamily="18" charset="0"/>
                <a:cs typeface="Times New Roman" panose="02020603050405020304" pitchFamily="18" charset="0"/>
              </a:rPr>
              <a:t/>
            </a:r>
            <a:br>
              <a:rPr lang="en-US" sz="2000" spc="20" dirty="0" smtClean="0">
                <a:latin typeface="Times New Roman" panose="02020603050405020304" pitchFamily="18" charset="0"/>
                <a:cs typeface="Times New Roman" panose="02020603050405020304" pitchFamily="18" charset="0"/>
              </a:rPr>
            </a:br>
            <a:r>
              <a:rPr lang="en-US" sz="2000" spc="20" dirty="0">
                <a:latin typeface="Times New Roman" panose="02020603050405020304" pitchFamily="18" charset="0"/>
                <a:cs typeface="Times New Roman" panose="02020603050405020304" pitchFamily="18" charset="0"/>
              </a:rPr>
              <a:t/>
            </a:r>
            <a:br>
              <a:rPr lang="en-US" sz="2000" spc="20" dirty="0">
                <a:latin typeface="Times New Roman" panose="02020603050405020304" pitchFamily="18" charset="0"/>
                <a:cs typeface="Times New Roman" panose="02020603050405020304" pitchFamily="18" charset="0"/>
              </a:rPr>
            </a:br>
            <a:r>
              <a:rPr lang="en-US" sz="2000" spc="20" dirty="0" smtClean="0">
                <a:latin typeface="Times New Roman" panose="02020603050405020304" pitchFamily="18" charset="0"/>
                <a:cs typeface="Times New Roman" panose="02020603050405020304" pitchFamily="18" charset="0"/>
              </a:rPr>
              <a:t/>
            </a:r>
            <a:br>
              <a:rPr lang="en-US" sz="2000" spc="20" dirty="0" smtClean="0">
                <a:latin typeface="Times New Roman" panose="02020603050405020304" pitchFamily="18" charset="0"/>
                <a:cs typeface="Times New Roman" panose="02020603050405020304" pitchFamily="18" charset="0"/>
              </a:rPr>
            </a:br>
            <a:r>
              <a:rPr lang="en-US" sz="2000" spc="20" dirty="0">
                <a:latin typeface="Times New Roman" panose="02020603050405020304" pitchFamily="18" charset="0"/>
                <a:cs typeface="Times New Roman" panose="02020603050405020304" pitchFamily="18" charset="0"/>
              </a:rPr>
              <a:t/>
            </a:r>
            <a:br>
              <a:rPr lang="en-US" sz="2000" spc="20" dirty="0">
                <a:latin typeface="Times New Roman" panose="02020603050405020304" pitchFamily="18" charset="0"/>
                <a:cs typeface="Times New Roman" panose="02020603050405020304" pitchFamily="18" charset="0"/>
              </a:rPr>
            </a:br>
            <a:r>
              <a:rPr lang="en-US" sz="2000" spc="20" dirty="0" smtClean="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967251" y="332608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TotalTime>
  <Words>604</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Office Theme</vt:lpstr>
      <vt:lpstr>Employee Data Analysis using Excel  </vt:lpstr>
      <vt:lpstr>PROJECT TITLE</vt:lpstr>
      <vt:lpstr>AGENDA</vt:lpstr>
      <vt:lpstr>PROBLEM STATEMENT </vt:lpstr>
      <vt:lpstr>PowerPoint Presentation</vt:lpstr>
      <vt:lpstr>PowerPoint Presentation</vt:lpstr>
      <vt:lpstr>PowerPoint Presentation</vt:lpstr>
      <vt:lpstr>PowerPoint Presentation</vt:lpstr>
      <vt:lpstr>THE “WOW" IN OUR SOLUTION  IN DECISION MAKING: Instead of relying on subjective judgements,performance data provides objective insights that lead to more informed decisions and strategies  ENCHANCED PERSONALIZATION: Analysis allows for personalized devolpment plans,helping employees grow in areas specific to their  needs and strengths  REAL-TIME FEEDBACK: Continuous performance tracking enables timely feedback,allowing employees to make improvements swiftly and stay aligned with goals  PREDICTIVE ANALYSTICS: Advanced analysis can forecast  future performance trends,helping anticipate challenges and prepare proactively              </vt:lpstr>
      <vt:lpstr>PowerPoint Presentation</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24</cp:revision>
  <dcterms:created xsi:type="dcterms:W3CDTF">2024-03-29T15:07:22Z</dcterms:created>
  <dcterms:modified xsi:type="dcterms:W3CDTF">2024-08-31T16:48:07Z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