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827" autoAdjust="0"/>
  </p:normalViewPr>
  <p:slideViewPr>
    <p:cSldViewPr>
      <p:cViewPr varScale="1">
        <p:scale>
          <a:sx n="85" d="100"/>
          <a:sy n="85" d="100"/>
        </p:scale>
        <p:origin x="-708" y="-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0" y="285727"/>
            <a:ext cx="11739602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sz="4000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sz="4000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z="4000"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238216" y="3314150"/>
            <a:ext cx="857256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400" b="1" dirty="0" smtClean="0"/>
              <a:t>EVANGELINA  B</a:t>
            </a:r>
            <a:endParaRPr lang="en-US" sz="2400" b="1" dirty="0"/>
          </a:p>
          <a:p>
            <a:r>
              <a:rPr lang="en-US" sz="2400" dirty="0"/>
              <a:t>REGISTER NO AND NMID: </a:t>
            </a:r>
            <a:r>
              <a:rPr lang="en-US" sz="2400" b="1" dirty="0" smtClean="0"/>
              <a:t>asunm1397222406211</a:t>
            </a:r>
            <a:endParaRPr lang="en-US" sz="2400" b="1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b="1" dirty="0" smtClean="0"/>
              <a:t>BSC</a:t>
            </a:r>
            <a:endParaRPr lang="en-US" sz="2400" b="1" dirty="0"/>
          </a:p>
          <a:p>
            <a:r>
              <a:rPr lang="en-US" sz="2400" dirty="0"/>
              <a:t>COLLEGE: </a:t>
            </a:r>
            <a:r>
              <a:rPr lang="en-US" sz="2400" b="1" dirty="0" smtClean="0"/>
              <a:t>SRM ARTS AND SCIENCE COLLEGE MADRAS UNIVERSITY</a:t>
            </a:r>
            <a:endParaRPr lang="en-US" sz="2400" b="1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evan nm pi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4166" y="1785926"/>
            <a:ext cx="4286280" cy="46633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464" y="2071678"/>
            <a:ext cx="82153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Bahnschrift SemiLight" pitchFamily="34" charset="0"/>
              </a:rPr>
              <a:t>This digital portfolio represents the culmination of my journey through front end web development, demonstrating my growth as a student. The process of building this site with HTML, CSS, and JavaScript was a valuable exercise in not only technical development but also in critical self-reflection.</a:t>
            </a:r>
            <a:endParaRPr lang="en-US" sz="2000" dirty="0">
              <a:solidFill>
                <a:schemeClr val="accent5">
                  <a:lumMod val="50000"/>
                </a:schemeClr>
              </a:solidFill>
              <a:latin typeface="Bahnschrift SemiLight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09588" y="928670"/>
            <a:ext cx="8358246" cy="43332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5"/>
              <a:t>PROJECT</a:t>
            </a:r>
            <a:r>
              <a:rPr sz="4000" spc="-85"/>
              <a:t> </a:t>
            </a:r>
            <a:r>
              <a:rPr sz="4000" spc="25" smtClean="0"/>
              <a:t>TITL</a:t>
            </a:r>
            <a:r>
              <a:rPr lang="en-US" sz="4000" spc="25" dirty="0" smtClean="0"/>
              <a:t>E</a:t>
            </a:r>
            <a:r>
              <a:rPr lang="en-US" sz="4250" spc="25" dirty="0" smtClean="0"/>
              <a:t/>
            </a:r>
            <a:br>
              <a:rPr lang="en-US" sz="4250" spc="25" dirty="0" smtClean="0"/>
            </a:br>
            <a:r>
              <a:rPr lang="en-US" sz="4250" spc="25" dirty="0" smtClean="0"/>
              <a:t/>
            </a:r>
            <a:br>
              <a:rPr lang="en-US" sz="4250" spc="25" dirty="0" smtClean="0"/>
            </a:br>
            <a:r>
              <a:rPr lang="en-US" sz="2000" dirty="0" smtClean="0"/>
              <a:t> </a:t>
            </a:r>
            <a:r>
              <a:rPr lang="en-US" sz="2800" dirty="0" smtClean="0"/>
              <a:t>Concept to Creation </a:t>
            </a:r>
            <a:r>
              <a:rPr lang="en-US" sz="2000" spc="25" dirty="0" smtClean="0">
                <a:latin typeface="Arial Rounded MT Bold" pitchFamily="34" charset="0"/>
              </a:rPr>
              <a:t/>
            </a:r>
            <a:br>
              <a:rPr lang="en-US" sz="2000" spc="25" dirty="0" smtClean="0">
                <a:latin typeface="Arial Rounded MT Bold" pitchFamily="34" charset="0"/>
              </a:rPr>
            </a:br>
            <a:r>
              <a:rPr lang="en-US" sz="4250" spc="25" dirty="0" smtClean="0"/>
              <a:t/>
            </a:r>
            <a:br>
              <a:rPr lang="en-US" sz="4250" spc="25" dirty="0" smtClean="0"/>
            </a:br>
            <a:r>
              <a:rPr lang="en-US" sz="4250" spc="25" dirty="0" smtClean="0"/>
              <a:t/>
            </a:r>
            <a:br>
              <a:rPr lang="en-US" sz="4250" spc="25" dirty="0" smtClean="0"/>
            </a:br>
            <a:r>
              <a:rPr lang="en-US" sz="4250" spc="25" dirty="0" smtClean="0"/>
              <a:t/>
            </a:r>
            <a:br>
              <a:rPr lang="en-US" sz="4250" spc="25" dirty="0" smtClean="0"/>
            </a:b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642918"/>
            <a:ext cx="271301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/>
              <a:t>A</a:t>
            </a:r>
            <a:r>
              <a:rPr sz="4000" spc="-5" dirty="0"/>
              <a:t>G</a:t>
            </a:r>
            <a:r>
              <a:rPr sz="4000" spc="-35" dirty="0"/>
              <a:t>E</a:t>
            </a:r>
            <a:r>
              <a:rPr sz="4000" spc="15" dirty="0"/>
              <a:t>N</a:t>
            </a:r>
            <a:r>
              <a:rPr sz="4000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1" i="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1" i="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1" i="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1" i="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5274" y="642918"/>
            <a:ext cx="10841393" cy="18633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000" spc="-20" dirty="0"/>
              <a:t>P</a:t>
            </a:r>
            <a:r>
              <a:rPr sz="4000" spc="15" dirty="0"/>
              <a:t>ROB</a:t>
            </a:r>
            <a:r>
              <a:rPr sz="4000" spc="55" dirty="0"/>
              <a:t>L</a:t>
            </a:r>
            <a:r>
              <a:rPr sz="4000" spc="-20" dirty="0"/>
              <a:t>E</a:t>
            </a:r>
            <a:r>
              <a:rPr sz="4000" spc="20" dirty="0"/>
              <a:t>M</a:t>
            </a:r>
            <a:r>
              <a:rPr sz="4000"/>
              <a:t>	</a:t>
            </a:r>
            <a:r>
              <a:rPr sz="4000" spc="10" smtClean="0"/>
              <a:t>S</a:t>
            </a:r>
            <a:r>
              <a:rPr sz="4000" spc="-370" smtClean="0"/>
              <a:t>T</a:t>
            </a:r>
            <a:r>
              <a:rPr sz="4000" spc="-375" smtClean="0"/>
              <a:t>A</a:t>
            </a:r>
            <a:r>
              <a:rPr sz="4000" spc="15" smtClean="0"/>
              <a:t>T</a:t>
            </a:r>
            <a:r>
              <a:rPr sz="4000" spc="-10" smtClean="0"/>
              <a:t>E</a:t>
            </a:r>
            <a:r>
              <a:rPr sz="4000" spc="-20" smtClean="0"/>
              <a:t>ME</a:t>
            </a:r>
            <a:r>
              <a:rPr sz="4000" spc="10" smtClean="0"/>
              <a:t>NT</a:t>
            </a:r>
            <a:r>
              <a:rPr lang="en-US" sz="4000" spc="10" dirty="0" smtClean="0"/>
              <a:t/>
            </a:r>
            <a:br>
              <a:rPr lang="en-US" sz="4000" spc="10" dirty="0" smtClean="0"/>
            </a:br>
            <a:r>
              <a:rPr lang="en-US" sz="4000" spc="10" dirty="0" smtClean="0"/>
              <a:t/>
            </a:r>
            <a:br>
              <a:rPr lang="en-US" sz="4000" spc="10" dirty="0" smtClean="0"/>
            </a:br>
            <a:endParaRPr sz="400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2071678"/>
            <a:ext cx="7200912" cy="2462213"/>
          </a:xfrm>
        </p:spPr>
        <p:txBody>
          <a:bodyPr/>
          <a:lstStyle/>
          <a:p>
            <a:r>
              <a:rPr lang="en-US" sz="2000" dirty="0" smtClean="0"/>
              <a:t>In today's digital-first world, individuals often struggle to present their skills, achievements, and work experience in a centralized, accessible, and visually appealing format. Traditional resumes and paper-based portfolios are limited in scope, lack interactivity, and do not effectively showcase dynamic or multimedia content.</a:t>
            </a:r>
          </a:p>
          <a:p>
            <a:r>
              <a:rPr lang="en-US" sz="2000" dirty="0" smtClean="0"/>
              <a:t>There is a need for a digital solution that allows users to create and manage personalized portfolios that highlight their professional and creative capabilities. 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714356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809588" y="2071678"/>
            <a:ext cx="8786874" cy="2492990"/>
          </a:xfrm>
        </p:spPr>
        <p:txBody>
          <a:bodyPr/>
          <a:lstStyle/>
          <a:p>
            <a:r>
              <a:rPr lang="en-US" dirty="0" smtClean="0"/>
              <a:t>A Digital Portfolio is an online platform that enables individuals to effectively present their skills, achievements, experiences, and creative work in a structured and visually engaging format. This project focuses on designing and developing a responsive and customizable web-based digital portfolio that can serve students, professionals, and </a:t>
            </a:r>
            <a:r>
              <a:rPr lang="en-US" dirty="0" err="1" smtClean="0"/>
              <a:t>creatives</a:t>
            </a:r>
            <a:r>
              <a:rPr lang="en-US" dirty="0" smtClean="0"/>
              <a:t> alike.</a:t>
            </a:r>
          </a:p>
          <a:p>
            <a:r>
              <a:rPr lang="en-US" dirty="0" smtClean="0"/>
              <a:t>The portfolio will allow users to organize their content into different sections such as about</a:t>
            </a:r>
            <a:r>
              <a:rPr lang="en-US" b="1" dirty="0" smtClean="0"/>
              <a:t> </a:t>
            </a:r>
            <a:r>
              <a:rPr lang="en-US" dirty="0" smtClean="0"/>
              <a:t>Me, Resume/CV, Projects, Skills, Certificates, Gallery, and Contact Information. It will also support the integration of multimedia elements such as images, videos, PDFs, and external links to demonstrate competencies and showcase work.</a:t>
            </a:r>
          </a:p>
          <a:p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8150" y="642918"/>
            <a:ext cx="5786478" cy="40793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</a:t>
            </a:r>
            <a:r>
              <a:rPr sz="3200" spc="5" smtClean="0"/>
              <a:t>?</a:t>
            </a: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2000" b="0" dirty="0" smtClean="0">
                <a:solidFill>
                  <a:schemeClr val="accent5">
                    <a:lumMod val="75000"/>
                  </a:schemeClr>
                </a:solidFill>
                <a:latin typeface="Sitka Display Semibold" pitchFamily="2" charset="0"/>
              </a:rPr>
              <a:t>For most personal portfolios, the creator is the sole back-end user, handling all of these tasks. For more robust or team-based projects, these specialized roles ensure the portfolio remains functional, secure, and well-managed over time</a:t>
            </a:r>
            <a:br>
              <a:rPr lang="en-US" sz="2000" b="0" dirty="0" smtClean="0">
                <a:solidFill>
                  <a:schemeClr val="accent5">
                    <a:lumMod val="75000"/>
                  </a:schemeClr>
                </a:solidFill>
                <a:latin typeface="Sitka Display Semibold" pitchFamily="2" charset="0"/>
              </a:rPr>
            </a:br>
            <a:r>
              <a:rPr lang="en-US" sz="2000" b="0" dirty="0" smtClean="0">
                <a:solidFill>
                  <a:schemeClr val="accent5">
                    <a:lumMod val="75000"/>
                  </a:schemeClr>
                </a:solidFill>
                <a:latin typeface="Sitka Display Semibold" pitchFamily="2" charset="0"/>
              </a:rPr>
              <a:t/>
            </a:r>
            <a:br>
              <a:rPr lang="en-US" sz="2000" b="0" dirty="0" smtClean="0">
                <a:solidFill>
                  <a:schemeClr val="accent5">
                    <a:lumMod val="75000"/>
                  </a:schemeClr>
                </a:solidFill>
                <a:latin typeface="Sitka Display Semibold" pitchFamily="2" charset="0"/>
              </a:rPr>
            </a:br>
            <a:r>
              <a:rPr lang="en-US" sz="2000" b="0" dirty="0" smtClean="0">
                <a:solidFill>
                  <a:schemeClr val="accent5">
                    <a:lumMod val="75000"/>
                  </a:schemeClr>
                </a:solidFill>
                <a:latin typeface="Sitka Display Semibold" pitchFamily="2" charset="0"/>
              </a:rPr>
              <a:t>Content managers or editors</a:t>
            </a:r>
            <a:br>
              <a:rPr lang="en-US" sz="2000" b="0" dirty="0" smtClean="0">
                <a:solidFill>
                  <a:schemeClr val="accent5">
                    <a:lumMod val="75000"/>
                  </a:schemeClr>
                </a:solidFill>
                <a:latin typeface="Sitka Display Semibold" pitchFamily="2" charset="0"/>
              </a:rPr>
            </a:br>
            <a:r>
              <a:rPr lang="en-US" sz="2000" b="0" dirty="0" smtClean="0">
                <a:solidFill>
                  <a:schemeClr val="accent5">
                    <a:lumMod val="75000"/>
                  </a:schemeClr>
                </a:solidFill>
                <a:latin typeface="Sitka Display Semibold" pitchFamily="2" charset="0"/>
              </a:rPr>
              <a:t>Administrators</a:t>
            </a:r>
            <a:br>
              <a:rPr lang="en-US" sz="2000" b="0" dirty="0" smtClean="0">
                <a:solidFill>
                  <a:schemeClr val="accent5">
                    <a:lumMod val="75000"/>
                  </a:schemeClr>
                </a:solidFill>
                <a:latin typeface="Sitka Display Semibold" pitchFamily="2" charset="0"/>
              </a:rPr>
            </a:br>
            <a:r>
              <a:rPr lang="en-US" sz="2000" b="0" dirty="0" smtClean="0">
                <a:solidFill>
                  <a:schemeClr val="accent5">
                    <a:lumMod val="75000"/>
                  </a:schemeClr>
                </a:solidFill>
                <a:latin typeface="Sitka Display Semibold" pitchFamily="2" charset="0"/>
              </a:rPr>
              <a:t>Technical support</a:t>
            </a:r>
            <a:br>
              <a:rPr lang="en-US" sz="2000" b="0" dirty="0" smtClean="0">
                <a:solidFill>
                  <a:schemeClr val="accent5">
                    <a:lumMod val="75000"/>
                  </a:schemeClr>
                </a:solidFill>
                <a:latin typeface="Sitka Display Semibold" pitchFamily="2" charset="0"/>
              </a:rPr>
            </a:br>
            <a:r>
              <a:rPr lang="en-US" sz="2000" b="0" dirty="0" smtClean="0">
                <a:solidFill>
                  <a:schemeClr val="accent5">
                    <a:lumMod val="75000"/>
                  </a:schemeClr>
                </a:solidFill>
                <a:latin typeface="Sitka Display Semibold" pitchFamily="2" charset="0"/>
              </a:rPr>
              <a:t>Data analysts</a:t>
            </a:r>
            <a:endParaRPr sz="2000">
              <a:solidFill>
                <a:schemeClr val="accent5">
                  <a:lumMod val="75000"/>
                </a:schemeClr>
              </a:solidFill>
              <a:latin typeface="Sitka Display Semibold" pitchFamily="2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952728" y="2000240"/>
            <a:ext cx="7358114" cy="35719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HTML :</a:t>
            </a:r>
            <a:r>
              <a:rPr lang="en-US" dirty="0" smtClean="0">
                <a:solidFill>
                  <a:srgbClr val="002060"/>
                </a:solidFill>
              </a:rPr>
              <a:t>The standard markup language for creating the structure of your website, including headings, paragraphs, and sections for projects, skills, and contact information.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CSS :</a:t>
            </a:r>
            <a:r>
              <a:rPr lang="en-US" dirty="0" smtClean="0">
                <a:solidFill>
                  <a:srgbClr val="002060"/>
                </a:solidFill>
              </a:rPr>
              <a:t> Used to control the appearance and layout of your HTML elements, including colors, fonts, spacing, and animations.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JavaScript : </a:t>
            </a:r>
            <a:r>
              <a:rPr lang="en-US" dirty="0" smtClean="0">
                <a:solidFill>
                  <a:srgbClr val="002060"/>
                </a:solidFill>
              </a:rPr>
              <a:t>A programming language that adds interactivity and dynamic functionality to your website, such as image sliders, form validation, or smooth scrolling effects. 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Visual Studio Code : </a:t>
            </a:r>
            <a:r>
              <a:rPr lang="en-US" dirty="0" smtClean="0">
                <a:solidFill>
                  <a:srgbClr val="002060"/>
                </a:solidFill>
              </a:rPr>
              <a:t>A lightweight yet powerful and highly customizable open-source editor with a vast library of extensions.</a:t>
            </a:r>
          </a:p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571480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 smtClean="0">
                <a:latin typeface="Trebuchet MS"/>
                <a:cs typeface="Trebuchet MS"/>
              </a:rPr>
              <a:t>PORTFOLIO </a:t>
            </a:r>
            <a:r>
              <a:rPr lang="en-IN" sz="4000" b="1" spc="15" dirty="0">
                <a:latin typeface="Trebuchet MS"/>
                <a:cs typeface="Trebuchet MS"/>
              </a:rPr>
              <a:t>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1166778" y="1857364"/>
            <a:ext cx="42730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333300"/>
                </a:solidFill>
                <a:latin typeface="Baskerville Old Face" pitchFamily="18" charset="0"/>
              </a:rPr>
              <a:t>About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333300"/>
                </a:solidFill>
                <a:latin typeface="Baskerville Old Face" pitchFamily="18" charset="0"/>
              </a:rPr>
              <a:t>Skills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333300"/>
                </a:solidFill>
                <a:latin typeface="Baskerville Old Face" pitchFamily="18" charset="0"/>
              </a:rPr>
              <a:t>Education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333300"/>
                </a:solidFill>
                <a:latin typeface="Baskerville Old Face" pitchFamily="18" charset="0"/>
              </a:rPr>
              <a:t>Resume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6712" y="1928802"/>
            <a:ext cx="110728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Homepage/Landing Page: Introduces a professional role and value proposition.</a:t>
            </a:r>
          </a:p>
          <a:p>
            <a:pPr>
              <a:buFont typeface="Wingdings" pitchFamily="2" charset="2"/>
              <a:buChar char="ü"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About Me Section: A personal narrative detailing background, career goals, skills, and motivations. Include a professional photo to connect with the audience.</a:t>
            </a:r>
          </a:p>
          <a:p>
            <a:pPr>
              <a:buFont typeface="Wingdings" pitchFamily="2" charset="2"/>
              <a:buChar char="ü"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Projects/Work Samples Section: Showcases the best work. Each project should include a title, brief   description, and the role performed.</a:t>
            </a:r>
          </a:p>
          <a:p>
            <a:pPr>
              <a:buFont typeface="Wingdings" pitchFamily="2" charset="2"/>
              <a:buChar char="ü"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Resume/CV: A downloadable PDF of the resume for recruiters.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</TotalTime>
  <Words>442</Words>
  <Application>Microsoft Office PowerPoint</Application>
  <PresentationFormat>Custom</PresentationFormat>
  <Paragraphs>59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   Concept to Creation     </vt:lpstr>
      <vt:lpstr>AGENDA</vt:lpstr>
      <vt:lpstr>PROBLEM STATEMENT  </vt:lpstr>
      <vt:lpstr>PROJECT OVERVIEW</vt:lpstr>
      <vt:lpstr>WHO ARE THE END USERS?  For most personal portfolios, the creator is the sole back-end user, handling all of these tasks. For more robust or team-based projects, these specialized roles ensure the portfolio remains functional, secure, and well-managed over time  Content managers or editors Administrators Technical support Data analysts</vt:lpstr>
      <vt:lpstr>TOOLS AND TECHNIQUES</vt:lpstr>
      <vt:lpstr>Slide 8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students</cp:lastModifiedBy>
  <cp:revision>36</cp:revision>
  <dcterms:created xsi:type="dcterms:W3CDTF">2024-03-29T15:07:22Z</dcterms:created>
  <dcterms:modified xsi:type="dcterms:W3CDTF">2025-09-10T06:19:43Z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