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32D6E9-782E-4CF9-BDDA-6F853DC0EDB5}" v="5" dt="2024-02-01T14:17:40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llanova Briceño, Joanna Carolina" userId="0ab16bdd-9e68-4115-8f6d-54175a7d9637" providerId="ADAL" clId="{EB32D6E9-782E-4CF9-BDDA-6F853DC0EDB5}"/>
    <pc:docChg chg="custSel addSld delSld modSld">
      <pc:chgData name="Villanova Briceño, Joanna Carolina" userId="0ab16bdd-9e68-4115-8f6d-54175a7d9637" providerId="ADAL" clId="{EB32D6E9-782E-4CF9-BDDA-6F853DC0EDB5}" dt="2024-02-01T16:34:46.832" v="90" actId="47"/>
      <pc:docMkLst>
        <pc:docMk/>
      </pc:docMkLst>
      <pc:sldChg chg="addSp delSp modSp mod">
        <pc:chgData name="Villanova Briceño, Joanna Carolina" userId="0ab16bdd-9e68-4115-8f6d-54175a7d9637" providerId="ADAL" clId="{EB32D6E9-782E-4CF9-BDDA-6F853DC0EDB5}" dt="2024-02-01T14:18:05.657" v="81" actId="1076"/>
        <pc:sldMkLst>
          <pc:docMk/>
          <pc:sldMk cId="3049290985" sldId="256"/>
        </pc:sldMkLst>
        <pc:spChg chg="add mod">
          <ac:chgData name="Villanova Briceño, Joanna Carolina" userId="0ab16bdd-9e68-4115-8f6d-54175a7d9637" providerId="ADAL" clId="{EB32D6E9-782E-4CF9-BDDA-6F853DC0EDB5}" dt="2024-02-01T12:29:28.656" v="20" actId="1076"/>
          <ac:spMkLst>
            <pc:docMk/>
            <pc:sldMk cId="3049290985" sldId="256"/>
            <ac:spMk id="4" creationId="{C847422D-5A9E-6EB4-5C99-19C4B7CDCA12}"/>
          </ac:spMkLst>
        </pc:spChg>
        <pc:spChg chg="add mod">
          <ac:chgData name="Villanova Briceño, Joanna Carolina" userId="0ab16bdd-9e68-4115-8f6d-54175a7d9637" providerId="ADAL" clId="{EB32D6E9-782E-4CF9-BDDA-6F853DC0EDB5}" dt="2024-02-01T14:18:02.158" v="80" actId="1076"/>
          <ac:spMkLst>
            <pc:docMk/>
            <pc:sldMk cId="3049290985" sldId="256"/>
            <ac:spMk id="5" creationId="{F5DEB0D8-9488-1D95-64DD-3DADB406B318}"/>
          </ac:spMkLst>
        </pc:spChg>
        <pc:spChg chg="add mod">
          <ac:chgData name="Villanova Briceño, Joanna Carolina" userId="0ab16bdd-9e68-4115-8f6d-54175a7d9637" providerId="ADAL" clId="{EB32D6E9-782E-4CF9-BDDA-6F853DC0EDB5}" dt="2024-02-01T14:18:05.657" v="81" actId="1076"/>
          <ac:spMkLst>
            <pc:docMk/>
            <pc:sldMk cId="3049290985" sldId="256"/>
            <ac:spMk id="6" creationId="{8D701473-A647-E560-C34A-3C796437F689}"/>
          </ac:spMkLst>
        </pc:spChg>
        <pc:spChg chg="del">
          <ac:chgData name="Villanova Briceño, Joanna Carolina" userId="0ab16bdd-9e68-4115-8f6d-54175a7d9637" providerId="ADAL" clId="{EB32D6E9-782E-4CF9-BDDA-6F853DC0EDB5}" dt="2024-02-01T11:50:14.856" v="0" actId="478"/>
          <ac:spMkLst>
            <pc:docMk/>
            <pc:sldMk cId="3049290985" sldId="256"/>
            <ac:spMk id="8" creationId="{8313ED19-D8BA-F8C3-1FE2-44F4E8A20F22}"/>
          </ac:spMkLst>
        </pc:spChg>
        <pc:spChg chg="add del mod">
          <ac:chgData name="Villanova Briceño, Joanna Carolina" userId="0ab16bdd-9e68-4115-8f6d-54175a7d9637" providerId="ADAL" clId="{EB32D6E9-782E-4CF9-BDDA-6F853DC0EDB5}" dt="2024-02-01T12:34:11.522" v="39" actId="478"/>
          <ac:spMkLst>
            <pc:docMk/>
            <pc:sldMk cId="3049290985" sldId="256"/>
            <ac:spMk id="9" creationId="{7CD99B2A-02B6-9D64-E311-E56E0662E1B5}"/>
          </ac:spMkLst>
        </pc:spChg>
        <pc:spChg chg="add mod">
          <ac:chgData name="Villanova Briceño, Joanna Carolina" userId="0ab16bdd-9e68-4115-8f6d-54175a7d9637" providerId="ADAL" clId="{EB32D6E9-782E-4CF9-BDDA-6F853DC0EDB5}" dt="2024-02-01T14:17:55.397" v="78" actId="1076"/>
          <ac:spMkLst>
            <pc:docMk/>
            <pc:sldMk cId="3049290985" sldId="256"/>
            <ac:spMk id="10" creationId="{F003CC75-2040-BDE3-EDA6-1CC9A33599B4}"/>
          </ac:spMkLst>
        </pc:spChg>
        <pc:picChg chg="add mod">
          <ac:chgData name="Villanova Briceño, Joanna Carolina" userId="0ab16bdd-9e68-4115-8f6d-54175a7d9637" providerId="ADAL" clId="{EB32D6E9-782E-4CF9-BDDA-6F853DC0EDB5}" dt="2024-02-01T12:29:06.646" v="10" actId="14100"/>
          <ac:picMkLst>
            <pc:docMk/>
            <pc:sldMk cId="3049290985" sldId="256"/>
            <ac:picMk id="3" creationId="{F8487417-41E9-97E8-B49B-4EF32F3D55B2}"/>
          </ac:picMkLst>
        </pc:picChg>
        <pc:picChg chg="del">
          <ac:chgData name="Villanova Briceño, Joanna Carolina" userId="0ab16bdd-9e68-4115-8f6d-54175a7d9637" providerId="ADAL" clId="{EB32D6E9-782E-4CF9-BDDA-6F853DC0EDB5}" dt="2024-02-01T11:50:15.245" v="1" actId="478"/>
          <ac:picMkLst>
            <pc:docMk/>
            <pc:sldMk cId="3049290985" sldId="256"/>
            <ac:picMk id="7" creationId="{0DC76179-12F0-624C-9384-BE9C7316D986}"/>
          </ac:picMkLst>
        </pc:picChg>
      </pc:sldChg>
      <pc:sldChg chg="delSp del mod">
        <pc:chgData name="Villanova Briceño, Joanna Carolina" userId="0ab16bdd-9e68-4115-8f6d-54175a7d9637" providerId="ADAL" clId="{EB32D6E9-782E-4CF9-BDDA-6F853DC0EDB5}" dt="2024-02-01T11:50:19.300" v="6" actId="47"/>
        <pc:sldMkLst>
          <pc:docMk/>
          <pc:sldMk cId="3737294090" sldId="257"/>
        </pc:sldMkLst>
        <pc:spChg chg="del">
          <ac:chgData name="Villanova Briceño, Joanna Carolina" userId="0ab16bdd-9e68-4115-8f6d-54175a7d9637" providerId="ADAL" clId="{EB32D6E9-782E-4CF9-BDDA-6F853DC0EDB5}" dt="2024-02-01T11:50:17.309" v="3" actId="478"/>
          <ac:spMkLst>
            <pc:docMk/>
            <pc:sldMk cId="3737294090" sldId="257"/>
            <ac:spMk id="7" creationId="{75962C3E-D47D-1E4D-0084-C77ABB59FE65}"/>
          </ac:spMkLst>
        </pc:spChg>
        <pc:picChg chg="del">
          <ac:chgData name="Villanova Briceño, Joanna Carolina" userId="0ab16bdd-9e68-4115-8f6d-54175a7d9637" providerId="ADAL" clId="{EB32D6E9-782E-4CF9-BDDA-6F853DC0EDB5}" dt="2024-02-01T11:50:16.411" v="2" actId="478"/>
          <ac:picMkLst>
            <pc:docMk/>
            <pc:sldMk cId="3737294090" sldId="257"/>
            <ac:picMk id="6" creationId="{DFF254C8-5010-3A00-DAF4-AB8090EE2DCD}"/>
          </ac:picMkLst>
        </pc:picChg>
        <pc:picChg chg="del">
          <ac:chgData name="Villanova Briceño, Joanna Carolina" userId="0ab16bdd-9e68-4115-8f6d-54175a7d9637" providerId="ADAL" clId="{EB32D6E9-782E-4CF9-BDDA-6F853DC0EDB5}" dt="2024-02-01T11:50:17.641" v="4" actId="478"/>
          <ac:picMkLst>
            <pc:docMk/>
            <pc:sldMk cId="3737294090" sldId="257"/>
            <ac:picMk id="9" creationId="{91E734E8-AE8B-B251-962D-79730557469B}"/>
          </ac:picMkLst>
        </pc:picChg>
      </pc:sldChg>
      <pc:sldChg chg="delSp modSp add del mod">
        <pc:chgData name="Villanova Briceño, Joanna Carolina" userId="0ab16bdd-9e68-4115-8f6d-54175a7d9637" providerId="ADAL" clId="{EB32D6E9-782E-4CF9-BDDA-6F853DC0EDB5}" dt="2024-02-01T16:34:46.832" v="90" actId="47"/>
        <pc:sldMkLst>
          <pc:docMk/>
          <pc:sldMk cId="3849067805" sldId="257"/>
        </pc:sldMkLst>
        <pc:spChg chg="del">
          <ac:chgData name="Villanova Briceño, Joanna Carolina" userId="0ab16bdd-9e68-4115-8f6d-54175a7d9637" providerId="ADAL" clId="{EB32D6E9-782E-4CF9-BDDA-6F853DC0EDB5}" dt="2024-02-01T14:18:14.629" v="86" actId="478"/>
          <ac:spMkLst>
            <pc:docMk/>
            <pc:sldMk cId="3849067805" sldId="257"/>
            <ac:spMk id="4" creationId="{C847422D-5A9E-6EB4-5C99-19C4B7CDCA12}"/>
          </ac:spMkLst>
        </pc:spChg>
        <pc:spChg chg="del mod">
          <ac:chgData name="Villanova Briceño, Joanna Carolina" userId="0ab16bdd-9e68-4115-8f6d-54175a7d9637" providerId="ADAL" clId="{EB32D6E9-782E-4CF9-BDDA-6F853DC0EDB5}" dt="2024-02-01T14:18:14.631" v="88"/>
          <ac:spMkLst>
            <pc:docMk/>
            <pc:sldMk cId="3849067805" sldId="257"/>
            <ac:spMk id="5" creationId="{F5DEB0D8-9488-1D95-64DD-3DADB406B318}"/>
          </ac:spMkLst>
        </pc:spChg>
        <pc:spChg chg="del">
          <ac:chgData name="Villanova Briceño, Joanna Carolina" userId="0ab16bdd-9e68-4115-8f6d-54175a7d9637" providerId="ADAL" clId="{EB32D6E9-782E-4CF9-BDDA-6F853DC0EDB5}" dt="2024-02-01T14:18:12.780" v="84" actId="478"/>
          <ac:spMkLst>
            <pc:docMk/>
            <pc:sldMk cId="3849067805" sldId="257"/>
            <ac:spMk id="6" creationId="{8D701473-A647-E560-C34A-3C796437F689}"/>
          </ac:spMkLst>
        </pc:spChg>
        <pc:spChg chg="del">
          <ac:chgData name="Villanova Briceño, Joanna Carolina" userId="0ab16bdd-9e68-4115-8f6d-54175a7d9637" providerId="ADAL" clId="{EB32D6E9-782E-4CF9-BDDA-6F853DC0EDB5}" dt="2024-02-01T14:18:15.821" v="89" actId="478"/>
          <ac:spMkLst>
            <pc:docMk/>
            <pc:sldMk cId="3849067805" sldId="257"/>
            <ac:spMk id="10" creationId="{F003CC75-2040-BDE3-EDA6-1CC9A33599B4}"/>
          </ac:spMkLst>
        </pc:spChg>
        <pc:picChg chg="del">
          <ac:chgData name="Villanova Briceño, Joanna Carolina" userId="0ab16bdd-9e68-4115-8f6d-54175a7d9637" providerId="ADAL" clId="{EB32D6E9-782E-4CF9-BDDA-6F853DC0EDB5}" dt="2024-02-01T14:18:11.269" v="83" actId="478"/>
          <ac:picMkLst>
            <pc:docMk/>
            <pc:sldMk cId="3849067805" sldId="257"/>
            <ac:picMk id="3" creationId="{F8487417-41E9-97E8-B49B-4EF32F3D55B2}"/>
          </ac:picMkLst>
        </pc:picChg>
      </pc:sldChg>
      <pc:sldChg chg="del">
        <pc:chgData name="Villanova Briceño, Joanna Carolina" userId="0ab16bdd-9e68-4115-8f6d-54175a7d9637" providerId="ADAL" clId="{EB32D6E9-782E-4CF9-BDDA-6F853DC0EDB5}" dt="2024-02-01T11:50:18.784" v="5" actId="47"/>
        <pc:sldMkLst>
          <pc:docMk/>
          <pc:sldMk cId="1786977071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7147D-54D5-D1ED-7780-2341F704E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705B34-78FD-C5B1-F7D7-7A5FEA723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1A3021-C51C-1BAA-965B-C7DA292D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6ED-D32C-4A02-91FC-FDAEA5CB4691}" type="datetimeFigureOut">
              <a:rPr lang="es-AR" smtClean="0"/>
              <a:t>1/2/2024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AAE8EA-8207-4043-B54A-E2A80BC2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E364F-0246-D024-DFC9-CEF6FA68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167-0F40-47BC-ADDC-BFDA0F02A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769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977BC-DA70-1D19-9D0B-716B5D6E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605072-1AF0-A4C4-3B02-8A5B90D14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EC47E7-37D8-0765-813F-28CD9272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6ED-D32C-4A02-91FC-FDAEA5CB4691}" type="datetimeFigureOut">
              <a:rPr lang="es-AR" smtClean="0"/>
              <a:t>1/2/2024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D3472A-5719-9D8F-4558-F265C762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4F422D-DBC9-A7D3-2974-0ACC788E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167-0F40-47BC-ADDC-BFDA0F02A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509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6266DA-FAE1-EE55-F13C-6173BA77A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527798-A8B6-21A1-212C-2E09D43E9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4A7A0-A18C-2F4D-AD5C-90CA8800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6ED-D32C-4A02-91FC-FDAEA5CB4691}" type="datetimeFigureOut">
              <a:rPr lang="es-AR" smtClean="0"/>
              <a:t>1/2/2024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92DF89-B2BD-4E4A-42D1-122105CA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F27FC3-3C31-9AAE-1CFD-F173F530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167-0F40-47BC-ADDC-BFDA0F02A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928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799B8-7EF1-AD0B-5C2E-BC00C898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5BDC38-9D79-B8A3-6CAE-52A24146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1BA58E-7970-3CC6-2635-B07AD587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6ED-D32C-4A02-91FC-FDAEA5CB4691}" type="datetimeFigureOut">
              <a:rPr lang="es-AR" smtClean="0"/>
              <a:t>1/2/2024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B0ACF1-9339-8259-2918-DA960039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3CD1FB-2ABD-F295-B64E-50B8E919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167-0F40-47BC-ADDC-BFDA0F02A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495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E4CDE-5FF6-F7DD-CFEF-D1C62CC4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0101F0-D99F-A7F7-811F-74CBF05A7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6C76F4-E776-6737-41B0-4AE27A41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6ED-D32C-4A02-91FC-FDAEA5CB4691}" type="datetimeFigureOut">
              <a:rPr lang="es-AR" smtClean="0"/>
              <a:t>1/2/2024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78DE2C-20BB-CAD5-D03B-B736E0F3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521234-10EF-6326-E8A3-3F03D747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167-0F40-47BC-ADDC-BFDA0F02A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604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F5580-1196-9C16-F8C9-400B8A37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5C90DB-ED76-A6D5-46C7-9E7A70AC9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2C421E-9EE5-1666-A47B-A1A808122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FB5AF2-E441-D4D5-AE14-C5B59E38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6ED-D32C-4A02-91FC-FDAEA5CB4691}" type="datetimeFigureOut">
              <a:rPr lang="es-AR" smtClean="0"/>
              <a:t>1/2/2024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1D0CAF-7493-A21B-852C-75341FF2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FEA62E-AC91-7C81-D70E-E21E67E2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167-0F40-47BC-ADDC-BFDA0F02A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822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A162F-BBE5-4A36-596C-D0BBA21B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9A675C-51F0-2BB8-B837-63B3ABE7C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A05E9-F631-BA93-619C-4C4B9BB0A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5EE537-C16F-99BF-AFDD-1053772E2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177EE3-07FE-0F27-6185-800A1185D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FB17A6-03EB-FBA6-C42B-1643FDC1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6ED-D32C-4A02-91FC-FDAEA5CB4691}" type="datetimeFigureOut">
              <a:rPr lang="es-AR" smtClean="0"/>
              <a:t>1/2/2024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4EAB4D-675E-0DD2-2D98-13005547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47BAAD-42BC-2417-4B6D-BCABB3B9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167-0F40-47BC-ADDC-BFDA0F02A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283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1923A-5798-296F-47E3-65793DE9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EE599F-D74F-9A71-4A49-3728FE77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6ED-D32C-4A02-91FC-FDAEA5CB4691}" type="datetimeFigureOut">
              <a:rPr lang="es-AR" smtClean="0"/>
              <a:t>1/2/2024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3D32EC-6621-118F-3F03-EE98C156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86281-184A-D367-FF8B-2B945A5C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167-0F40-47BC-ADDC-BFDA0F02A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483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159E2E-7711-4837-4A41-32B30B23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6ED-D32C-4A02-91FC-FDAEA5CB4691}" type="datetimeFigureOut">
              <a:rPr lang="es-AR" smtClean="0"/>
              <a:t>1/2/2024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1B9C9E-BE28-D054-4777-493056A9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5BE53A-7CD5-D3E7-BCC7-33228DD3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167-0F40-47BC-ADDC-BFDA0F02A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577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69355-1A36-B03B-419F-23F55BB8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098371-2DF4-44F6-4320-F5D50668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B9DDFF-5DC1-E33A-3903-B096A64A2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B27BB3-7E5B-9190-EAEF-605CAC7A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6ED-D32C-4A02-91FC-FDAEA5CB4691}" type="datetimeFigureOut">
              <a:rPr lang="es-AR" smtClean="0"/>
              <a:t>1/2/2024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7A545B-5BED-38DB-0F8E-6F38A9F2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2C9115-56B5-74C2-1A59-6A47B60B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167-0F40-47BC-ADDC-BFDA0F02A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973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54751-4FE5-6336-F681-5A55914A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57CD04-FFBE-95EE-AD70-326DD1A82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99F698-9D1D-88C2-9AAE-1401815B9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B4C4BF-1F9F-22C4-48FB-2152F206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6ED-D32C-4A02-91FC-FDAEA5CB4691}" type="datetimeFigureOut">
              <a:rPr lang="es-AR" smtClean="0"/>
              <a:t>1/2/2024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082F08-619F-9363-9D7F-4AC96FA8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A06D40-9ECF-1E96-2A78-07C05BEE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167-0F40-47BC-ADDC-BFDA0F02A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551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737055-38B1-BE63-DA69-B52A0E53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E625B8-FD6B-FC06-317A-032076343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B6B069-629E-D918-1F9A-42989057E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9C6ED-D32C-4A02-91FC-FDAEA5CB4691}" type="datetimeFigureOut">
              <a:rPr lang="es-AR" smtClean="0"/>
              <a:t>1/2/2024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BB0F7E-9165-5C07-0E35-044A1455E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407838-37F9-5F48-7FED-BE28EC4C6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46167-0F40-47BC-ADDC-BFDA0F02A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539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8487417-41E9-97E8-B49B-4EF32F3D5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03" y="1215779"/>
            <a:ext cx="11597968" cy="466451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847422D-5A9E-6EB4-5C99-19C4B7CDCA12}"/>
              </a:ext>
            </a:extLst>
          </p:cNvPr>
          <p:cNvSpPr txBox="1"/>
          <p:nvPr/>
        </p:nvSpPr>
        <p:spPr>
          <a:xfrm>
            <a:off x="10142806" y="3059668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FF0000"/>
                </a:solidFill>
                <a:latin typeface="Exo" panose="00000500000000000000" pitchFamily="2" charset="0"/>
              </a:rPr>
              <a:t>2</a:t>
            </a:r>
            <a:endParaRPr lang="es-AR" b="1" dirty="0">
              <a:solidFill>
                <a:srgbClr val="FF0000"/>
              </a:solidFill>
              <a:latin typeface="Exo" panose="000005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EB0D8-9488-1D95-64DD-3DADB406B318}"/>
              </a:ext>
            </a:extLst>
          </p:cNvPr>
          <p:cNvSpPr txBox="1"/>
          <p:nvPr/>
        </p:nvSpPr>
        <p:spPr>
          <a:xfrm>
            <a:off x="4286802" y="4428803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FF0000"/>
                </a:solidFill>
                <a:latin typeface="Exo" panose="00000500000000000000" pitchFamily="2" charset="0"/>
              </a:rPr>
              <a:t>1</a:t>
            </a:r>
            <a:endParaRPr lang="es-AR" b="1" dirty="0">
              <a:solidFill>
                <a:srgbClr val="FF0000"/>
              </a:solidFill>
              <a:latin typeface="Exo" panose="00000500000000000000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D701473-A647-E560-C34A-3C796437F689}"/>
              </a:ext>
            </a:extLst>
          </p:cNvPr>
          <p:cNvSpPr txBox="1"/>
          <p:nvPr/>
        </p:nvSpPr>
        <p:spPr>
          <a:xfrm>
            <a:off x="4238410" y="4761869"/>
            <a:ext cx="890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FF0000"/>
                </a:solidFill>
                <a:latin typeface="Exo" panose="00000500000000000000" pitchFamily="2" charset="0"/>
              </a:rPr>
              <a:t>In. H2S</a:t>
            </a:r>
            <a:endParaRPr lang="es-AR" sz="1400" b="1" dirty="0">
              <a:solidFill>
                <a:srgbClr val="FF0000"/>
              </a:solidFill>
              <a:latin typeface="Exo" panose="000005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003CC75-2040-BDE3-EDA6-1CC9A33599B4}"/>
              </a:ext>
            </a:extLst>
          </p:cNvPr>
          <p:cNvSpPr txBox="1"/>
          <p:nvPr/>
        </p:nvSpPr>
        <p:spPr>
          <a:xfrm>
            <a:off x="182880" y="482603"/>
            <a:ext cx="3974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Exo" panose="00000500000000000000" pitchFamily="2" charset="0"/>
              </a:rPr>
              <a:t>PAMPA DE LAS YEGUAS</a:t>
            </a:r>
            <a:endParaRPr lang="es-AR" sz="2400" b="1" dirty="0">
              <a:latin typeface="Ex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290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FAFEA61DE254B44B363149992BD50B3" ma:contentTypeVersion="15" ma:contentTypeDescription="Crear nuevo documento." ma:contentTypeScope="" ma:versionID="a7687b2abb2e5b2b7cbfea3f4e3fb7e1">
  <xsd:schema xmlns:xsd="http://www.w3.org/2001/XMLSchema" xmlns:xs="http://www.w3.org/2001/XMLSchema" xmlns:p="http://schemas.microsoft.com/office/2006/metadata/properties" xmlns:ns2="730269a7-69c5-483f-a552-e74dab880ae2" xmlns:ns3="40de77e2-37bb-4c7a-ab4d-547915d99553" targetNamespace="http://schemas.microsoft.com/office/2006/metadata/properties" ma:root="true" ma:fieldsID="a66b2b815a291b54a697ebfda97dfbb7" ns2:_="" ns3:_="">
    <xsd:import namespace="730269a7-69c5-483f-a552-e74dab880ae2"/>
    <xsd:import namespace="40de77e2-37bb-4c7a-ab4d-547915d995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0269a7-69c5-483f-a552-e74dab880a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n" ma:readOnly="false" ma:fieldId="{5cf76f15-5ced-4ddc-b409-7134ff3c332f}" ma:taxonomyMulti="true" ma:sspId="dbf393ec-c584-4b8d-8e77-20dadb2446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de77e2-37bb-4c7a-ab4d-547915d9955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4e01dc6-12f5-4119-ba22-46abcd2e9c3e}" ma:internalName="TaxCatchAll" ma:showField="CatchAllData" ma:web="40de77e2-37bb-4c7a-ab4d-547915d995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4D4ADB-958A-4A2E-ACB0-D79B33E183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629841-FE36-428E-8C4B-E6F0B65262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0269a7-69c5-483f-a552-e74dab880ae2"/>
    <ds:schemaRef ds:uri="40de77e2-37bb-4c7a-ab4d-547915d995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9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Exo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Villanova Briceño, Joanna Carolina</dc:creator>
  <cp:lastModifiedBy>Villanova Briceño, Joanna Carolina</cp:lastModifiedBy>
  <cp:revision>1</cp:revision>
  <dcterms:created xsi:type="dcterms:W3CDTF">2024-01-29T20:14:49Z</dcterms:created>
  <dcterms:modified xsi:type="dcterms:W3CDTF">2024-02-01T16:34:57Z</dcterms:modified>
</cp:coreProperties>
</file>