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3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4"/>
    <p:sldMasterId id="2147483964" r:id="rId5"/>
    <p:sldMasterId id="2147483992" r:id="rId6"/>
    <p:sldMasterId id="2147484020" r:id="rId7"/>
  </p:sldMasterIdLst>
  <p:notesMasterIdLst>
    <p:notesMasterId r:id="rId20"/>
  </p:notesMasterIdLst>
  <p:handoutMasterIdLst>
    <p:handoutMasterId r:id="rId21"/>
  </p:handoutMasterIdLst>
  <p:sldIdLst>
    <p:sldId id="422" r:id="rId8"/>
    <p:sldId id="484" r:id="rId9"/>
    <p:sldId id="541" r:id="rId10"/>
    <p:sldId id="536" r:id="rId11"/>
    <p:sldId id="537" r:id="rId12"/>
    <p:sldId id="538" r:id="rId13"/>
    <p:sldId id="539" r:id="rId14"/>
    <p:sldId id="542" r:id="rId15"/>
    <p:sldId id="543" r:id="rId16"/>
    <p:sldId id="544" r:id="rId17"/>
    <p:sldId id="545" r:id="rId18"/>
    <p:sldId id="515" r:id="rId19"/>
  </p:sldIdLst>
  <p:sldSz cx="9144000" cy="5143500" type="screen16x9"/>
  <p:notesSz cx="6881813" cy="9296400"/>
  <p:defaultTextStyle>
    <a:defPPr>
      <a:defRPr lang="en-US"/>
    </a:defPPr>
    <a:lvl1pPr algn="l" defTabSz="408194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08194" algn="l" defTabSz="408194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816388" algn="l" defTabSz="408194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224582" algn="l" defTabSz="408194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632776" algn="l" defTabSz="408194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040969" algn="l" defTabSz="408194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449163" algn="l" defTabSz="408194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2857357" algn="l" defTabSz="408194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265551" algn="l" defTabSz="408194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08">
          <p15:clr>
            <a:srgbClr val="A4A3A4"/>
          </p15:clr>
        </p15:guide>
        <p15:guide id="2" orient="horz" pos="2419">
          <p15:clr>
            <a:srgbClr val="A4A3A4"/>
          </p15:clr>
        </p15:guide>
        <p15:guide id="3" orient="horz" pos="894">
          <p15:clr>
            <a:srgbClr val="A4A3A4"/>
          </p15:clr>
        </p15:guide>
        <p15:guide id="4" orient="horz" pos="3103">
          <p15:clr>
            <a:srgbClr val="A4A3A4"/>
          </p15:clr>
        </p15:guide>
        <p15:guide id="5" pos="9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selski, Agustin Pablo" initials="PAP" lastIdx="1" clrIdx="0">
    <p:extLst>
      <p:ext uri="{19B8F6BF-5375-455C-9EA6-DF929625EA0E}">
        <p15:presenceInfo xmlns:p15="http://schemas.microsoft.com/office/powerpoint/2012/main" userId="S::agustin.p.poselski@exxonmobil.com::ba47df38-394b-4aba-b06e-b556517340c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2F6C"/>
    <a:srgbClr val="0C479D"/>
    <a:srgbClr val="00ACA8"/>
    <a:srgbClr val="00D0CB"/>
    <a:srgbClr val="007096"/>
    <a:srgbClr val="0C479B"/>
    <a:srgbClr val="000000"/>
    <a:srgbClr val="ED8B00"/>
    <a:srgbClr val="00A7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28" autoAdjust="0"/>
    <p:restoredTop sz="99908" autoAdjust="0"/>
  </p:normalViewPr>
  <p:slideViewPr>
    <p:cSldViewPr snapToGrid="0">
      <p:cViewPr varScale="1">
        <p:scale>
          <a:sx n="113" d="100"/>
          <a:sy n="113" d="100"/>
        </p:scale>
        <p:origin x="446" y="91"/>
      </p:cViewPr>
      <p:guideLst>
        <p:guide orient="horz" pos="808"/>
        <p:guide orient="horz" pos="2419"/>
        <p:guide orient="horz" pos="894"/>
        <p:guide orient="horz" pos="3103"/>
        <p:guide pos="9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05T15:48:06.206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3C76210-A518-BF4A-B6B1-163457AAA693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F057659-F127-F047-BBDD-B8E2DD7A78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8977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ea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ea typeface="Arial"/>
                <a:cs typeface="Arial"/>
              </a:defRPr>
            </a:lvl1pPr>
          </a:lstStyle>
          <a:p>
            <a:fld id="{2993A11A-F6A3-7043-ACF7-3661B650AFBB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ea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ea typeface="Arial"/>
                <a:cs typeface="Arial"/>
              </a:defRPr>
            </a:lvl1pPr>
          </a:lstStyle>
          <a:p>
            <a:fld id="{F9EC3AE7-E7CD-3E40-8A99-1203D93D3F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6689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08194" rtl="0" eaLnBrk="1" latinLnBrk="0" hangingPunct="1">
      <a:defRPr sz="1100" kern="1200">
        <a:solidFill>
          <a:schemeClr val="tx1"/>
        </a:solidFill>
        <a:latin typeface="Arial"/>
        <a:ea typeface="+mn-ea"/>
        <a:cs typeface="+mn-cs"/>
      </a:defRPr>
    </a:lvl1pPr>
    <a:lvl2pPr marL="408194" algn="l" defTabSz="408194" rtl="0" eaLnBrk="1" latinLnBrk="0" hangingPunct="1">
      <a:defRPr sz="1100" kern="1200">
        <a:solidFill>
          <a:schemeClr val="tx1"/>
        </a:solidFill>
        <a:latin typeface="Arial"/>
        <a:ea typeface="+mn-ea"/>
        <a:cs typeface="+mn-cs"/>
      </a:defRPr>
    </a:lvl2pPr>
    <a:lvl3pPr marL="816388" algn="l" defTabSz="408194" rtl="0" eaLnBrk="1" latinLnBrk="0" hangingPunct="1">
      <a:defRPr sz="1100" kern="1200">
        <a:solidFill>
          <a:schemeClr val="tx1"/>
        </a:solidFill>
        <a:latin typeface="Arial"/>
        <a:ea typeface="+mn-ea"/>
        <a:cs typeface="+mn-cs"/>
      </a:defRPr>
    </a:lvl3pPr>
    <a:lvl4pPr marL="1224582" algn="l" defTabSz="408194" rtl="0" eaLnBrk="1" latinLnBrk="0" hangingPunct="1">
      <a:defRPr sz="1100" kern="1200">
        <a:solidFill>
          <a:schemeClr val="tx1"/>
        </a:solidFill>
        <a:latin typeface="Arial"/>
        <a:ea typeface="+mn-ea"/>
        <a:cs typeface="+mn-cs"/>
      </a:defRPr>
    </a:lvl4pPr>
    <a:lvl5pPr marL="1632776" algn="l" defTabSz="408194" rtl="0" eaLnBrk="1" latinLnBrk="0" hangingPunct="1">
      <a:defRPr sz="1100" kern="1200">
        <a:solidFill>
          <a:schemeClr val="tx1"/>
        </a:solidFill>
        <a:latin typeface="Arial"/>
        <a:ea typeface="+mn-ea"/>
        <a:cs typeface="+mn-cs"/>
      </a:defRPr>
    </a:lvl5pPr>
    <a:lvl6pPr marL="2040969" algn="l" defTabSz="40819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49163" algn="l" defTabSz="40819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57357" algn="l" defTabSz="40819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65551" algn="l" defTabSz="40819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Graphic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1071243"/>
            <a:ext cx="9144000" cy="2313432"/>
          </a:xfrm>
          <a:prstGeom prst="rect">
            <a:avLst/>
          </a:prstGeom>
          <a:gradFill flip="none" rotWithShape="1">
            <a:gsLst>
              <a:gs pos="0">
                <a:srgbClr val="002F5A"/>
              </a:gs>
              <a:gs pos="100000">
                <a:srgbClr val="00A1A8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09585"/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 bwMode="white">
          <a:xfrm>
            <a:off x="360046" y="1485900"/>
            <a:ext cx="8429625" cy="145666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4000" b="0" i="0" baseline="0">
                <a:solidFill>
                  <a:schemeClr val="bg1"/>
                </a:solidFill>
                <a:latin typeface="+mn-lt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 hasCustomPrompt="1"/>
          </p:nvPr>
        </p:nvSpPr>
        <p:spPr bwMode="white">
          <a:xfrm>
            <a:off x="360045" y="1182634"/>
            <a:ext cx="5026672" cy="235744"/>
          </a:xfrm>
        </p:spPr>
        <p:txBody>
          <a:bodyPr/>
          <a:lstStyle>
            <a:lvl1pPr marL="0" indent="0">
              <a:buNone/>
              <a:defRPr lang="en-US" sz="1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Month Date, Year or sub-headline</a:t>
            </a:r>
          </a:p>
        </p:txBody>
      </p:sp>
      <p:pic>
        <p:nvPicPr>
          <p:cNvPr id="9" name="Picture 8" descr="exmo_re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0766" y="318304"/>
            <a:ext cx="1938905" cy="388620"/>
          </a:xfrm>
          <a:prstGeom prst="rect">
            <a:avLst/>
          </a:prstGeom>
        </p:spPr>
      </p:pic>
      <p:sp>
        <p:nvSpPr>
          <p:cNvPr id="14" name="Content Placeholder 4"/>
          <p:cNvSpPr>
            <a:spLocks noGrp="1"/>
          </p:cNvSpPr>
          <p:nvPr>
            <p:ph sz="quarter" idx="12" hasCustomPrompt="1"/>
          </p:nvPr>
        </p:nvSpPr>
        <p:spPr bwMode="white">
          <a:xfrm>
            <a:off x="360045" y="303544"/>
            <a:ext cx="5026672" cy="235744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+mn-ea"/>
                <a:cs typeface="+mn-cs"/>
              </a:defRPr>
            </a:lvl1pPr>
          </a:lstStyle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Extra copy line separated by two spaces, no comma </a:t>
            </a:r>
            <a:r>
              <a:rPr lang="en-US" sz="1100" dirty="0">
                <a:solidFill>
                  <a:srgbClr val="7F7F7F"/>
                </a:solidFill>
              </a:rPr>
              <a:t>(optional)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3" hasCustomPrompt="1"/>
          </p:nvPr>
        </p:nvSpPr>
        <p:spPr bwMode="white">
          <a:xfrm>
            <a:off x="360045" y="3575345"/>
            <a:ext cx="5026672" cy="559098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+mn-ea"/>
                <a:cs typeface="+mn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100" dirty="0">
                <a:solidFill>
                  <a:srgbClr val="7F7F7F"/>
                </a:solidFill>
              </a:rPr>
              <a:t>Presenter name (optional)</a:t>
            </a:r>
          </a:p>
          <a:p>
            <a:r>
              <a:rPr lang="en-US" sz="1100" dirty="0">
                <a:solidFill>
                  <a:srgbClr val="7F7F7F"/>
                </a:solidFill>
              </a:rPr>
              <a:t>Title (optional)</a:t>
            </a:r>
          </a:p>
          <a:p>
            <a:r>
              <a:rPr lang="en-US" sz="1100" dirty="0">
                <a:solidFill>
                  <a:srgbClr val="7F7F7F"/>
                </a:solidFill>
              </a:rPr>
              <a:t>Location (optional)</a:t>
            </a:r>
          </a:p>
        </p:txBody>
      </p:sp>
      <p:pic>
        <p:nvPicPr>
          <p:cNvPr id="19" name="Picture 18" descr="exmo_elh_tm_w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064" y="2927814"/>
            <a:ext cx="1527048" cy="276448"/>
          </a:xfrm>
          <a:prstGeom prst="rect">
            <a:avLst/>
          </a:prstGeom>
        </p:spPr>
      </p:pic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477441" y="4768455"/>
            <a:ext cx="1312230" cy="22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>
              <a:defRPr lang="en-US" sz="700">
                <a:latin typeface="+mn-lt"/>
                <a:ea typeface="Arial"/>
                <a:cs typeface="Arial" charset="0"/>
              </a:defRPr>
            </a:lvl1pPr>
          </a:lstStyle>
          <a:p>
            <a:pPr algn="r"/>
            <a:r>
              <a:rPr lang="en-US" dirty="0"/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346264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o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60046" y="1289305"/>
            <a:ext cx="8429625" cy="1642871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11600" b="0" i="0" baseline="0">
                <a:solidFill>
                  <a:srgbClr val="00ACA8"/>
                </a:solidFill>
                <a:latin typeface="EMprint" panose="020B0503020204020204" pitchFamily="34" charset="0"/>
                <a:ea typeface="EMprint" panose="020B0503020204020204" pitchFamily="34" charset="0"/>
                <a:cs typeface="Arial"/>
              </a:defRPr>
            </a:lvl1pPr>
          </a:lstStyle>
          <a:p>
            <a:r>
              <a:rPr lang="en-US" dirty="0"/>
              <a:t>Data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360044" y="2817495"/>
            <a:ext cx="8429625" cy="13716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en-US" sz="3200" kern="1200" dirty="0" smtClean="0">
                <a:solidFill>
                  <a:srgbClr val="00ACA8"/>
                </a:solidFill>
                <a:latin typeface="EMprint" panose="020B0503020204020204" pitchFamily="34" charset="0"/>
                <a:ea typeface="EMprint" panose="020B0503020204020204" pitchFamily="34" charset="0"/>
                <a:cs typeface="+mn-cs"/>
              </a:defRPr>
            </a:lvl1pPr>
            <a:lvl2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BCEAF00-35EE-2349-AC37-D94588E1CC52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r"/>
            <a:r>
              <a:rPr lang="en-US" dirty="0"/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119560051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ex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0046" y="857250"/>
            <a:ext cx="8131175" cy="3429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0000"/>
              </a:lnSpc>
              <a:defRPr lang="en-US" sz="5500" b="0" i="0" baseline="0" dirty="0">
                <a:solidFill>
                  <a:srgbClr val="000000"/>
                </a:solidFill>
                <a:latin typeface="EMprint Light" panose="020B0503020204020204" pitchFamily="34" charset="77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BCEAF00-35EE-2349-AC37-D94588E1CC52}" type="slidenum">
              <a:rPr>
                <a:solidFill>
                  <a:srgbClr val="000000"/>
                </a:solidFill>
              </a:rPr>
              <a:pPr algn="r"/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dirty="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2587584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ext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ctrTitle"/>
          </p:nvPr>
        </p:nvSpPr>
        <p:spPr>
          <a:xfrm>
            <a:off x="360046" y="857250"/>
            <a:ext cx="8429625" cy="3429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0000"/>
              </a:lnSpc>
              <a:defRPr lang="en-US" sz="5500" b="1" i="0" baseline="0" dirty="0">
                <a:gradFill>
                  <a:gsLst>
                    <a:gs pos="15000">
                      <a:srgbClr val="00437B"/>
                    </a:gs>
                    <a:gs pos="100000">
                      <a:srgbClr val="00A24D"/>
                    </a:gs>
                  </a:gsLst>
                  <a:lin ang="18900000" scaled="0"/>
                </a:gradFill>
                <a:latin typeface="EMprint Semibold" panose="020B0503020204020204" pitchFamily="34" charset="77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BCEAF00-35EE-2349-AC37-D94588E1CC52}" type="slidenum">
              <a:rPr>
                <a:solidFill>
                  <a:srgbClr val="000000"/>
                </a:solidFill>
              </a:rPr>
              <a:pPr algn="r"/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dirty="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388303971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Gradient">
    <p:bg>
      <p:bgPr>
        <a:gradFill rotWithShape="1">
          <a:gsLst>
            <a:gs pos="15000">
              <a:srgbClr val="00437B"/>
            </a:gs>
            <a:gs pos="100000">
              <a:srgbClr val="00A24D"/>
            </a:gs>
          </a:gsLst>
          <a:lin ang="189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357189" y="857250"/>
            <a:ext cx="8429625" cy="3429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0000"/>
              </a:lnSpc>
              <a:defRPr lang="en-US" sz="5500" b="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7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ing Gradient">
    <p:bg>
      <p:bgPr>
        <a:gradFill flip="none" rotWithShape="1">
          <a:gsLst>
            <a:gs pos="15000">
              <a:srgbClr val="00437B"/>
            </a:gs>
            <a:gs pos="100000">
              <a:srgbClr val="00A24D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57189" y="857250"/>
            <a:ext cx="8429625" cy="3429000"/>
          </a:xfrm>
        </p:spPr>
        <p:txBody>
          <a:bodyPr anchor="ctr"/>
          <a:lstStyle>
            <a:lvl1pPr marL="0" indent="0">
              <a:buNone/>
              <a:defRPr sz="3800">
                <a:solidFill>
                  <a:schemeClr val="bg1"/>
                </a:solidFill>
              </a:defRPr>
            </a:lvl1pPr>
            <a:lvl2pPr marL="1418" indent="0">
              <a:buNone/>
              <a:defRPr sz="3400">
                <a:solidFill>
                  <a:schemeClr val="bg1"/>
                </a:solidFill>
              </a:defRPr>
            </a:lvl2pPr>
            <a:lvl3pPr>
              <a:defRPr sz="3900"/>
            </a:lvl3pPr>
            <a:lvl4pPr>
              <a:defRPr sz="3900"/>
            </a:lvl4pPr>
            <a:lvl5pPr>
              <a:defRPr sz="3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73472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57189" y="857250"/>
            <a:ext cx="8429625" cy="3429000"/>
          </a:xfrm>
        </p:spPr>
        <p:txBody>
          <a:bodyPr anchor="ctr"/>
          <a:lstStyle>
            <a:lvl1pPr marL="0" indent="0">
              <a:buNone/>
              <a:defRPr sz="3800">
                <a:solidFill>
                  <a:srgbClr val="000000"/>
                </a:solidFill>
              </a:defRPr>
            </a:lvl1pPr>
            <a:lvl2pPr marL="1418" indent="0">
              <a:buNone/>
              <a:defRPr sz="3400">
                <a:solidFill>
                  <a:srgbClr val="000000"/>
                </a:solidFill>
              </a:defRPr>
            </a:lvl2pPr>
            <a:lvl3pPr>
              <a:defRPr sz="3900"/>
            </a:lvl3pPr>
            <a:lvl4pPr>
              <a:defRPr sz="3900"/>
            </a:lvl4pPr>
            <a:lvl5pPr>
              <a:defRPr sz="3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BCEAF00-35EE-2349-AC37-D94588E1CC52}" type="slidenum">
              <a:rPr>
                <a:solidFill>
                  <a:srgbClr val="000000"/>
                </a:solidFill>
              </a:rPr>
              <a:pPr algn="r"/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dirty="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2203999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Factoid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5099050" y="1314576"/>
            <a:ext cx="3653684" cy="137160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>
              <a:lnSpc>
                <a:spcPct val="90000"/>
              </a:lnSpc>
              <a:buNone/>
              <a:defRPr lang="en-US" sz="11600" b="0" i="0" baseline="0" dirty="0" smtClean="0">
                <a:solidFill>
                  <a:srgbClr val="00ACA8"/>
                </a:solidFill>
                <a:latin typeface="Arial"/>
                <a:cs typeface="Arial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Data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360045" y="1314576"/>
            <a:ext cx="3653684" cy="137160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90000"/>
              </a:lnSpc>
              <a:buNone/>
              <a:defRPr lang="en-US" sz="11600" dirty="0" smtClean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Data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360045" y="2798898"/>
            <a:ext cx="3653684" cy="13716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en-US" sz="2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5099050" y="2798898"/>
            <a:ext cx="3653684" cy="13716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en-US" sz="2600" kern="1200" dirty="0" smtClean="0">
                <a:solidFill>
                  <a:srgbClr val="00ACA8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6BCEAF00-35EE-2349-AC37-D94588E1CC52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 dirty="0"/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118481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ex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0046" y="857250"/>
            <a:ext cx="8429625" cy="3429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0000"/>
              </a:lnSpc>
              <a:defRPr lang="en-US" sz="5500" b="0" baseline="0" dirty="0">
                <a:solidFill>
                  <a:srgbClr val="000000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BCEAF00-35EE-2349-AC37-D94588E1CC52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2735689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ext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ctrTitle"/>
          </p:nvPr>
        </p:nvSpPr>
        <p:spPr>
          <a:xfrm>
            <a:off x="360046" y="857250"/>
            <a:ext cx="8429625" cy="3429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0000"/>
              </a:lnSpc>
              <a:defRPr lang="en-US" sz="5500" b="0" baseline="0" dirty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BCEAF00-35EE-2349-AC37-D94588E1CC52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4148714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lue">
    <p:bg>
      <p:bgPr>
        <a:gradFill rotWithShape="1">
          <a:gsLst>
            <a:gs pos="0">
              <a:schemeClr val="accent1"/>
            </a:gs>
            <a:gs pos="100000">
              <a:schemeClr val="accent2"/>
            </a:gs>
          </a:gsLst>
          <a:lin ang="189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357189" y="857250"/>
            <a:ext cx="8429625" cy="3429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0000"/>
              </a:lnSpc>
              <a:defRPr lang="en-US" sz="5500" b="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0641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ing Blue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57189" y="857250"/>
            <a:ext cx="8429625" cy="3429000"/>
          </a:xfrm>
        </p:spPr>
        <p:txBody>
          <a:bodyPr anchor="ctr"/>
          <a:lstStyle>
            <a:lvl1pPr marL="0" indent="0">
              <a:buNone/>
              <a:defRPr sz="3800">
                <a:solidFill>
                  <a:schemeClr val="bg1"/>
                </a:solidFill>
              </a:defRPr>
            </a:lvl1pPr>
            <a:lvl2pPr marL="1418" indent="0">
              <a:buNone/>
              <a:defRPr sz="3400">
                <a:solidFill>
                  <a:schemeClr val="bg1"/>
                </a:solidFill>
              </a:defRPr>
            </a:lvl2pPr>
            <a:lvl3pPr>
              <a:defRPr sz="3900"/>
            </a:lvl3pPr>
            <a:lvl4pPr>
              <a:defRPr sz="3900"/>
            </a:lvl4pPr>
            <a:lvl5pPr>
              <a:defRPr sz="3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04676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57189" y="857250"/>
            <a:ext cx="8429625" cy="3429000"/>
          </a:xfrm>
        </p:spPr>
        <p:txBody>
          <a:bodyPr anchor="ctr"/>
          <a:lstStyle>
            <a:lvl1pPr marL="0" indent="0">
              <a:buNone/>
              <a:defRPr sz="3800">
                <a:solidFill>
                  <a:srgbClr val="000000"/>
                </a:solidFill>
              </a:defRPr>
            </a:lvl1pPr>
            <a:lvl2pPr marL="1418" indent="0">
              <a:buNone/>
              <a:defRPr sz="3400">
                <a:solidFill>
                  <a:srgbClr val="000000"/>
                </a:solidFill>
              </a:defRPr>
            </a:lvl2pPr>
            <a:lvl3pPr>
              <a:defRPr sz="3900"/>
            </a:lvl3pPr>
            <a:lvl4pPr>
              <a:defRPr sz="3900"/>
            </a:lvl4pPr>
            <a:lvl5pPr>
              <a:defRPr sz="3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BCEAF00-35EE-2349-AC37-D94588E1CC52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en-US" dirty="0"/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2988826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egal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A1832FB-D067-F14F-8F63-A059BBF7F3FB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Proprietary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883665" y="2112264"/>
            <a:ext cx="5387037" cy="855472"/>
          </a:xfrm>
        </p:spPr>
        <p:txBody>
          <a:bodyPr lIns="91440" tIns="45720" rIns="91440" bIns="45720" anchor="ctr"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0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0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0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0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4100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ntent with Imag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" y="2668676"/>
            <a:ext cx="9144000" cy="2474824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>
              <a:buNone/>
              <a:defRPr sz="11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9" y="982267"/>
            <a:ext cx="8429625" cy="1584072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EMprint" panose="020B0503020204020204" pitchFamily="34" charset="0"/>
                <a:ea typeface="EMprint" panose="020B0503020204020204" pitchFamily="34" charset="0"/>
              </a:defRPr>
            </a:lvl1pPr>
            <a:lvl2pPr>
              <a:defRPr>
                <a:solidFill>
                  <a:srgbClr val="000000"/>
                </a:solidFill>
                <a:latin typeface="EMprint" panose="020B0503020204020204" pitchFamily="34" charset="0"/>
                <a:ea typeface="EMprint" panose="020B0503020204020204" pitchFamily="34" charset="0"/>
              </a:defRPr>
            </a:lvl2pPr>
            <a:lvl3pPr>
              <a:defRPr>
                <a:solidFill>
                  <a:srgbClr val="000000"/>
                </a:solidFill>
                <a:latin typeface="EMprint" panose="020B0503020204020204" pitchFamily="34" charset="0"/>
                <a:ea typeface="EMprint" panose="020B0503020204020204" pitchFamily="34" charset="0"/>
              </a:defRPr>
            </a:lvl3pPr>
            <a:lvl4pPr>
              <a:defRPr>
                <a:solidFill>
                  <a:srgbClr val="000000"/>
                </a:solidFill>
                <a:latin typeface="EMprint" panose="020B0503020204020204" pitchFamily="34" charset="0"/>
                <a:ea typeface="EMprint" panose="020B0503020204020204" pitchFamily="34" charset="0"/>
              </a:defRPr>
            </a:lvl4pPr>
            <a:lvl5pPr>
              <a:defRPr>
                <a:solidFill>
                  <a:srgbClr val="000000"/>
                </a:solidFill>
                <a:latin typeface="EMprint" panose="020B0503020204020204" pitchFamily="34" charset="0"/>
                <a:ea typeface="EMprint" panose="020B05030202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7189" y="220266"/>
            <a:ext cx="8429625" cy="571500"/>
          </a:xfrm>
        </p:spPr>
        <p:txBody>
          <a:bodyPr/>
          <a:lstStyle>
            <a:lvl1pPr>
              <a:defRPr>
                <a:solidFill>
                  <a:srgbClr val="00ACA8"/>
                </a:solidFill>
                <a:latin typeface="EMprint" panose="020B0503020204020204" pitchFamily="34" charset="0"/>
                <a:ea typeface="EMprint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0561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ntent with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" y="2668676"/>
            <a:ext cx="4572000" cy="2474824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>
              <a:buNone/>
              <a:defRPr sz="11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9" y="982267"/>
            <a:ext cx="8429625" cy="1584072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EMprint" panose="020B0503020204020204" pitchFamily="34" charset="0"/>
                <a:ea typeface="EMprint" panose="020B0503020204020204" pitchFamily="34" charset="0"/>
              </a:defRPr>
            </a:lvl1pPr>
            <a:lvl2pPr>
              <a:defRPr>
                <a:solidFill>
                  <a:srgbClr val="000000"/>
                </a:solidFill>
                <a:latin typeface="EMprint" panose="020B0503020204020204" pitchFamily="34" charset="0"/>
                <a:ea typeface="EMprint" panose="020B0503020204020204" pitchFamily="34" charset="0"/>
              </a:defRPr>
            </a:lvl2pPr>
            <a:lvl3pPr>
              <a:defRPr>
                <a:solidFill>
                  <a:srgbClr val="000000"/>
                </a:solidFill>
                <a:latin typeface="EMprint" panose="020B0503020204020204" pitchFamily="34" charset="0"/>
                <a:ea typeface="EMprint" panose="020B0503020204020204" pitchFamily="34" charset="0"/>
              </a:defRPr>
            </a:lvl3pPr>
            <a:lvl4pPr>
              <a:defRPr>
                <a:solidFill>
                  <a:srgbClr val="000000"/>
                </a:solidFill>
                <a:latin typeface="EMprint" panose="020B0503020204020204" pitchFamily="34" charset="0"/>
                <a:ea typeface="EMprint" panose="020B0503020204020204" pitchFamily="34" charset="0"/>
              </a:defRPr>
            </a:lvl4pPr>
            <a:lvl5pPr>
              <a:defRPr>
                <a:solidFill>
                  <a:srgbClr val="000000"/>
                </a:solidFill>
                <a:latin typeface="EMprint" panose="020B0503020204020204" pitchFamily="34" charset="0"/>
                <a:ea typeface="EMprint" panose="020B05030202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0" y="2668676"/>
            <a:ext cx="4572000" cy="2474824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>
              <a:buNone/>
              <a:defRPr sz="11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9" y="220266"/>
            <a:ext cx="8429625" cy="571500"/>
          </a:xfrm>
        </p:spPr>
        <p:txBody>
          <a:bodyPr/>
          <a:lstStyle>
            <a:lvl1pPr>
              <a:defRPr b="0">
                <a:solidFill>
                  <a:srgbClr val="00ACA8"/>
                </a:solidFill>
                <a:latin typeface="EMprint" panose="020B0503020204020204" pitchFamily="34" charset="0"/>
                <a:ea typeface="EMprint" panose="020B05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4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9" y="982266"/>
            <a:ext cx="8429625" cy="3609975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EMprint" panose="020B0503020204020204" pitchFamily="34" charset="0"/>
                <a:ea typeface="EMprint" panose="020B0503020204020204" pitchFamily="34" charset="0"/>
              </a:defRPr>
            </a:lvl1pPr>
            <a:lvl2pPr>
              <a:defRPr>
                <a:solidFill>
                  <a:srgbClr val="000000"/>
                </a:solidFill>
                <a:latin typeface="EMprint" panose="020B0503020204020204" pitchFamily="34" charset="0"/>
                <a:ea typeface="EMprint" panose="020B0503020204020204" pitchFamily="34" charset="0"/>
              </a:defRPr>
            </a:lvl2pPr>
            <a:lvl3pPr>
              <a:defRPr>
                <a:solidFill>
                  <a:srgbClr val="000000"/>
                </a:solidFill>
                <a:latin typeface="EMprint" panose="020B0503020204020204" pitchFamily="34" charset="0"/>
                <a:ea typeface="EMprint" panose="020B0503020204020204" pitchFamily="34" charset="0"/>
              </a:defRPr>
            </a:lvl3pPr>
            <a:lvl4pPr>
              <a:defRPr>
                <a:solidFill>
                  <a:srgbClr val="000000"/>
                </a:solidFill>
                <a:latin typeface="EMprint" panose="020B0503020204020204" pitchFamily="34" charset="0"/>
                <a:ea typeface="EMprint" panose="020B0503020204020204" pitchFamily="34" charset="0"/>
              </a:defRPr>
            </a:lvl4pPr>
            <a:lvl5pPr>
              <a:defRPr>
                <a:solidFill>
                  <a:srgbClr val="000000"/>
                </a:solidFill>
                <a:latin typeface="EMprint" panose="020B0503020204020204" pitchFamily="34" charset="0"/>
                <a:ea typeface="EMprint" panose="020B05030202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9" y="220266"/>
            <a:ext cx="8429625" cy="571500"/>
          </a:xfrm>
        </p:spPr>
        <p:txBody>
          <a:bodyPr/>
          <a:lstStyle>
            <a:lvl1pPr>
              <a:defRPr>
                <a:solidFill>
                  <a:srgbClr val="00ACA8"/>
                </a:solidFill>
                <a:latin typeface="EMprint" panose="020B0503020204020204" pitchFamily="34" charset="0"/>
                <a:ea typeface="EMprint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BCEAF00-35EE-2349-AC37-D94588E1CC52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en-US" dirty="0"/>
              <a:t>Proprietary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0326" y="4722685"/>
            <a:ext cx="1069484" cy="31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010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ex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5" y="220097"/>
            <a:ext cx="3995490" cy="572053"/>
          </a:xfrm>
        </p:spPr>
        <p:txBody>
          <a:bodyPr/>
          <a:lstStyle>
            <a:lvl1pPr>
              <a:defRPr>
                <a:solidFill>
                  <a:srgbClr val="00ACA8"/>
                </a:solidFill>
                <a:latin typeface="EMprint" panose="020B0503020204020204" pitchFamily="34" charset="0"/>
                <a:ea typeface="EMprint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45" y="982270"/>
            <a:ext cx="4000500" cy="3394473"/>
          </a:xfrm>
        </p:spPr>
        <p:txBody>
          <a:bodyPr/>
          <a:lstStyle>
            <a:lvl1pPr>
              <a:spcBef>
                <a:spcPts val="536"/>
              </a:spcBef>
              <a:defRPr sz="1600" b="0">
                <a:solidFill>
                  <a:srgbClr val="000000"/>
                </a:solidFill>
                <a:latin typeface="EMprint" panose="020B0503020204020204" pitchFamily="34" charset="0"/>
                <a:ea typeface="EMprint" panose="020B0503020204020204" pitchFamily="34" charset="0"/>
              </a:defRPr>
            </a:lvl1pPr>
            <a:lvl2pPr>
              <a:defRPr sz="1400">
                <a:solidFill>
                  <a:srgbClr val="000000"/>
                </a:solidFill>
                <a:latin typeface="EMprint" panose="020B0503020204020204" pitchFamily="34" charset="0"/>
                <a:ea typeface="EMprint" panose="020B0503020204020204" pitchFamily="34" charset="0"/>
              </a:defRPr>
            </a:lvl2pPr>
            <a:lvl3pPr>
              <a:defRPr sz="1400">
                <a:solidFill>
                  <a:srgbClr val="000000"/>
                </a:solidFill>
                <a:latin typeface="EMprint" panose="020B0503020204020204" pitchFamily="34" charset="0"/>
                <a:ea typeface="EMprint" panose="020B0503020204020204" pitchFamily="34" charset="0"/>
              </a:defRPr>
            </a:lvl3pPr>
            <a:lvl4pPr>
              <a:defRPr sz="1400">
                <a:solidFill>
                  <a:srgbClr val="000000"/>
                </a:solidFill>
                <a:latin typeface="EMprint" panose="020B0503020204020204" pitchFamily="34" charset="0"/>
                <a:ea typeface="EMprint" panose="020B0503020204020204" pitchFamily="34" charset="0"/>
              </a:defRPr>
            </a:lvl4pPr>
            <a:lvl5pPr>
              <a:defRPr sz="1400">
                <a:solidFill>
                  <a:srgbClr val="000000"/>
                </a:solidFill>
                <a:latin typeface="EMprint" panose="020B0503020204020204" pitchFamily="34" charset="0"/>
                <a:ea typeface="EMprint" panose="020B0503020204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028585" y="0"/>
            <a:ext cx="4115417" cy="5143500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>
              <a:buNone/>
              <a:defRPr sz="11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pic>
        <p:nvPicPr>
          <p:cNvPr id="8" name="Picture 7" descr="exmo_re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542" y="4802990"/>
            <a:ext cx="857250" cy="17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317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1435608" y="1289304"/>
            <a:ext cx="6286500" cy="3154680"/>
          </a:xfrm>
        </p:spPr>
        <p:txBody>
          <a:bodyPr rtlCol="0" anchor="ctr" anchorCtr="1">
            <a:noAutofit/>
          </a:bodyPr>
          <a:lstStyle>
            <a:lvl1pPr marL="0" indent="0">
              <a:buNone/>
              <a:defRPr sz="11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dirty="0"/>
              <a:t>Click icon to add chart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357189" y="978408"/>
            <a:ext cx="8429625" cy="318568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rgbClr val="000000"/>
                </a:solidFill>
                <a:latin typeface="EMprint" panose="020B0503020204020204" pitchFamily="34" charset="0"/>
                <a:ea typeface="EMprint" panose="020B0503020204020204" pitchFamily="34" charset="0"/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/>
              <a:t>Chart title goes here (optional)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7189" y="220266"/>
            <a:ext cx="8429625" cy="571500"/>
          </a:xfrm>
        </p:spPr>
        <p:txBody>
          <a:bodyPr/>
          <a:lstStyle>
            <a:lvl1pPr>
              <a:defRPr>
                <a:solidFill>
                  <a:srgbClr val="00ACA8"/>
                </a:solidFill>
                <a:latin typeface="EMprint" panose="020B0503020204020204" pitchFamily="34" charset="0"/>
                <a:ea typeface="EMprint" panose="020B05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6BCEAF00-35EE-2349-AC37-D94588E1CC52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 dirty="0"/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32167209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227329" y="978408"/>
            <a:ext cx="2559485" cy="346638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357188" y="1289304"/>
            <a:ext cx="5657850" cy="3154680"/>
          </a:xfrm>
        </p:spPr>
        <p:txBody>
          <a:bodyPr rtlCol="0" anchor="ctr" anchorCtr="1"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noProof="0" dirty="0"/>
              <a:t>Click icon to add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9" y="220266"/>
            <a:ext cx="8429625" cy="571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57188" y="978408"/>
            <a:ext cx="5656530" cy="318568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02680" indent="-202680">
              <a:buNone/>
              <a:defRPr lang="en-US" sz="1400" dirty="0"/>
            </a:lvl1pPr>
          </a:lstStyle>
          <a:p>
            <a:pPr marL="0" lvl="0" indent="0"/>
            <a:r>
              <a:rPr lang="en-US" dirty="0"/>
              <a:t>Chart title goes here (optional)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/>
            <a:fld id="{6BCEAF00-35EE-2349-AC37-D94588E1CC52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 dirty="0"/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34106691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arts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6659" y="1225296"/>
            <a:ext cx="2707429" cy="1715090"/>
          </a:xfr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7189" y="3086102"/>
            <a:ext cx="8429625" cy="1510189"/>
          </a:xfrm>
        </p:spPr>
        <p:txBody>
          <a:bodyPr/>
          <a:lstStyle>
            <a:lvl1pPr>
              <a:spcBef>
                <a:spcPts val="536"/>
              </a:spcBef>
              <a:defRPr sz="1400">
                <a:solidFill>
                  <a:srgbClr val="000000"/>
                </a:solidFill>
              </a:defRPr>
            </a:lvl1pPr>
            <a:lvl2pPr>
              <a:defRPr sz="1400">
                <a:solidFill>
                  <a:srgbClr val="000000"/>
                </a:solidFill>
              </a:defRPr>
            </a:lvl2pPr>
            <a:lvl3pPr>
              <a:defRPr sz="1400">
                <a:solidFill>
                  <a:srgbClr val="000000"/>
                </a:solidFill>
              </a:defRPr>
            </a:lvl3pPr>
            <a:lvl4pPr>
              <a:defRPr sz="1400">
                <a:solidFill>
                  <a:srgbClr val="000000"/>
                </a:solidFill>
              </a:defRPr>
            </a:lvl4pPr>
            <a:lvl5pPr>
              <a:defRPr sz="14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2"/>
          </p:nvPr>
        </p:nvSpPr>
        <p:spPr>
          <a:xfrm>
            <a:off x="3216699" y="1225296"/>
            <a:ext cx="2707429" cy="1715090"/>
          </a:xfr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6076739" y="1225296"/>
            <a:ext cx="2707429" cy="1715090"/>
          </a:xfr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7189" y="220266"/>
            <a:ext cx="8429625" cy="571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/>
            <a:fld id="{6BCEAF00-35EE-2349-AC37-D94588E1CC52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 dirty="0"/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7872286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999487"/>
            <a:ext cx="9144000" cy="2313432"/>
          </a:xfrm>
          <a:prstGeom prst="rect">
            <a:avLst/>
          </a:prstGeom>
          <a:gradFill flip="none" rotWithShape="1">
            <a:gsLst>
              <a:gs pos="15000">
                <a:schemeClr val="tx2"/>
              </a:gs>
              <a:gs pos="100000">
                <a:schemeClr val="bg2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 bwMode="white">
          <a:xfrm>
            <a:off x="360046" y="1485900"/>
            <a:ext cx="6133519" cy="1456666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 b="1" i="0" baseline="0">
                <a:solidFill>
                  <a:schemeClr val="bg1"/>
                </a:solidFill>
                <a:latin typeface="EMprint" panose="020B0503020204020204" pitchFamily="34" charset="77"/>
                <a:ea typeface="EMprint" panose="020B0503020204020204" pitchFamily="34" charset="77"/>
                <a:cs typeface="EMprint" panose="020B0503020204020204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 hasCustomPrompt="1"/>
          </p:nvPr>
        </p:nvSpPr>
        <p:spPr bwMode="white">
          <a:xfrm>
            <a:off x="360045" y="1182634"/>
            <a:ext cx="5026672" cy="235744"/>
          </a:xfrm>
        </p:spPr>
        <p:txBody>
          <a:bodyPr/>
          <a:lstStyle>
            <a:lvl1pPr marL="0" indent="0">
              <a:buNone/>
              <a:defRPr lang="en-US" sz="1400" kern="1200" baseline="0" dirty="0" smtClean="0">
                <a:solidFill>
                  <a:schemeClr val="bg1"/>
                </a:solidFill>
                <a:latin typeface="EMprint" charset="0"/>
                <a:ea typeface="EMprint" charset="0"/>
                <a:cs typeface="EMprint" charset="0"/>
              </a:defRPr>
            </a:lvl1pPr>
            <a:lvl2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Month Date, Year or sub-headline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3" hasCustomPrompt="1"/>
          </p:nvPr>
        </p:nvSpPr>
        <p:spPr bwMode="white">
          <a:xfrm>
            <a:off x="360045" y="3575345"/>
            <a:ext cx="5026672" cy="559098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Mprint" charset="0"/>
                <a:ea typeface="EMprint" charset="0"/>
                <a:cs typeface="EMprint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100" dirty="0">
                <a:solidFill>
                  <a:srgbClr val="7F7F7F"/>
                </a:solidFill>
              </a:rPr>
              <a:t>Presenter name (optional)</a:t>
            </a:r>
          </a:p>
          <a:p>
            <a:r>
              <a:rPr lang="en-US" sz="1100" dirty="0">
                <a:solidFill>
                  <a:srgbClr val="7F7F7F"/>
                </a:solidFill>
              </a:rPr>
              <a:t>Title (optional)</a:t>
            </a:r>
          </a:p>
          <a:p>
            <a:r>
              <a:rPr lang="en-US" sz="1100" dirty="0">
                <a:solidFill>
                  <a:srgbClr val="7F7F7F"/>
                </a:solidFill>
              </a:rPr>
              <a:t>Location (optional)</a:t>
            </a:r>
          </a:p>
        </p:txBody>
      </p:sp>
      <p:pic>
        <p:nvPicPr>
          <p:cNvPr id="10" name="Picture 9" descr="exmo_red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0766" y="318304"/>
            <a:ext cx="1938905" cy="388620"/>
          </a:xfrm>
          <a:prstGeom prst="rect">
            <a:avLst/>
          </a:prstGeom>
        </p:spPr>
      </p:pic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60045" y="4768455"/>
            <a:ext cx="1312230" cy="22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algn="l">
              <a:defRPr lang="en-US" sz="700">
                <a:latin typeface="EMprint" charset="0"/>
                <a:ea typeface="EMprint" charset="0"/>
                <a:cs typeface="EMprint" charset="0"/>
              </a:defRPr>
            </a:lvl1pPr>
          </a:lstStyle>
          <a:p>
            <a:r>
              <a:rPr dirty="0">
                <a:solidFill>
                  <a:srgbClr val="000000"/>
                </a:solidFill>
              </a:rPr>
              <a:t>Proprietary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A48985-43F2-3448-9928-6D6EB15B8DD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03485" y="4375055"/>
            <a:ext cx="986119" cy="57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7761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2" hasCustomPrompt="1"/>
          </p:nvPr>
        </p:nvSpPr>
        <p:spPr bwMode="white">
          <a:xfrm>
            <a:off x="475488" y="307152"/>
            <a:ext cx="4579112" cy="235744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900" dirty="0">
                <a:solidFill>
                  <a:schemeClr val="bg1"/>
                </a:solidFill>
                <a:latin typeface="EMprint" charset="0"/>
                <a:ea typeface="EMprint" charset="0"/>
                <a:cs typeface="EMprint" charset="0"/>
              </a:defRPr>
            </a:lvl1pPr>
          </a:lstStyle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Extra copy line separated by two spaces, no comma (optional)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 hasCustomPrompt="1"/>
          </p:nvPr>
        </p:nvSpPr>
        <p:spPr bwMode="white">
          <a:xfrm>
            <a:off x="475488" y="1182634"/>
            <a:ext cx="5029200" cy="235744"/>
          </a:xfrm>
        </p:spPr>
        <p:txBody>
          <a:bodyPr/>
          <a:lstStyle>
            <a:lvl1pPr marL="0" indent="0">
              <a:buNone/>
              <a:defRPr lang="en-US" sz="1200" kern="1200" dirty="0" smtClean="0">
                <a:solidFill>
                  <a:schemeClr val="bg1"/>
                </a:solidFill>
                <a:latin typeface="EMprint" charset="0"/>
                <a:ea typeface="EMprint" charset="0"/>
                <a:cs typeface="EMprint" charset="0"/>
              </a:defRPr>
            </a:lvl1pPr>
            <a:lvl2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en-US" dirty="0"/>
              <a:t>Month Date, Year or sub-headline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377745" y="4700588"/>
            <a:ext cx="1312230" cy="1714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>
              <a:defRPr lang="en-US" sz="600">
                <a:solidFill>
                  <a:schemeClr val="bg1"/>
                </a:solidFill>
                <a:latin typeface="EMprint" charset="0"/>
                <a:ea typeface="EMprint" charset="0"/>
                <a:cs typeface="EMprint" charset="0"/>
              </a:defRPr>
            </a:lvl1pPr>
          </a:lstStyle>
          <a:p>
            <a:pPr algn="r"/>
            <a:r>
              <a:rPr dirty="0">
                <a:solidFill>
                  <a:srgbClr val="FFFFFF"/>
                </a:solidFill>
              </a:rPr>
              <a:t>Proprietary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 bwMode="white">
          <a:xfrm>
            <a:off x="475488" y="1425620"/>
            <a:ext cx="7043728" cy="17145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4050" b="0" i="0" baseline="0">
                <a:solidFill>
                  <a:schemeClr val="bg1"/>
                </a:solidFill>
                <a:latin typeface="EMprint" charset="0"/>
                <a:ea typeface="EMprint" charset="0"/>
                <a:cs typeface="EMprin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71040B-4F72-4F47-A037-8AF38E525B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921" y="4585946"/>
            <a:ext cx="686392" cy="40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712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AD98D8B5-C671-564A-88E4-A49E91AEBD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" y="457200"/>
            <a:ext cx="8222974" cy="4250239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1644692-DD1F-8E40-87A5-200CB81D85E2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808383" y="1844754"/>
            <a:ext cx="5446643" cy="1456666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 b="1" i="0" baseline="0">
                <a:solidFill>
                  <a:schemeClr val="bg1"/>
                </a:solidFill>
                <a:latin typeface="EMprint" panose="020B0503020204020204" pitchFamily="34" charset="77"/>
                <a:ea typeface="EMprint" panose="020B0503020204020204" pitchFamily="34" charset="77"/>
                <a:cs typeface="EMprint" panose="020B0503020204020204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E5305DEB-0130-3F4F-B129-318972CB2EA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 bwMode="white">
          <a:xfrm>
            <a:off x="808383" y="1541488"/>
            <a:ext cx="4578334" cy="303266"/>
          </a:xfrm>
        </p:spPr>
        <p:txBody>
          <a:bodyPr/>
          <a:lstStyle>
            <a:lvl1pPr marL="0" indent="0">
              <a:buNone/>
              <a:defRPr lang="en-US" sz="1400" b="1" i="0" kern="1200" baseline="0" dirty="0" smtClean="0">
                <a:solidFill>
                  <a:schemeClr val="bg1"/>
                </a:solidFill>
                <a:latin typeface="EMprint Semibold" charset="0"/>
                <a:ea typeface="EMprint Semibold" charset="0"/>
                <a:cs typeface="EMprint Semibold" charset="0"/>
              </a:defRPr>
            </a:lvl1pPr>
            <a:lvl2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Month Date, Year or sub-headline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F81FEB9F-EBCE-0F46-AE10-1B560D320FC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white">
          <a:xfrm>
            <a:off x="808383" y="3575345"/>
            <a:ext cx="5026672" cy="559098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100" b="1" i="0" dirty="0" smtClean="0">
                <a:solidFill>
                  <a:schemeClr val="bg1"/>
                </a:solidFill>
                <a:latin typeface="EMprint Semibold" charset="0"/>
                <a:ea typeface="EMprint Semibold" charset="0"/>
                <a:cs typeface="EMprint Semibold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100" dirty="0">
                <a:solidFill>
                  <a:srgbClr val="7F7F7F"/>
                </a:solidFill>
              </a:rPr>
              <a:t>Presenter name (optional)</a:t>
            </a:r>
          </a:p>
          <a:p>
            <a:r>
              <a:rPr lang="en-US" sz="1100" dirty="0">
                <a:solidFill>
                  <a:srgbClr val="7F7F7F"/>
                </a:solidFill>
              </a:rPr>
              <a:t>Title (optional)</a:t>
            </a:r>
          </a:p>
          <a:p>
            <a:r>
              <a:rPr lang="en-US" sz="1100" dirty="0">
                <a:solidFill>
                  <a:srgbClr val="7F7F7F"/>
                </a:solidFill>
              </a:rPr>
              <a:t>Location (optional)</a:t>
            </a:r>
          </a:p>
        </p:txBody>
      </p:sp>
      <p:pic>
        <p:nvPicPr>
          <p:cNvPr id="20" name="Picture 19" descr="exmo_red.png">
            <a:extLst>
              <a:ext uri="{FF2B5EF4-FFF2-40B4-BE49-F238E27FC236}">
                <a16:creationId xmlns:a16="http://schemas.microsoft.com/office/drawing/2014/main" id="{47DB2D72-AC64-614E-977F-7CCFEFD8C5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5646" y="703966"/>
            <a:ext cx="1938905" cy="388620"/>
          </a:xfrm>
          <a:prstGeom prst="rect">
            <a:avLst/>
          </a:prstGeom>
        </p:spPr>
      </p:pic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1D3C8AA0-14D8-4B42-9CF4-275255A18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8383" y="4228329"/>
            <a:ext cx="1312230" cy="22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algn="l">
              <a:defRPr lang="en-US" sz="700" b="1">
                <a:solidFill>
                  <a:schemeClr val="bg1"/>
                </a:solidFill>
                <a:latin typeface="EMprint" charset="0"/>
                <a:ea typeface="EMprint" charset="0"/>
                <a:cs typeface="EMprint" charset="0"/>
              </a:defRPr>
            </a:lvl1pPr>
          </a:lstStyle>
          <a:p>
            <a:r>
              <a:rPr dirty="0">
                <a:solidFill>
                  <a:srgbClr val="FFFFFF"/>
                </a:solidFill>
              </a:rPr>
              <a:t>Proprietary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3E03BD-669F-9D45-BCA8-31B4134F06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07416" y="4049272"/>
            <a:ext cx="1004946" cy="58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616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DB7AA91B-7338-1C46-9D42-D0138908E5BD}"/>
              </a:ext>
            </a:extLst>
          </p:cNvPr>
          <p:cNvSpPr/>
          <p:nvPr userDrawn="1"/>
        </p:nvSpPr>
        <p:spPr>
          <a:xfrm>
            <a:off x="0" y="3419061"/>
            <a:ext cx="9144000" cy="1762539"/>
          </a:xfrm>
          <a:custGeom>
            <a:avLst/>
            <a:gdLst>
              <a:gd name="connsiteX0" fmla="*/ 0 w 9144000"/>
              <a:gd name="connsiteY0" fmla="*/ 1311965 h 1762539"/>
              <a:gd name="connsiteX1" fmla="*/ 9144000 w 9144000"/>
              <a:gd name="connsiteY1" fmla="*/ 0 h 1762539"/>
              <a:gd name="connsiteX2" fmla="*/ 9144000 w 9144000"/>
              <a:gd name="connsiteY2" fmla="*/ 1762539 h 1762539"/>
              <a:gd name="connsiteX3" fmla="*/ 0 w 9144000"/>
              <a:gd name="connsiteY3" fmla="*/ 1762539 h 1762539"/>
              <a:gd name="connsiteX4" fmla="*/ 0 w 9144000"/>
              <a:gd name="connsiteY4" fmla="*/ 1311965 h 1762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762539">
                <a:moveTo>
                  <a:pt x="0" y="1311965"/>
                </a:moveTo>
                <a:lnTo>
                  <a:pt x="9144000" y="0"/>
                </a:lnTo>
                <a:lnTo>
                  <a:pt x="9144000" y="1762539"/>
                </a:lnTo>
                <a:lnTo>
                  <a:pt x="0" y="1762539"/>
                </a:lnTo>
                <a:lnTo>
                  <a:pt x="0" y="13119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 bwMode="white">
          <a:xfrm>
            <a:off x="360047" y="1732620"/>
            <a:ext cx="5431154" cy="1456666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 b="1" i="0" baseline="0">
                <a:solidFill>
                  <a:schemeClr val="bg1"/>
                </a:solidFill>
                <a:latin typeface="EMprint" panose="020B0503020204020204" pitchFamily="34" charset="77"/>
                <a:ea typeface="EMprint" panose="020B0503020204020204" pitchFamily="34" charset="77"/>
                <a:cs typeface="EMprint" panose="020B0503020204020204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 hasCustomPrompt="1"/>
          </p:nvPr>
        </p:nvSpPr>
        <p:spPr bwMode="white">
          <a:xfrm>
            <a:off x="360045" y="1429354"/>
            <a:ext cx="5026672" cy="235744"/>
          </a:xfrm>
        </p:spPr>
        <p:txBody>
          <a:bodyPr/>
          <a:lstStyle>
            <a:lvl1pPr marL="0" indent="0">
              <a:buNone/>
              <a:defRPr lang="en-US" sz="1400" b="1" i="0" kern="1200" baseline="0" dirty="0" smtClean="0">
                <a:solidFill>
                  <a:schemeClr val="bg1"/>
                </a:solidFill>
                <a:latin typeface="EMprint Semibold" panose="020B0503020204020204" pitchFamily="34" charset="77"/>
                <a:ea typeface="EMprint Semibold" panose="020B0503020204020204" pitchFamily="34" charset="77"/>
                <a:cs typeface="EMprint Semibold" panose="020B0503020204020204" pitchFamily="34" charset="77"/>
              </a:defRPr>
            </a:lvl1pPr>
            <a:lvl2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Month Date, Year or sub-headline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3" hasCustomPrompt="1"/>
          </p:nvPr>
        </p:nvSpPr>
        <p:spPr bwMode="white">
          <a:xfrm>
            <a:off x="360045" y="3332376"/>
            <a:ext cx="5026672" cy="559098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100" b="1" i="0" dirty="0" smtClean="0">
                <a:solidFill>
                  <a:schemeClr val="bg1"/>
                </a:solidFill>
                <a:latin typeface="EMprint Semibold" charset="0"/>
                <a:ea typeface="EMprint Semibold" charset="0"/>
                <a:cs typeface="EMprint Semibold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100" dirty="0">
                <a:solidFill>
                  <a:srgbClr val="7F7F7F"/>
                </a:solidFill>
              </a:rPr>
              <a:t>Presenter name (optional)</a:t>
            </a:r>
          </a:p>
          <a:p>
            <a:r>
              <a:rPr lang="en-US" sz="1100" dirty="0">
                <a:solidFill>
                  <a:srgbClr val="7F7F7F"/>
                </a:solidFill>
              </a:rPr>
              <a:t>Title (optional)</a:t>
            </a:r>
          </a:p>
          <a:p>
            <a:r>
              <a:rPr lang="en-US" sz="1100" dirty="0">
                <a:solidFill>
                  <a:srgbClr val="7F7F7F"/>
                </a:solidFill>
              </a:rPr>
              <a:t>Location (optional)</a:t>
            </a:r>
          </a:p>
        </p:txBody>
      </p:sp>
      <p:pic>
        <p:nvPicPr>
          <p:cNvPr id="10" name="Picture 9" descr="exmo_red.png"/>
          <p:cNvPicPr>
            <a:picLocks noChangeAspect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0766" y="318304"/>
            <a:ext cx="1938905" cy="388620"/>
          </a:xfrm>
          <a:prstGeom prst="rect">
            <a:avLst/>
          </a:prstGeom>
        </p:spPr>
      </p:pic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60045" y="4768455"/>
            <a:ext cx="1312230" cy="22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algn="l">
              <a:defRPr lang="en-US" sz="700">
                <a:latin typeface="EMprint" charset="0"/>
                <a:ea typeface="EMprint" charset="0"/>
                <a:cs typeface="EMprint" charset="0"/>
              </a:defRPr>
            </a:lvl1pPr>
          </a:lstStyle>
          <a:p>
            <a:r>
              <a:rPr dirty="0">
                <a:solidFill>
                  <a:srgbClr val="000000"/>
                </a:solidFill>
              </a:rPr>
              <a:t>Proprietary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5740F23-A439-BF42-8EFD-235A194D4C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03485" y="4375055"/>
            <a:ext cx="986119" cy="57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972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9" y="982266"/>
            <a:ext cx="8429625" cy="360997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9" y="220266"/>
            <a:ext cx="8429625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BCEAF00-35EE-2349-AC37-D94588E1CC52}" type="slidenum">
              <a:rPr>
                <a:solidFill>
                  <a:srgbClr val="000000"/>
                </a:solidFill>
              </a:rPr>
              <a:pPr algn="r"/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dirty="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41183397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Gradient">
    <p:bg>
      <p:bgPr>
        <a:gradFill flip="none" rotWithShape="1">
          <a:gsLst>
            <a:gs pos="15000">
              <a:srgbClr val="00437B"/>
            </a:gs>
            <a:gs pos="100000">
              <a:srgbClr val="00A24D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9" y="982266"/>
            <a:ext cx="8429625" cy="360997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9" y="220266"/>
            <a:ext cx="8429625" cy="571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1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Blue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9" y="982266"/>
            <a:ext cx="8429625" cy="360997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9" y="220266"/>
            <a:ext cx="8429625" cy="571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077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5" y="220097"/>
            <a:ext cx="4000500" cy="57205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45" y="982270"/>
            <a:ext cx="4000500" cy="3394473"/>
          </a:xfrm>
        </p:spPr>
        <p:txBody>
          <a:bodyPr/>
          <a:lstStyle>
            <a:lvl1pPr>
              <a:spcBef>
                <a:spcPts val="536"/>
              </a:spcBef>
              <a:defRPr sz="1600" b="0">
                <a:solidFill>
                  <a:srgbClr val="000000"/>
                </a:solidFill>
              </a:defRPr>
            </a:lvl1pPr>
            <a:lvl2pPr>
              <a:defRPr sz="1400">
                <a:solidFill>
                  <a:srgbClr val="000000"/>
                </a:solidFill>
              </a:defRPr>
            </a:lvl2pPr>
            <a:lvl3pPr>
              <a:defRPr sz="1400">
                <a:solidFill>
                  <a:srgbClr val="000000"/>
                </a:solidFill>
              </a:defRPr>
            </a:lvl3pPr>
            <a:lvl4pPr>
              <a:defRPr sz="1400">
                <a:solidFill>
                  <a:srgbClr val="000000"/>
                </a:solidFill>
              </a:defRPr>
            </a:lvl4pPr>
            <a:lvl5pPr>
              <a:defRPr sz="14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028585" y="0"/>
            <a:ext cx="4115417" cy="5143500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>
              <a:buNone/>
              <a:defRPr sz="11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319622E4-5FFD-3149-B89D-2B0168DFC8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491221" y="4834653"/>
            <a:ext cx="297179" cy="131445"/>
          </a:xfrm>
        </p:spPr>
        <p:txBody>
          <a:bodyPr/>
          <a:lstStyle/>
          <a:p>
            <a:pPr algn="r"/>
            <a:fld id="{6BCEAF00-35EE-2349-AC37-D94588E1CC52}" type="slidenum">
              <a:rPr>
                <a:solidFill>
                  <a:srgbClr val="000000"/>
                </a:solidFill>
              </a:rPr>
              <a:pPr algn="r"/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1DE9C3-2B2D-2445-AFB4-36E83F429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0904" y="4740709"/>
            <a:ext cx="501873" cy="29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165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ith Image R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9" y="303893"/>
            <a:ext cx="4000500" cy="57205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189" y="1066066"/>
            <a:ext cx="4000500" cy="3394473"/>
          </a:xfrm>
        </p:spPr>
        <p:txBody>
          <a:bodyPr/>
          <a:lstStyle>
            <a:lvl1pPr>
              <a:spcBef>
                <a:spcPts val="536"/>
              </a:spcBef>
              <a:defRPr sz="1600" b="0">
                <a:solidFill>
                  <a:srgbClr val="000000"/>
                </a:solidFill>
              </a:defRPr>
            </a:lvl1pPr>
            <a:lvl2pPr>
              <a:defRPr sz="1400">
                <a:solidFill>
                  <a:srgbClr val="000000"/>
                </a:solidFill>
              </a:defRPr>
            </a:lvl2pPr>
            <a:lvl3pPr>
              <a:defRPr sz="1400">
                <a:solidFill>
                  <a:srgbClr val="000000"/>
                </a:solidFill>
              </a:defRPr>
            </a:lvl3pPr>
            <a:lvl4pPr>
              <a:defRPr sz="1400">
                <a:solidFill>
                  <a:srgbClr val="000000"/>
                </a:solidFill>
              </a:defRPr>
            </a:lvl4pPr>
            <a:lvl5pPr>
              <a:defRPr sz="14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080000" y="303893"/>
            <a:ext cx="3788846" cy="4535714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>
              <a:buNone/>
              <a:defRPr sz="11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32715586-678F-0346-A3CD-50D5480F94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491221" y="4834653"/>
            <a:ext cx="297179" cy="131445"/>
          </a:xfrm>
        </p:spPr>
        <p:txBody>
          <a:bodyPr/>
          <a:lstStyle/>
          <a:p>
            <a:pPr algn="r"/>
            <a:fld id="{6BCEAF00-35EE-2349-AC37-D94588E1CC52}" type="slidenum">
              <a:rPr>
                <a:solidFill>
                  <a:srgbClr val="000000"/>
                </a:solidFill>
              </a:rPr>
              <a:pPr algn="r"/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AEDBF5-4E11-4747-8EE3-F7D6E8DED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0904" y="4740709"/>
            <a:ext cx="501873" cy="29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754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471" y="220097"/>
            <a:ext cx="4000500" cy="57205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1471" y="982270"/>
            <a:ext cx="4000500" cy="3394473"/>
          </a:xfrm>
        </p:spPr>
        <p:txBody>
          <a:bodyPr/>
          <a:lstStyle>
            <a:lvl1pPr>
              <a:spcBef>
                <a:spcPts val="536"/>
              </a:spcBef>
              <a:defRPr sz="1600" b="0">
                <a:solidFill>
                  <a:srgbClr val="000000"/>
                </a:solidFill>
              </a:defRPr>
            </a:lvl1pPr>
            <a:lvl2pPr>
              <a:defRPr sz="1400">
                <a:solidFill>
                  <a:srgbClr val="000000"/>
                </a:solidFill>
              </a:defRPr>
            </a:lvl2pPr>
            <a:lvl3pPr>
              <a:defRPr sz="1400">
                <a:solidFill>
                  <a:srgbClr val="000000"/>
                </a:solidFill>
              </a:defRPr>
            </a:lvl3pPr>
            <a:lvl4pPr>
              <a:defRPr sz="1400">
                <a:solidFill>
                  <a:srgbClr val="000000"/>
                </a:solidFill>
              </a:defRPr>
            </a:lvl4pPr>
            <a:lvl5pPr>
              <a:defRPr sz="14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115417" cy="5143500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>
              <a:buNone/>
              <a:defRPr sz="11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48572B2F-5251-F440-B197-C654416E34E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491221" y="4834653"/>
            <a:ext cx="297179" cy="131445"/>
          </a:xfrm>
        </p:spPr>
        <p:txBody>
          <a:bodyPr/>
          <a:lstStyle/>
          <a:p>
            <a:pPr algn="r"/>
            <a:fld id="{6BCEAF00-35EE-2349-AC37-D94588E1CC52}" type="slidenum">
              <a:rPr>
                <a:solidFill>
                  <a:srgbClr val="000000"/>
                </a:solidFill>
              </a:rPr>
              <a:pPr algn="r"/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00C40BB1-A484-3E40-8B8D-4319BFFE20C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583813" y="4834653"/>
            <a:ext cx="2895600" cy="138667"/>
          </a:xfrm>
        </p:spPr>
        <p:txBody>
          <a:bodyPr/>
          <a:lstStyle/>
          <a:p>
            <a:pPr algn="r"/>
            <a:r>
              <a:rPr dirty="0">
                <a:solidFill>
                  <a:srgbClr val="000000"/>
                </a:solidFill>
              </a:rPr>
              <a:t>Proprietary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1EB4BD-1874-1748-A27D-69B2B2D5DC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37929" y="4740709"/>
            <a:ext cx="501873" cy="29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176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ith Image Lef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471" y="303893"/>
            <a:ext cx="4000500" cy="57205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1471" y="1066066"/>
            <a:ext cx="4000500" cy="3394473"/>
          </a:xfrm>
        </p:spPr>
        <p:txBody>
          <a:bodyPr/>
          <a:lstStyle>
            <a:lvl1pPr>
              <a:spcBef>
                <a:spcPts val="536"/>
              </a:spcBef>
              <a:defRPr sz="1600" b="0">
                <a:solidFill>
                  <a:srgbClr val="000000"/>
                </a:solidFill>
              </a:defRPr>
            </a:lvl1pPr>
            <a:lvl2pPr>
              <a:defRPr sz="1400">
                <a:solidFill>
                  <a:srgbClr val="000000"/>
                </a:solidFill>
              </a:defRPr>
            </a:lvl2pPr>
            <a:lvl3pPr>
              <a:defRPr sz="1400">
                <a:solidFill>
                  <a:srgbClr val="000000"/>
                </a:solidFill>
              </a:defRPr>
            </a:lvl3pPr>
            <a:lvl4pPr>
              <a:defRPr sz="1400">
                <a:solidFill>
                  <a:srgbClr val="000000"/>
                </a:solidFill>
              </a:defRPr>
            </a:lvl4pPr>
            <a:lvl5pPr>
              <a:defRPr sz="14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297543" y="303893"/>
            <a:ext cx="3788846" cy="4535714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>
              <a:buNone/>
              <a:defRPr sz="11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8116A63A-0382-9544-8F60-4A1D75CC28C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491221" y="4834653"/>
            <a:ext cx="297179" cy="131445"/>
          </a:xfrm>
        </p:spPr>
        <p:txBody>
          <a:bodyPr/>
          <a:lstStyle/>
          <a:p>
            <a:pPr algn="r"/>
            <a:fld id="{6BCEAF00-35EE-2349-AC37-D94588E1CC52}" type="slidenum">
              <a:rPr>
                <a:solidFill>
                  <a:srgbClr val="000000"/>
                </a:solidFill>
              </a:rPr>
              <a:pPr algn="r"/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7C005C1C-BFE5-E74F-A162-57F12D38074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583813" y="4834653"/>
            <a:ext cx="2895600" cy="138667"/>
          </a:xfrm>
        </p:spPr>
        <p:txBody>
          <a:bodyPr/>
          <a:lstStyle/>
          <a:p>
            <a:pPr algn="r"/>
            <a:r>
              <a:rPr dirty="0">
                <a:solidFill>
                  <a:srgbClr val="000000"/>
                </a:solidFill>
              </a:rPr>
              <a:t>Proprietary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5EF650-77D7-EC49-869F-5BB9A78C2C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37929" y="4638201"/>
            <a:ext cx="501873" cy="29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389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sid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8597FD-E7F5-B84D-AACF-0EB5D685C0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BCEAF00-35EE-2349-AC37-D94588E1CC52}" type="slidenum">
              <a:rPr lang="uk-UA">
                <a:solidFill>
                  <a:srgbClr val="000000"/>
                </a:solidFill>
              </a:rPr>
              <a:pPr algn="r"/>
              <a:t>‹#›</a:t>
            </a:fld>
            <a:endParaRPr lang="uk-UA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DA8BE0-5CA9-EA47-9241-77F9992AA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dirty="0">
                <a:solidFill>
                  <a:srgbClr val="000000"/>
                </a:solidFill>
              </a:rPr>
              <a:t>Proprietary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2AADED-9B5A-8047-97F8-3C5D6B6E8A44}"/>
              </a:ext>
            </a:extLst>
          </p:cNvPr>
          <p:cNvSpPr/>
          <p:nvPr userDrawn="1"/>
        </p:nvSpPr>
        <p:spPr>
          <a:xfrm>
            <a:off x="0" y="0"/>
            <a:ext cx="2481943" cy="5143500"/>
          </a:xfrm>
          <a:prstGeom prst="rect">
            <a:avLst/>
          </a:prstGeom>
          <a:solidFill>
            <a:srgbClr val="00ACA8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F74226-3B4C-1241-BA2E-655E8BAB3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90" y="220266"/>
            <a:ext cx="1943324" cy="571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EE80AD-303E-D740-8B57-D50574BEF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05070" y="220266"/>
            <a:ext cx="5983329" cy="4240273"/>
          </a:xfrm>
        </p:spPr>
        <p:txBody>
          <a:bodyPr/>
          <a:lstStyle>
            <a:lvl1pPr>
              <a:spcBef>
                <a:spcPts val="536"/>
              </a:spcBef>
              <a:defRPr sz="1600" b="0">
                <a:solidFill>
                  <a:srgbClr val="000000"/>
                </a:solidFill>
              </a:defRPr>
            </a:lvl1pPr>
            <a:lvl2pPr>
              <a:defRPr sz="1400">
                <a:solidFill>
                  <a:srgbClr val="000000"/>
                </a:solidFill>
              </a:defRPr>
            </a:lvl2pPr>
            <a:lvl3pPr>
              <a:defRPr sz="1400">
                <a:solidFill>
                  <a:srgbClr val="000000"/>
                </a:solidFill>
              </a:defRPr>
            </a:lvl3pPr>
            <a:lvl4pPr>
              <a:defRPr sz="1400">
                <a:solidFill>
                  <a:srgbClr val="000000"/>
                </a:solidFill>
              </a:defRPr>
            </a:lvl4pPr>
            <a:lvl5pPr>
              <a:defRPr sz="14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1639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id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8597FD-E7F5-B84D-AACF-0EB5D685C0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BCEAF00-35EE-2349-AC37-D94588E1CC52}" type="slidenum">
              <a:rPr lang="uk-UA">
                <a:solidFill>
                  <a:srgbClr val="000000"/>
                </a:solidFill>
              </a:rPr>
              <a:pPr algn="r"/>
              <a:t>‹#›</a:t>
            </a:fld>
            <a:endParaRPr lang="uk-UA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DA8BE0-5CA9-EA47-9241-77F9992AA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dirty="0">
                <a:solidFill>
                  <a:srgbClr val="000000"/>
                </a:solidFill>
              </a:rPr>
              <a:t>Proprietary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2AADED-9B5A-8047-97F8-3C5D6B6E8A44}"/>
              </a:ext>
            </a:extLst>
          </p:cNvPr>
          <p:cNvSpPr/>
          <p:nvPr userDrawn="1"/>
        </p:nvSpPr>
        <p:spPr>
          <a:xfrm>
            <a:off x="0" y="0"/>
            <a:ext cx="2481943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F74226-3B4C-1241-BA2E-655E8BAB3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90" y="220266"/>
            <a:ext cx="1943324" cy="571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EE80AD-303E-D740-8B57-D50574BEF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05070" y="220266"/>
            <a:ext cx="5983329" cy="4240273"/>
          </a:xfrm>
        </p:spPr>
        <p:txBody>
          <a:bodyPr/>
          <a:lstStyle>
            <a:lvl1pPr>
              <a:spcBef>
                <a:spcPts val="536"/>
              </a:spcBef>
              <a:defRPr sz="1600" b="0">
                <a:solidFill>
                  <a:srgbClr val="000000"/>
                </a:solidFill>
              </a:defRPr>
            </a:lvl1pPr>
            <a:lvl2pPr>
              <a:defRPr sz="1400">
                <a:solidFill>
                  <a:srgbClr val="000000"/>
                </a:solidFill>
              </a:defRPr>
            </a:lvl2pPr>
            <a:lvl3pPr>
              <a:defRPr sz="1400">
                <a:solidFill>
                  <a:srgbClr val="000000"/>
                </a:solidFill>
              </a:defRPr>
            </a:lvl3pPr>
            <a:lvl4pPr>
              <a:defRPr sz="1400">
                <a:solidFill>
                  <a:srgbClr val="000000"/>
                </a:solidFill>
              </a:defRPr>
            </a:lvl4pPr>
            <a:lvl5pPr>
              <a:defRPr sz="14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4693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241E8636-8933-5049-8782-8C3C4CC701AC}"/>
              </a:ext>
            </a:extLst>
          </p:cNvPr>
          <p:cNvSpPr/>
          <p:nvPr userDrawn="1"/>
        </p:nvSpPr>
        <p:spPr>
          <a:xfrm>
            <a:off x="0" y="1876830"/>
            <a:ext cx="9144000" cy="3279282"/>
          </a:xfrm>
          <a:custGeom>
            <a:avLst/>
            <a:gdLst>
              <a:gd name="connsiteX0" fmla="*/ 0 w 9144000"/>
              <a:gd name="connsiteY0" fmla="*/ 1311965 h 1762539"/>
              <a:gd name="connsiteX1" fmla="*/ 9144000 w 9144000"/>
              <a:gd name="connsiteY1" fmla="*/ 0 h 1762539"/>
              <a:gd name="connsiteX2" fmla="*/ 9144000 w 9144000"/>
              <a:gd name="connsiteY2" fmla="*/ 1762539 h 1762539"/>
              <a:gd name="connsiteX3" fmla="*/ 0 w 9144000"/>
              <a:gd name="connsiteY3" fmla="*/ 1762539 h 1762539"/>
              <a:gd name="connsiteX4" fmla="*/ 0 w 9144000"/>
              <a:gd name="connsiteY4" fmla="*/ 1311965 h 1762539"/>
              <a:gd name="connsiteX0" fmla="*/ 0 w 9144000"/>
              <a:gd name="connsiteY0" fmla="*/ 1311965 h 3025282"/>
              <a:gd name="connsiteX1" fmla="*/ 9144000 w 9144000"/>
              <a:gd name="connsiteY1" fmla="*/ 0 h 3025282"/>
              <a:gd name="connsiteX2" fmla="*/ 9144000 w 9144000"/>
              <a:gd name="connsiteY2" fmla="*/ 1762539 h 3025282"/>
              <a:gd name="connsiteX3" fmla="*/ 0 w 9144000"/>
              <a:gd name="connsiteY3" fmla="*/ 3025282 h 3025282"/>
              <a:gd name="connsiteX4" fmla="*/ 0 w 9144000"/>
              <a:gd name="connsiteY4" fmla="*/ 1311965 h 3025282"/>
              <a:gd name="connsiteX0" fmla="*/ 0 w 9158514"/>
              <a:gd name="connsiteY0" fmla="*/ 1311965 h 3039797"/>
              <a:gd name="connsiteX1" fmla="*/ 9144000 w 9158514"/>
              <a:gd name="connsiteY1" fmla="*/ 0 h 3039797"/>
              <a:gd name="connsiteX2" fmla="*/ 9158514 w 9158514"/>
              <a:gd name="connsiteY2" fmla="*/ 3039797 h 3039797"/>
              <a:gd name="connsiteX3" fmla="*/ 0 w 9158514"/>
              <a:gd name="connsiteY3" fmla="*/ 3025282 h 3039797"/>
              <a:gd name="connsiteX4" fmla="*/ 0 w 9158514"/>
              <a:gd name="connsiteY4" fmla="*/ 1311965 h 3039797"/>
              <a:gd name="connsiteX0" fmla="*/ 0 w 9158514"/>
              <a:gd name="connsiteY0" fmla="*/ 1311965 h 3279282"/>
              <a:gd name="connsiteX1" fmla="*/ 9144000 w 9158514"/>
              <a:gd name="connsiteY1" fmla="*/ 0 h 3279282"/>
              <a:gd name="connsiteX2" fmla="*/ 9158514 w 9158514"/>
              <a:gd name="connsiteY2" fmla="*/ 3039797 h 3279282"/>
              <a:gd name="connsiteX3" fmla="*/ 0 w 9158514"/>
              <a:gd name="connsiteY3" fmla="*/ 3279282 h 3279282"/>
              <a:gd name="connsiteX4" fmla="*/ 0 w 9158514"/>
              <a:gd name="connsiteY4" fmla="*/ 1311965 h 3279282"/>
              <a:gd name="connsiteX0" fmla="*/ 0 w 9144000"/>
              <a:gd name="connsiteY0" fmla="*/ 1311965 h 3279282"/>
              <a:gd name="connsiteX1" fmla="*/ 9144000 w 9144000"/>
              <a:gd name="connsiteY1" fmla="*/ 0 h 3279282"/>
              <a:gd name="connsiteX2" fmla="*/ 9143999 w 9144000"/>
              <a:gd name="connsiteY2" fmla="*/ 3272025 h 3279282"/>
              <a:gd name="connsiteX3" fmla="*/ 0 w 9144000"/>
              <a:gd name="connsiteY3" fmla="*/ 3279282 h 3279282"/>
              <a:gd name="connsiteX4" fmla="*/ 0 w 9144000"/>
              <a:gd name="connsiteY4" fmla="*/ 1311965 h 3279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3279282">
                <a:moveTo>
                  <a:pt x="0" y="1311965"/>
                </a:moveTo>
                <a:lnTo>
                  <a:pt x="9144000" y="0"/>
                </a:lnTo>
                <a:cubicBezTo>
                  <a:pt x="9144000" y="1090675"/>
                  <a:pt x="9143999" y="2181350"/>
                  <a:pt x="9143999" y="3272025"/>
                </a:cubicBezTo>
                <a:lnTo>
                  <a:pt x="0" y="3279282"/>
                </a:lnTo>
                <a:lnTo>
                  <a:pt x="0" y="13119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5590" y="1999697"/>
            <a:ext cx="3177039" cy="572053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EMprint Semibold" panose="020B0503020204020204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5590" y="2954976"/>
            <a:ext cx="4563154" cy="1906073"/>
          </a:xfrm>
        </p:spPr>
        <p:txBody>
          <a:bodyPr/>
          <a:lstStyle>
            <a:lvl1pPr marL="0" indent="0">
              <a:buFontTx/>
              <a:buNone/>
              <a:defRPr sz="1600" b="0">
                <a:solidFill>
                  <a:schemeClr val="tx1"/>
                </a:solidFill>
              </a:defRPr>
            </a:lvl1pPr>
            <a:lvl2pPr marL="488429" indent="-28575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691109" indent="-28575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900876" indent="-28575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1103554" indent="-28575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5B4F7F-B25A-BF41-A7E8-F79D68EAFC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0904" y="4740709"/>
            <a:ext cx="501873" cy="29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866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377745" y="4700588"/>
            <a:ext cx="1312230" cy="1714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>
              <a:defRPr lang="en-US" sz="600">
                <a:solidFill>
                  <a:schemeClr val="bg1"/>
                </a:solidFill>
                <a:latin typeface="EMprint" charset="0"/>
                <a:ea typeface="EMprint" charset="0"/>
                <a:cs typeface="EMprint" charset="0"/>
              </a:defRPr>
            </a:lvl1pPr>
          </a:lstStyle>
          <a:p>
            <a:pPr algn="r"/>
            <a:r>
              <a:rPr dirty="0">
                <a:solidFill>
                  <a:srgbClr val="FFFFFF"/>
                </a:solidFill>
              </a:rPr>
              <a:t>Proprietary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 bwMode="white">
          <a:xfrm>
            <a:off x="2385200" y="1927686"/>
            <a:ext cx="4373601" cy="1288129"/>
          </a:xfrm>
          <a:ln w="76200" cap="sq">
            <a:solidFill>
              <a:schemeClr val="tx1"/>
            </a:solidFill>
            <a:miter lim="800000"/>
          </a:ln>
        </p:spPr>
        <p:txBody>
          <a:bodyPr lIns="365760" tIns="182880" rIns="365760" bIns="182880" anchor="ctr">
            <a:noAutofit/>
          </a:bodyPr>
          <a:lstStyle>
            <a:lvl1pPr algn="ctr">
              <a:lnSpc>
                <a:spcPct val="90000"/>
              </a:lnSpc>
              <a:defRPr sz="3200" b="1" i="0" baseline="0">
                <a:solidFill>
                  <a:schemeClr val="tx1"/>
                </a:solidFill>
                <a:latin typeface="EMprint Semibold" panose="020B0503020204020204" pitchFamily="34" charset="77"/>
                <a:ea typeface="EMprint Semibold" panose="020B0503020204020204" pitchFamily="34" charset="77"/>
                <a:cs typeface="EMprint Semibold" panose="020B0503020204020204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97074C-A8CA-8A4C-807B-BA2E97FD48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940" y="4737218"/>
            <a:ext cx="515697" cy="30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189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377745" y="4700588"/>
            <a:ext cx="1312230" cy="1714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>
              <a:defRPr lang="en-US" sz="600">
                <a:solidFill>
                  <a:schemeClr val="bg1"/>
                </a:solidFill>
                <a:latin typeface="EMprint" charset="0"/>
                <a:ea typeface="EMprint" charset="0"/>
                <a:cs typeface="EMprint" charset="0"/>
              </a:defRPr>
            </a:lvl1pPr>
          </a:lstStyle>
          <a:p>
            <a:pPr algn="r"/>
            <a:r>
              <a:rPr dirty="0">
                <a:solidFill>
                  <a:srgbClr val="FFFFFF"/>
                </a:solidFill>
              </a:rPr>
              <a:t>Proprietary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1F2A3D-E039-1A4E-886D-760AF9C168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940" y="4737218"/>
            <a:ext cx="515697" cy="30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341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1435608" y="1289304"/>
            <a:ext cx="6286500" cy="3154680"/>
          </a:xfrm>
        </p:spPr>
        <p:txBody>
          <a:bodyPr rtlCol="0" anchor="ctr" anchorCtr="1">
            <a:noAutofit/>
          </a:bodyPr>
          <a:lstStyle>
            <a:lvl1pPr marL="0" indent="0">
              <a:buNone/>
              <a:defRPr sz="11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dirty="0"/>
              <a:t>Click icon to add chart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357189" y="978408"/>
            <a:ext cx="8429625" cy="318568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rgbClr val="000000"/>
                </a:solidFill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/>
              <a:t>Chart title goes here (optional)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7189" y="220266"/>
            <a:ext cx="8429625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6BCEAF00-35EE-2349-AC37-D94588E1CC52}" type="slidenum">
              <a:rPr>
                <a:solidFill>
                  <a:srgbClr val="000000"/>
                </a:solidFill>
              </a:rPr>
              <a:pPr algn="r"/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dirty="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356231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9" y="220097"/>
            <a:ext cx="8429625" cy="5720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EMprint" panose="020B0503020204020204" pitchFamily="34" charset="0"/>
                <a:ea typeface="EMprint" panose="020B05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189" y="982270"/>
            <a:ext cx="8429625" cy="3394473"/>
          </a:xfrm>
        </p:spPr>
        <p:txBody>
          <a:bodyPr/>
          <a:lstStyle>
            <a:lvl1pPr marL="0" indent="0">
              <a:buFontTx/>
              <a:buNone/>
              <a:defRPr sz="1600" b="0">
                <a:solidFill>
                  <a:schemeClr val="bg1"/>
                </a:solidFill>
                <a:latin typeface="EMprint" panose="020B0503020204020204" pitchFamily="34" charset="0"/>
                <a:ea typeface="EMprint" panose="020B0503020204020204" pitchFamily="34" charset="0"/>
              </a:defRPr>
            </a:lvl1pPr>
            <a:lvl2pPr marL="202679" indent="0">
              <a:buFontTx/>
              <a:buNone/>
              <a:defRPr sz="1400">
                <a:solidFill>
                  <a:schemeClr val="bg1"/>
                </a:solidFill>
                <a:latin typeface="EMprint" panose="020B0503020204020204" pitchFamily="34" charset="0"/>
                <a:ea typeface="EMprint" panose="020B0503020204020204" pitchFamily="34" charset="0"/>
              </a:defRPr>
            </a:lvl2pPr>
            <a:lvl3pPr marL="405359" indent="0">
              <a:buFontTx/>
              <a:buNone/>
              <a:defRPr sz="1400">
                <a:solidFill>
                  <a:schemeClr val="bg1"/>
                </a:solidFill>
                <a:latin typeface="EMprint" panose="020B0503020204020204" pitchFamily="34" charset="0"/>
                <a:ea typeface="EMprint" panose="020B0503020204020204" pitchFamily="34" charset="0"/>
              </a:defRPr>
            </a:lvl3pPr>
            <a:lvl4pPr marL="615126" indent="0">
              <a:buFontTx/>
              <a:buNone/>
              <a:defRPr sz="1400">
                <a:solidFill>
                  <a:schemeClr val="bg1"/>
                </a:solidFill>
                <a:latin typeface="EMprint" panose="020B0503020204020204" pitchFamily="34" charset="0"/>
                <a:ea typeface="EMprint" panose="020B0503020204020204" pitchFamily="34" charset="0"/>
              </a:defRPr>
            </a:lvl4pPr>
            <a:lvl5pPr marL="817804" indent="0">
              <a:buFontTx/>
              <a:buNone/>
              <a:defRPr sz="1400">
                <a:solidFill>
                  <a:schemeClr val="bg1"/>
                </a:solidFill>
                <a:latin typeface="EMprint" panose="020B0503020204020204" pitchFamily="34" charset="0"/>
                <a:ea typeface="EMprint" panose="020B0503020204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187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BCEAF00-35EE-2349-AC37-D94588E1CC52}" type="slidenum">
              <a:rPr>
                <a:solidFill>
                  <a:srgbClr val="000000"/>
                </a:solidFill>
              </a:rPr>
              <a:pPr algn="r"/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dirty="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29630089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BCEAF00-35EE-2349-AC37-D94588E1CC52}" type="slidenum">
              <a:rPr>
                <a:solidFill>
                  <a:srgbClr val="000000"/>
                </a:solidFill>
              </a:rPr>
              <a:pPr algn="r"/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dirty="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2538454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3F1245-C55E-3943-A6A0-A92A94D009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54705" y="1510765"/>
            <a:ext cx="3634591" cy="212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436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ctoid Gradient">
    <p:bg>
      <p:bgPr>
        <a:gradFill flip="none" rotWithShape="1">
          <a:gsLst>
            <a:gs pos="15000">
              <a:srgbClr val="00437B"/>
            </a:gs>
            <a:gs pos="100000">
              <a:srgbClr val="00A24D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57189" y="1289305"/>
            <a:ext cx="8429625" cy="1642871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11600" b="0" i="0" baseline="0">
                <a:solidFill>
                  <a:schemeClr val="bg1"/>
                </a:solidFill>
                <a:latin typeface="EMprint" charset="0"/>
                <a:ea typeface="EMprint" charset="0"/>
                <a:cs typeface="EMprint" charset="0"/>
              </a:defRPr>
            </a:lvl1pPr>
          </a:lstStyle>
          <a:p>
            <a:r>
              <a:rPr lang="en-US" dirty="0"/>
              <a:t>Data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357189" y="2817495"/>
            <a:ext cx="8429625" cy="13716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en-US" sz="3200" kern="1200" dirty="0" smtClean="0">
                <a:solidFill>
                  <a:schemeClr val="bg1"/>
                </a:solidFill>
                <a:latin typeface="EMprint" charset="0"/>
                <a:ea typeface="EMprint" charset="0"/>
                <a:cs typeface="EMprint" charset="0"/>
              </a:defRPr>
            </a:lvl1pPr>
            <a:lvl2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11220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o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60046" y="1289305"/>
            <a:ext cx="8429625" cy="1642871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11600" b="0" i="0" baseline="0">
                <a:solidFill>
                  <a:srgbClr val="00A24D"/>
                </a:solidFill>
                <a:latin typeface="EMprint" charset="0"/>
                <a:ea typeface="EMprint" charset="0"/>
                <a:cs typeface="EMprint" charset="0"/>
              </a:defRPr>
            </a:lvl1pPr>
          </a:lstStyle>
          <a:p>
            <a:r>
              <a:rPr lang="en-US" dirty="0"/>
              <a:t>Data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360044" y="2817495"/>
            <a:ext cx="8429625" cy="13716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en-US" sz="3200" kern="1200" dirty="0" smtClean="0">
                <a:solidFill>
                  <a:srgbClr val="00A24D"/>
                </a:solidFill>
                <a:latin typeface="EMprint" charset="0"/>
                <a:ea typeface="EMprint" charset="0"/>
                <a:cs typeface="EMprint" charset="0"/>
              </a:defRPr>
            </a:lvl1pPr>
            <a:lvl2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BCEAF00-35EE-2349-AC37-D94588E1CC52}" type="slidenum">
              <a:rPr>
                <a:solidFill>
                  <a:srgbClr val="000000"/>
                </a:solidFill>
              </a:rPr>
              <a:pPr algn="r"/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r"/>
            <a:r>
              <a:rPr dirty="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321356663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oi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5099050" y="1314576"/>
            <a:ext cx="3653684" cy="137160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>
              <a:lnSpc>
                <a:spcPct val="90000"/>
              </a:lnSpc>
              <a:buNone/>
              <a:defRPr lang="en-US" sz="11600" b="0" i="0" baseline="0" dirty="0" smtClean="0">
                <a:solidFill>
                  <a:srgbClr val="00A24D"/>
                </a:solidFill>
                <a:latin typeface="EMprint" charset="0"/>
                <a:ea typeface="EMprint" charset="0"/>
                <a:cs typeface="EMprint" charset="0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Data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360045" y="1314576"/>
            <a:ext cx="3653684" cy="137160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90000"/>
              </a:lnSpc>
              <a:buNone/>
              <a:defRPr lang="en-US" sz="11600" dirty="0" smtClean="0">
                <a:solidFill>
                  <a:srgbClr val="00437B"/>
                </a:solidFill>
                <a:latin typeface="EMprint" charset="0"/>
                <a:ea typeface="EMprint" charset="0"/>
                <a:cs typeface="EMprint" charset="0"/>
              </a:defRPr>
            </a:lvl1pPr>
          </a:lstStyle>
          <a:p>
            <a:pPr lvl="0"/>
            <a:r>
              <a:rPr lang="en-US" dirty="0"/>
              <a:t>Data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360045" y="2798898"/>
            <a:ext cx="3653684" cy="13716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en-US" sz="2600" kern="1200" dirty="0" smtClean="0">
                <a:solidFill>
                  <a:srgbClr val="00437B"/>
                </a:solidFill>
                <a:latin typeface="EMprint" charset="0"/>
                <a:ea typeface="EMprint" charset="0"/>
                <a:cs typeface="EMprint" charset="0"/>
              </a:defRPr>
            </a:lvl1pPr>
            <a:lvl2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5099050" y="2798898"/>
            <a:ext cx="3653684" cy="13716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en-US" sz="2600" kern="1200" dirty="0" smtClean="0">
                <a:solidFill>
                  <a:srgbClr val="00A24D"/>
                </a:solidFill>
                <a:latin typeface="EMprint" charset="0"/>
                <a:ea typeface="EMprint" charset="0"/>
                <a:cs typeface="EMprint" charset="0"/>
              </a:defRPr>
            </a:lvl1pPr>
            <a:lvl2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6BCEAF00-35EE-2349-AC37-D94588E1CC52}" type="slidenum">
              <a:rPr>
                <a:solidFill>
                  <a:srgbClr val="000000"/>
                </a:solidFill>
              </a:rPr>
              <a:pPr algn="r"/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dirty="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23741473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ex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0046" y="857250"/>
            <a:ext cx="8131175" cy="3429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0000"/>
              </a:lnSpc>
              <a:defRPr lang="en-US" sz="5500" b="0" i="0" baseline="0" dirty="0">
                <a:solidFill>
                  <a:srgbClr val="000000"/>
                </a:solidFill>
                <a:latin typeface="EMprint Light" panose="020B0503020204020204" pitchFamily="34" charset="77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BCEAF00-35EE-2349-AC37-D94588E1CC52}" type="slidenum">
              <a:rPr>
                <a:solidFill>
                  <a:srgbClr val="000000"/>
                </a:solidFill>
              </a:rPr>
              <a:pPr algn="r"/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dirty="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3337346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ext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ctrTitle"/>
          </p:nvPr>
        </p:nvSpPr>
        <p:spPr>
          <a:xfrm>
            <a:off x="360046" y="857250"/>
            <a:ext cx="8429625" cy="3429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0000"/>
              </a:lnSpc>
              <a:defRPr lang="en-US" sz="5500" b="1" i="0" baseline="0" dirty="0">
                <a:gradFill>
                  <a:gsLst>
                    <a:gs pos="15000">
                      <a:srgbClr val="00437B"/>
                    </a:gs>
                    <a:gs pos="100000">
                      <a:srgbClr val="00A24D"/>
                    </a:gs>
                  </a:gsLst>
                  <a:lin ang="18900000" scaled="0"/>
                </a:gradFill>
                <a:latin typeface="EMprint Semibold" panose="020B0503020204020204" pitchFamily="34" charset="77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BCEAF00-35EE-2349-AC37-D94588E1CC52}" type="slidenum">
              <a:rPr>
                <a:solidFill>
                  <a:srgbClr val="000000"/>
                </a:solidFill>
              </a:rPr>
              <a:pPr algn="r"/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dirty="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36682089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Gradient">
    <p:bg>
      <p:bgPr>
        <a:gradFill rotWithShape="1">
          <a:gsLst>
            <a:gs pos="15000">
              <a:srgbClr val="00437B"/>
            </a:gs>
            <a:gs pos="100000">
              <a:srgbClr val="00A24D"/>
            </a:gs>
          </a:gsLst>
          <a:lin ang="189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357189" y="857250"/>
            <a:ext cx="8429625" cy="3429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0000"/>
              </a:lnSpc>
              <a:defRPr lang="en-US" sz="5500" b="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64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ing Gradient">
    <p:bg>
      <p:bgPr>
        <a:gradFill flip="none" rotWithShape="1">
          <a:gsLst>
            <a:gs pos="15000">
              <a:srgbClr val="00437B"/>
            </a:gs>
            <a:gs pos="100000">
              <a:srgbClr val="00A24D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57189" y="857250"/>
            <a:ext cx="8429625" cy="3429000"/>
          </a:xfrm>
        </p:spPr>
        <p:txBody>
          <a:bodyPr anchor="ctr"/>
          <a:lstStyle>
            <a:lvl1pPr marL="0" indent="0">
              <a:buNone/>
              <a:defRPr sz="3800">
                <a:solidFill>
                  <a:schemeClr val="bg1"/>
                </a:solidFill>
              </a:defRPr>
            </a:lvl1pPr>
            <a:lvl2pPr marL="1418" indent="0">
              <a:buNone/>
              <a:defRPr sz="3400">
                <a:solidFill>
                  <a:schemeClr val="bg1"/>
                </a:solidFill>
              </a:defRPr>
            </a:lvl2pPr>
            <a:lvl3pPr>
              <a:defRPr sz="3900"/>
            </a:lvl3pPr>
            <a:lvl4pPr>
              <a:defRPr sz="3900"/>
            </a:lvl4pPr>
            <a:lvl5pPr>
              <a:defRPr sz="3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82535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1435608" y="1289304"/>
            <a:ext cx="6286500" cy="3154680"/>
          </a:xfrm>
        </p:spPr>
        <p:txBody>
          <a:bodyPr rtlCol="0" anchor="ctr" anchorCtr="1">
            <a:noAutofit/>
          </a:bodyPr>
          <a:lstStyle>
            <a:lvl1pPr marL="0" indent="0">
              <a:buNone/>
              <a:defRPr sz="11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dirty="0"/>
              <a:t>Click icon to add chart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357189" y="978408"/>
            <a:ext cx="8429625" cy="318568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rgbClr val="000000"/>
                </a:solidFill>
                <a:latin typeface="EMprint" panose="020B0503020204020204" pitchFamily="34" charset="0"/>
                <a:ea typeface="EMprint" panose="020B0503020204020204" pitchFamily="34" charset="0"/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/>
              <a:t>Chart title goes here (optional)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7189" y="220266"/>
            <a:ext cx="8429625" cy="571500"/>
          </a:xfrm>
        </p:spPr>
        <p:txBody>
          <a:bodyPr/>
          <a:lstStyle>
            <a:lvl1pPr>
              <a:defRPr>
                <a:solidFill>
                  <a:srgbClr val="00ACA8"/>
                </a:solidFill>
                <a:latin typeface="EMprint" panose="020B0503020204020204" pitchFamily="34" charset="0"/>
                <a:ea typeface="EMprint" panose="020B05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6BCEAF00-35EE-2349-AC37-D94588E1CC52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 dirty="0"/>
              <a:t>Proprietary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0326" y="4722685"/>
            <a:ext cx="1069484" cy="31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179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57189" y="857250"/>
            <a:ext cx="8429625" cy="3429000"/>
          </a:xfrm>
        </p:spPr>
        <p:txBody>
          <a:bodyPr anchor="ctr"/>
          <a:lstStyle>
            <a:lvl1pPr marL="0" indent="0">
              <a:buNone/>
              <a:defRPr sz="3800">
                <a:solidFill>
                  <a:srgbClr val="000000"/>
                </a:solidFill>
              </a:defRPr>
            </a:lvl1pPr>
            <a:lvl2pPr marL="1418" indent="0">
              <a:buNone/>
              <a:defRPr sz="3400">
                <a:solidFill>
                  <a:srgbClr val="000000"/>
                </a:solidFill>
              </a:defRPr>
            </a:lvl2pPr>
            <a:lvl3pPr>
              <a:defRPr sz="3900"/>
            </a:lvl3pPr>
            <a:lvl4pPr>
              <a:defRPr sz="3900"/>
            </a:lvl4pPr>
            <a:lvl5pPr>
              <a:defRPr sz="3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BCEAF00-35EE-2349-AC37-D94588E1CC52}" type="slidenum">
              <a:rPr>
                <a:solidFill>
                  <a:srgbClr val="000000"/>
                </a:solidFill>
              </a:rPr>
              <a:pPr algn="r"/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dirty="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1217597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999487"/>
            <a:ext cx="9144000" cy="2313432"/>
          </a:xfrm>
          <a:prstGeom prst="rect">
            <a:avLst/>
          </a:prstGeom>
          <a:gradFill flip="none" rotWithShape="1">
            <a:gsLst>
              <a:gs pos="15000">
                <a:schemeClr val="tx2"/>
              </a:gs>
              <a:gs pos="100000">
                <a:schemeClr val="bg2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 bwMode="white">
          <a:xfrm>
            <a:off x="360046" y="1485900"/>
            <a:ext cx="6133519" cy="1456666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 b="1" i="0" baseline="0">
                <a:solidFill>
                  <a:schemeClr val="bg1"/>
                </a:solidFill>
                <a:latin typeface="EMprint" panose="020B0503020204020204" pitchFamily="34" charset="77"/>
                <a:ea typeface="EMprint" panose="020B0503020204020204" pitchFamily="34" charset="77"/>
                <a:cs typeface="EMprint" panose="020B0503020204020204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 hasCustomPrompt="1"/>
          </p:nvPr>
        </p:nvSpPr>
        <p:spPr bwMode="white">
          <a:xfrm>
            <a:off x="360045" y="1182634"/>
            <a:ext cx="5026672" cy="235744"/>
          </a:xfrm>
        </p:spPr>
        <p:txBody>
          <a:bodyPr/>
          <a:lstStyle>
            <a:lvl1pPr marL="0" indent="0">
              <a:buNone/>
              <a:defRPr lang="en-US" sz="1400" kern="1200" baseline="0" dirty="0" smtClean="0">
                <a:solidFill>
                  <a:schemeClr val="bg1"/>
                </a:solidFill>
                <a:latin typeface="EMprint" charset="0"/>
                <a:ea typeface="EMprint" charset="0"/>
                <a:cs typeface="EMprint" charset="0"/>
              </a:defRPr>
            </a:lvl1pPr>
            <a:lvl2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Month Date, Year or sub-headline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3" hasCustomPrompt="1"/>
          </p:nvPr>
        </p:nvSpPr>
        <p:spPr bwMode="white">
          <a:xfrm>
            <a:off x="360045" y="3575345"/>
            <a:ext cx="5026672" cy="559098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Mprint" charset="0"/>
                <a:ea typeface="EMprint" charset="0"/>
                <a:cs typeface="EMprint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100" dirty="0">
                <a:solidFill>
                  <a:srgbClr val="7F7F7F"/>
                </a:solidFill>
              </a:rPr>
              <a:t>Presenter name (optional)</a:t>
            </a:r>
          </a:p>
          <a:p>
            <a:r>
              <a:rPr lang="en-US" sz="1100" dirty="0">
                <a:solidFill>
                  <a:srgbClr val="7F7F7F"/>
                </a:solidFill>
              </a:rPr>
              <a:t>Title (optional)</a:t>
            </a:r>
          </a:p>
          <a:p>
            <a:r>
              <a:rPr lang="en-US" sz="1100" dirty="0">
                <a:solidFill>
                  <a:srgbClr val="7F7F7F"/>
                </a:solidFill>
              </a:rPr>
              <a:t>Location (optional)</a:t>
            </a:r>
          </a:p>
        </p:txBody>
      </p:sp>
      <p:pic>
        <p:nvPicPr>
          <p:cNvPr id="10" name="Picture 9" descr="exmo_red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0766" y="318304"/>
            <a:ext cx="1938905" cy="388620"/>
          </a:xfrm>
          <a:prstGeom prst="rect">
            <a:avLst/>
          </a:prstGeom>
        </p:spPr>
      </p:pic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60045" y="4768455"/>
            <a:ext cx="1312230" cy="22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algn="l">
              <a:defRPr lang="en-US" sz="700">
                <a:latin typeface="EMprint" charset="0"/>
                <a:ea typeface="EMprint" charset="0"/>
                <a:cs typeface="EMprint" charset="0"/>
              </a:defRPr>
            </a:lvl1pPr>
          </a:lstStyle>
          <a:p>
            <a:r>
              <a:rPr dirty="0">
                <a:solidFill>
                  <a:srgbClr val="000000"/>
                </a:solidFill>
              </a:rPr>
              <a:t>Proprietary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A48985-43F2-3448-9928-6D6EB15B8DD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03485" y="4375055"/>
            <a:ext cx="986119" cy="57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6642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2" hasCustomPrompt="1"/>
          </p:nvPr>
        </p:nvSpPr>
        <p:spPr bwMode="white">
          <a:xfrm>
            <a:off x="475488" y="307152"/>
            <a:ext cx="4579112" cy="235744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900" dirty="0">
                <a:solidFill>
                  <a:schemeClr val="bg1"/>
                </a:solidFill>
                <a:latin typeface="EMprint" charset="0"/>
                <a:ea typeface="EMprint" charset="0"/>
                <a:cs typeface="EMprint" charset="0"/>
              </a:defRPr>
            </a:lvl1pPr>
          </a:lstStyle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Extra copy line separated by two spaces, no comma (optional)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 hasCustomPrompt="1"/>
          </p:nvPr>
        </p:nvSpPr>
        <p:spPr bwMode="white">
          <a:xfrm>
            <a:off x="475488" y="1182634"/>
            <a:ext cx="5029200" cy="235744"/>
          </a:xfrm>
        </p:spPr>
        <p:txBody>
          <a:bodyPr/>
          <a:lstStyle>
            <a:lvl1pPr marL="0" indent="0">
              <a:buNone/>
              <a:defRPr lang="en-US" sz="1200" kern="1200" dirty="0" smtClean="0">
                <a:solidFill>
                  <a:schemeClr val="bg1"/>
                </a:solidFill>
                <a:latin typeface="EMprint" charset="0"/>
                <a:ea typeface="EMprint" charset="0"/>
                <a:cs typeface="EMprint" charset="0"/>
              </a:defRPr>
            </a:lvl1pPr>
            <a:lvl2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en-US" dirty="0"/>
              <a:t>Month Date, Year or sub-headline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377745" y="4700588"/>
            <a:ext cx="1312230" cy="1714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>
              <a:defRPr lang="en-US" sz="600">
                <a:solidFill>
                  <a:schemeClr val="bg1"/>
                </a:solidFill>
                <a:latin typeface="EMprint" charset="0"/>
                <a:ea typeface="EMprint" charset="0"/>
                <a:cs typeface="EMprint" charset="0"/>
              </a:defRPr>
            </a:lvl1pPr>
          </a:lstStyle>
          <a:p>
            <a:pPr algn="r"/>
            <a:r>
              <a:rPr dirty="0">
                <a:solidFill>
                  <a:srgbClr val="FFFFFF"/>
                </a:solidFill>
              </a:rPr>
              <a:t>Proprietary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 bwMode="white">
          <a:xfrm>
            <a:off x="475488" y="1425620"/>
            <a:ext cx="7043728" cy="17145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4050" b="0" i="0" baseline="0">
                <a:solidFill>
                  <a:schemeClr val="bg1"/>
                </a:solidFill>
                <a:latin typeface="EMprint" charset="0"/>
                <a:ea typeface="EMprint" charset="0"/>
                <a:cs typeface="EMprin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71040B-4F72-4F47-A037-8AF38E525B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921" y="4585946"/>
            <a:ext cx="686392" cy="40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7776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AD98D8B5-C671-564A-88E4-A49E91AEBD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" y="457200"/>
            <a:ext cx="8222974" cy="4250239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1644692-DD1F-8E40-87A5-200CB81D85E2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808383" y="1844754"/>
            <a:ext cx="5446643" cy="1456666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 b="1" i="0" baseline="0">
                <a:solidFill>
                  <a:schemeClr val="bg1"/>
                </a:solidFill>
                <a:latin typeface="EMprint" panose="020B0503020204020204" pitchFamily="34" charset="77"/>
                <a:ea typeface="EMprint" panose="020B0503020204020204" pitchFamily="34" charset="77"/>
                <a:cs typeface="EMprint" panose="020B0503020204020204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E5305DEB-0130-3F4F-B129-318972CB2EA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 bwMode="white">
          <a:xfrm>
            <a:off x="808383" y="1541488"/>
            <a:ext cx="4578334" cy="303266"/>
          </a:xfrm>
        </p:spPr>
        <p:txBody>
          <a:bodyPr/>
          <a:lstStyle>
            <a:lvl1pPr marL="0" indent="0">
              <a:buNone/>
              <a:defRPr lang="en-US" sz="1400" b="1" i="0" kern="1200" baseline="0" dirty="0" smtClean="0">
                <a:solidFill>
                  <a:schemeClr val="bg1"/>
                </a:solidFill>
                <a:latin typeface="EMprint Semibold" charset="0"/>
                <a:ea typeface="EMprint Semibold" charset="0"/>
                <a:cs typeface="EMprint Semibold" charset="0"/>
              </a:defRPr>
            </a:lvl1pPr>
            <a:lvl2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Month Date, Year or sub-headline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F81FEB9F-EBCE-0F46-AE10-1B560D320FC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white">
          <a:xfrm>
            <a:off x="808383" y="3575345"/>
            <a:ext cx="5026672" cy="559098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100" b="1" i="0" dirty="0" smtClean="0">
                <a:solidFill>
                  <a:schemeClr val="bg1"/>
                </a:solidFill>
                <a:latin typeface="EMprint Semibold" charset="0"/>
                <a:ea typeface="EMprint Semibold" charset="0"/>
                <a:cs typeface="EMprint Semibold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100" dirty="0">
                <a:solidFill>
                  <a:srgbClr val="7F7F7F"/>
                </a:solidFill>
              </a:rPr>
              <a:t>Presenter name (optional)</a:t>
            </a:r>
          </a:p>
          <a:p>
            <a:r>
              <a:rPr lang="en-US" sz="1100" dirty="0">
                <a:solidFill>
                  <a:srgbClr val="7F7F7F"/>
                </a:solidFill>
              </a:rPr>
              <a:t>Title (optional)</a:t>
            </a:r>
          </a:p>
          <a:p>
            <a:r>
              <a:rPr lang="en-US" sz="1100" dirty="0">
                <a:solidFill>
                  <a:srgbClr val="7F7F7F"/>
                </a:solidFill>
              </a:rPr>
              <a:t>Location (optional)</a:t>
            </a:r>
          </a:p>
        </p:txBody>
      </p:sp>
      <p:pic>
        <p:nvPicPr>
          <p:cNvPr id="20" name="Picture 19" descr="exmo_red.png">
            <a:extLst>
              <a:ext uri="{FF2B5EF4-FFF2-40B4-BE49-F238E27FC236}">
                <a16:creationId xmlns:a16="http://schemas.microsoft.com/office/drawing/2014/main" id="{47DB2D72-AC64-614E-977F-7CCFEFD8C5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5646" y="703966"/>
            <a:ext cx="1938905" cy="388620"/>
          </a:xfrm>
          <a:prstGeom prst="rect">
            <a:avLst/>
          </a:prstGeom>
        </p:spPr>
      </p:pic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1D3C8AA0-14D8-4B42-9CF4-275255A18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8383" y="4228329"/>
            <a:ext cx="1312230" cy="22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algn="l">
              <a:defRPr lang="en-US" sz="700" b="1">
                <a:solidFill>
                  <a:schemeClr val="bg1"/>
                </a:solidFill>
                <a:latin typeface="EMprint" charset="0"/>
                <a:ea typeface="EMprint" charset="0"/>
                <a:cs typeface="EMprint" charset="0"/>
              </a:defRPr>
            </a:lvl1pPr>
          </a:lstStyle>
          <a:p>
            <a:r>
              <a:rPr dirty="0">
                <a:solidFill>
                  <a:srgbClr val="FFFFFF"/>
                </a:solidFill>
              </a:rPr>
              <a:t>Proprietary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3E03BD-669F-9D45-BCA8-31B4134F06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07416" y="4049272"/>
            <a:ext cx="1004946" cy="58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3351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DB7AA91B-7338-1C46-9D42-D0138908E5BD}"/>
              </a:ext>
            </a:extLst>
          </p:cNvPr>
          <p:cNvSpPr/>
          <p:nvPr userDrawn="1"/>
        </p:nvSpPr>
        <p:spPr>
          <a:xfrm>
            <a:off x="0" y="3419061"/>
            <a:ext cx="9144000" cy="1762539"/>
          </a:xfrm>
          <a:custGeom>
            <a:avLst/>
            <a:gdLst>
              <a:gd name="connsiteX0" fmla="*/ 0 w 9144000"/>
              <a:gd name="connsiteY0" fmla="*/ 1311965 h 1762539"/>
              <a:gd name="connsiteX1" fmla="*/ 9144000 w 9144000"/>
              <a:gd name="connsiteY1" fmla="*/ 0 h 1762539"/>
              <a:gd name="connsiteX2" fmla="*/ 9144000 w 9144000"/>
              <a:gd name="connsiteY2" fmla="*/ 1762539 h 1762539"/>
              <a:gd name="connsiteX3" fmla="*/ 0 w 9144000"/>
              <a:gd name="connsiteY3" fmla="*/ 1762539 h 1762539"/>
              <a:gd name="connsiteX4" fmla="*/ 0 w 9144000"/>
              <a:gd name="connsiteY4" fmla="*/ 1311965 h 1762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762539">
                <a:moveTo>
                  <a:pt x="0" y="1311965"/>
                </a:moveTo>
                <a:lnTo>
                  <a:pt x="9144000" y="0"/>
                </a:lnTo>
                <a:lnTo>
                  <a:pt x="9144000" y="1762539"/>
                </a:lnTo>
                <a:lnTo>
                  <a:pt x="0" y="1762539"/>
                </a:lnTo>
                <a:lnTo>
                  <a:pt x="0" y="13119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 bwMode="white">
          <a:xfrm>
            <a:off x="360047" y="1732620"/>
            <a:ext cx="5431154" cy="1456666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 b="1" i="0" baseline="0">
                <a:solidFill>
                  <a:schemeClr val="bg1"/>
                </a:solidFill>
                <a:latin typeface="EMprint" panose="020B0503020204020204" pitchFamily="34" charset="77"/>
                <a:ea typeface="EMprint" panose="020B0503020204020204" pitchFamily="34" charset="77"/>
                <a:cs typeface="EMprint" panose="020B0503020204020204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 hasCustomPrompt="1"/>
          </p:nvPr>
        </p:nvSpPr>
        <p:spPr bwMode="white">
          <a:xfrm>
            <a:off x="360045" y="1429354"/>
            <a:ext cx="5026672" cy="235744"/>
          </a:xfrm>
        </p:spPr>
        <p:txBody>
          <a:bodyPr/>
          <a:lstStyle>
            <a:lvl1pPr marL="0" indent="0">
              <a:buNone/>
              <a:defRPr lang="en-US" sz="1400" b="1" i="0" kern="1200" baseline="0" dirty="0" smtClean="0">
                <a:solidFill>
                  <a:schemeClr val="bg1"/>
                </a:solidFill>
                <a:latin typeface="EMprint Semibold" panose="020B0503020204020204" pitchFamily="34" charset="77"/>
                <a:ea typeface="EMprint Semibold" panose="020B0503020204020204" pitchFamily="34" charset="77"/>
                <a:cs typeface="EMprint Semibold" panose="020B0503020204020204" pitchFamily="34" charset="77"/>
              </a:defRPr>
            </a:lvl1pPr>
            <a:lvl2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Month Date, Year or sub-headline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3" hasCustomPrompt="1"/>
          </p:nvPr>
        </p:nvSpPr>
        <p:spPr bwMode="white">
          <a:xfrm>
            <a:off x="360045" y="3332376"/>
            <a:ext cx="5026672" cy="559098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100" b="1" i="0" dirty="0" smtClean="0">
                <a:solidFill>
                  <a:schemeClr val="bg1"/>
                </a:solidFill>
                <a:latin typeface="EMprint Semibold" charset="0"/>
                <a:ea typeface="EMprint Semibold" charset="0"/>
                <a:cs typeface="EMprint Semibold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100" dirty="0">
                <a:solidFill>
                  <a:srgbClr val="7F7F7F"/>
                </a:solidFill>
              </a:rPr>
              <a:t>Presenter name (optional)</a:t>
            </a:r>
          </a:p>
          <a:p>
            <a:r>
              <a:rPr lang="en-US" sz="1100" dirty="0">
                <a:solidFill>
                  <a:srgbClr val="7F7F7F"/>
                </a:solidFill>
              </a:rPr>
              <a:t>Title (optional)</a:t>
            </a:r>
          </a:p>
          <a:p>
            <a:r>
              <a:rPr lang="en-US" sz="1100" dirty="0">
                <a:solidFill>
                  <a:srgbClr val="7F7F7F"/>
                </a:solidFill>
              </a:rPr>
              <a:t>Location (optional)</a:t>
            </a:r>
          </a:p>
        </p:txBody>
      </p:sp>
      <p:pic>
        <p:nvPicPr>
          <p:cNvPr id="10" name="Picture 9" descr="exmo_red.png"/>
          <p:cNvPicPr>
            <a:picLocks noChangeAspect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0766" y="318304"/>
            <a:ext cx="1938905" cy="388620"/>
          </a:xfrm>
          <a:prstGeom prst="rect">
            <a:avLst/>
          </a:prstGeom>
        </p:spPr>
      </p:pic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60045" y="4768455"/>
            <a:ext cx="1312230" cy="22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algn="l">
              <a:defRPr lang="en-US" sz="700">
                <a:latin typeface="EMprint" charset="0"/>
                <a:ea typeface="EMprint" charset="0"/>
                <a:cs typeface="EMprint" charset="0"/>
              </a:defRPr>
            </a:lvl1pPr>
          </a:lstStyle>
          <a:p>
            <a:r>
              <a:rPr dirty="0">
                <a:solidFill>
                  <a:srgbClr val="000000"/>
                </a:solidFill>
              </a:rPr>
              <a:t>Proprietary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5740F23-A439-BF42-8EFD-235A194D4C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03485" y="4375055"/>
            <a:ext cx="986119" cy="57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8321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9" y="982266"/>
            <a:ext cx="8429625" cy="360997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9" y="220266"/>
            <a:ext cx="8429625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BCEAF00-35EE-2349-AC37-D94588E1CC52}" type="slidenum">
              <a:rPr>
                <a:solidFill>
                  <a:srgbClr val="000000"/>
                </a:solidFill>
              </a:rPr>
              <a:pPr algn="r"/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dirty="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128607910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Gradient">
    <p:bg>
      <p:bgPr>
        <a:gradFill flip="none" rotWithShape="1">
          <a:gsLst>
            <a:gs pos="15000">
              <a:srgbClr val="00437B"/>
            </a:gs>
            <a:gs pos="100000">
              <a:srgbClr val="00A24D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9" y="982266"/>
            <a:ext cx="8429625" cy="360997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9" y="220266"/>
            <a:ext cx="8429625" cy="571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48553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5" y="220097"/>
            <a:ext cx="4000500" cy="57205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45" y="982270"/>
            <a:ext cx="4000500" cy="3394473"/>
          </a:xfrm>
        </p:spPr>
        <p:txBody>
          <a:bodyPr/>
          <a:lstStyle>
            <a:lvl1pPr>
              <a:spcBef>
                <a:spcPts val="536"/>
              </a:spcBef>
              <a:defRPr sz="1600" b="0">
                <a:solidFill>
                  <a:srgbClr val="000000"/>
                </a:solidFill>
              </a:defRPr>
            </a:lvl1pPr>
            <a:lvl2pPr>
              <a:defRPr sz="1400">
                <a:solidFill>
                  <a:srgbClr val="000000"/>
                </a:solidFill>
              </a:defRPr>
            </a:lvl2pPr>
            <a:lvl3pPr>
              <a:defRPr sz="1400">
                <a:solidFill>
                  <a:srgbClr val="000000"/>
                </a:solidFill>
              </a:defRPr>
            </a:lvl3pPr>
            <a:lvl4pPr>
              <a:defRPr sz="1400">
                <a:solidFill>
                  <a:srgbClr val="000000"/>
                </a:solidFill>
              </a:defRPr>
            </a:lvl4pPr>
            <a:lvl5pPr>
              <a:defRPr sz="14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028585" y="0"/>
            <a:ext cx="4115417" cy="5143500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>
              <a:buNone/>
              <a:defRPr sz="11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319622E4-5FFD-3149-B89D-2B0168DFC8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491221" y="4834653"/>
            <a:ext cx="297179" cy="131445"/>
          </a:xfrm>
        </p:spPr>
        <p:txBody>
          <a:bodyPr/>
          <a:lstStyle/>
          <a:p>
            <a:pPr algn="r"/>
            <a:fld id="{6BCEAF00-35EE-2349-AC37-D94588E1CC52}" type="slidenum">
              <a:rPr>
                <a:solidFill>
                  <a:srgbClr val="000000"/>
                </a:solidFill>
              </a:rPr>
              <a:pPr algn="r"/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1DE9C3-2B2D-2445-AFB4-36E83F429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0904" y="4740709"/>
            <a:ext cx="501873" cy="29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0365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ith Image R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9" y="303893"/>
            <a:ext cx="4000500" cy="57205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189" y="1066066"/>
            <a:ext cx="4000500" cy="3394473"/>
          </a:xfrm>
        </p:spPr>
        <p:txBody>
          <a:bodyPr/>
          <a:lstStyle>
            <a:lvl1pPr>
              <a:spcBef>
                <a:spcPts val="536"/>
              </a:spcBef>
              <a:defRPr sz="1600" b="0">
                <a:solidFill>
                  <a:srgbClr val="000000"/>
                </a:solidFill>
              </a:defRPr>
            </a:lvl1pPr>
            <a:lvl2pPr>
              <a:defRPr sz="1400">
                <a:solidFill>
                  <a:srgbClr val="000000"/>
                </a:solidFill>
              </a:defRPr>
            </a:lvl2pPr>
            <a:lvl3pPr>
              <a:defRPr sz="1400">
                <a:solidFill>
                  <a:srgbClr val="000000"/>
                </a:solidFill>
              </a:defRPr>
            </a:lvl3pPr>
            <a:lvl4pPr>
              <a:defRPr sz="1400">
                <a:solidFill>
                  <a:srgbClr val="000000"/>
                </a:solidFill>
              </a:defRPr>
            </a:lvl4pPr>
            <a:lvl5pPr>
              <a:defRPr sz="14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080000" y="303893"/>
            <a:ext cx="3788846" cy="4535714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>
              <a:buNone/>
              <a:defRPr sz="11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32715586-678F-0346-A3CD-50D5480F94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491221" y="4834653"/>
            <a:ext cx="297179" cy="131445"/>
          </a:xfrm>
        </p:spPr>
        <p:txBody>
          <a:bodyPr/>
          <a:lstStyle/>
          <a:p>
            <a:pPr algn="r"/>
            <a:fld id="{6BCEAF00-35EE-2349-AC37-D94588E1CC52}" type="slidenum">
              <a:rPr>
                <a:solidFill>
                  <a:srgbClr val="000000"/>
                </a:solidFill>
              </a:rPr>
              <a:pPr algn="r"/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AEDBF5-4E11-4747-8EE3-F7D6E8DED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0904" y="4740709"/>
            <a:ext cx="501873" cy="29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45776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471" y="220097"/>
            <a:ext cx="4000500" cy="57205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1471" y="982270"/>
            <a:ext cx="4000500" cy="3394473"/>
          </a:xfrm>
        </p:spPr>
        <p:txBody>
          <a:bodyPr/>
          <a:lstStyle>
            <a:lvl1pPr>
              <a:spcBef>
                <a:spcPts val="536"/>
              </a:spcBef>
              <a:defRPr sz="1600" b="0">
                <a:solidFill>
                  <a:srgbClr val="000000"/>
                </a:solidFill>
              </a:defRPr>
            </a:lvl1pPr>
            <a:lvl2pPr>
              <a:defRPr sz="1400">
                <a:solidFill>
                  <a:srgbClr val="000000"/>
                </a:solidFill>
              </a:defRPr>
            </a:lvl2pPr>
            <a:lvl3pPr>
              <a:defRPr sz="1400">
                <a:solidFill>
                  <a:srgbClr val="000000"/>
                </a:solidFill>
              </a:defRPr>
            </a:lvl3pPr>
            <a:lvl4pPr>
              <a:defRPr sz="1400">
                <a:solidFill>
                  <a:srgbClr val="000000"/>
                </a:solidFill>
              </a:defRPr>
            </a:lvl4pPr>
            <a:lvl5pPr>
              <a:defRPr sz="14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115417" cy="5143500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>
              <a:buNone/>
              <a:defRPr sz="11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48572B2F-5251-F440-B197-C654416E34E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491221" y="4834653"/>
            <a:ext cx="297179" cy="131445"/>
          </a:xfrm>
        </p:spPr>
        <p:txBody>
          <a:bodyPr/>
          <a:lstStyle/>
          <a:p>
            <a:pPr algn="r"/>
            <a:fld id="{6BCEAF00-35EE-2349-AC37-D94588E1CC52}" type="slidenum">
              <a:rPr>
                <a:solidFill>
                  <a:srgbClr val="000000"/>
                </a:solidFill>
              </a:rPr>
              <a:pPr algn="r"/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00C40BB1-A484-3E40-8B8D-4319BFFE20C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583813" y="4834653"/>
            <a:ext cx="2895600" cy="138667"/>
          </a:xfrm>
        </p:spPr>
        <p:txBody>
          <a:bodyPr/>
          <a:lstStyle/>
          <a:p>
            <a:pPr algn="r"/>
            <a:r>
              <a:rPr dirty="0">
                <a:solidFill>
                  <a:srgbClr val="000000"/>
                </a:solidFill>
              </a:rPr>
              <a:t>Proprietary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1EB4BD-1874-1748-A27D-69B2B2D5DC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37929" y="4740709"/>
            <a:ext cx="501873" cy="29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ACA8"/>
                </a:solidFill>
                <a:latin typeface="EMprint" panose="020B0503020204020204" pitchFamily="34" charset="0"/>
                <a:ea typeface="EMprint" panose="020B05030202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BCEAF00-35EE-2349-AC37-D94588E1CC52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Proprietary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0326" y="4722685"/>
            <a:ext cx="1069484" cy="31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7367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ith Image Lef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471" y="303893"/>
            <a:ext cx="4000500" cy="57205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1471" y="1066066"/>
            <a:ext cx="4000500" cy="3394473"/>
          </a:xfrm>
        </p:spPr>
        <p:txBody>
          <a:bodyPr/>
          <a:lstStyle>
            <a:lvl1pPr>
              <a:spcBef>
                <a:spcPts val="536"/>
              </a:spcBef>
              <a:defRPr sz="1600" b="0">
                <a:solidFill>
                  <a:srgbClr val="000000"/>
                </a:solidFill>
              </a:defRPr>
            </a:lvl1pPr>
            <a:lvl2pPr>
              <a:defRPr sz="1400">
                <a:solidFill>
                  <a:srgbClr val="000000"/>
                </a:solidFill>
              </a:defRPr>
            </a:lvl2pPr>
            <a:lvl3pPr>
              <a:defRPr sz="1400">
                <a:solidFill>
                  <a:srgbClr val="000000"/>
                </a:solidFill>
              </a:defRPr>
            </a:lvl3pPr>
            <a:lvl4pPr>
              <a:defRPr sz="1400">
                <a:solidFill>
                  <a:srgbClr val="000000"/>
                </a:solidFill>
              </a:defRPr>
            </a:lvl4pPr>
            <a:lvl5pPr>
              <a:defRPr sz="14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297543" y="303893"/>
            <a:ext cx="3788846" cy="4535714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>
              <a:buNone/>
              <a:defRPr sz="11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8116A63A-0382-9544-8F60-4A1D75CC28C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491221" y="4834653"/>
            <a:ext cx="297179" cy="131445"/>
          </a:xfrm>
        </p:spPr>
        <p:txBody>
          <a:bodyPr/>
          <a:lstStyle/>
          <a:p>
            <a:pPr algn="r"/>
            <a:fld id="{6BCEAF00-35EE-2349-AC37-D94588E1CC52}" type="slidenum">
              <a:rPr>
                <a:solidFill>
                  <a:srgbClr val="000000"/>
                </a:solidFill>
              </a:rPr>
              <a:pPr algn="r"/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7C005C1C-BFE5-E74F-A162-57F12D38074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583813" y="4834653"/>
            <a:ext cx="2895600" cy="138667"/>
          </a:xfrm>
        </p:spPr>
        <p:txBody>
          <a:bodyPr/>
          <a:lstStyle/>
          <a:p>
            <a:pPr algn="r"/>
            <a:r>
              <a:rPr dirty="0">
                <a:solidFill>
                  <a:srgbClr val="000000"/>
                </a:solidFill>
              </a:rPr>
              <a:t>Proprietary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5EF650-77D7-EC49-869F-5BB9A78C2C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37929" y="4638201"/>
            <a:ext cx="501873" cy="29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3230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sid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8597FD-E7F5-B84D-AACF-0EB5D685C0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BCEAF00-35EE-2349-AC37-D94588E1CC52}" type="slidenum">
              <a:rPr lang="uk-UA">
                <a:solidFill>
                  <a:srgbClr val="000000"/>
                </a:solidFill>
              </a:rPr>
              <a:pPr algn="r"/>
              <a:t>‹#›</a:t>
            </a:fld>
            <a:endParaRPr lang="uk-UA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DA8BE0-5CA9-EA47-9241-77F9992AA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dirty="0">
                <a:solidFill>
                  <a:srgbClr val="000000"/>
                </a:solidFill>
              </a:rPr>
              <a:t>Proprietary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2AADED-9B5A-8047-97F8-3C5D6B6E8A44}"/>
              </a:ext>
            </a:extLst>
          </p:cNvPr>
          <p:cNvSpPr/>
          <p:nvPr userDrawn="1"/>
        </p:nvSpPr>
        <p:spPr>
          <a:xfrm>
            <a:off x="0" y="0"/>
            <a:ext cx="2481943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F74226-3B4C-1241-BA2E-655E8BAB3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90" y="220266"/>
            <a:ext cx="1943324" cy="571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EE80AD-303E-D740-8B57-D50574BEF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05070" y="220266"/>
            <a:ext cx="5983329" cy="4240273"/>
          </a:xfrm>
        </p:spPr>
        <p:txBody>
          <a:bodyPr/>
          <a:lstStyle>
            <a:lvl1pPr>
              <a:spcBef>
                <a:spcPts val="536"/>
              </a:spcBef>
              <a:defRPr sz="1600" b="0">
                <a:solidFill>
                  <a:srgbClr val="000000"/>
                </a:solidFill>
              </a:defRPr>
            </a:lvl1pPr>
            <a:lvl2pPr>
              <a:defRPr sz="1400">
                <a:solidFill>
                  <a:srgbClr val="000000"/>
                </a:solidFill>
              </a:defRPr>
            </a:lvl2pPr>
            <a:lvl3pPr>
              <a:defRPr sz="1400">
                <a:solidFill>
                  <a:srgbClr val="000000"/>
                </a:solidFill>
              </a:defRPr>
            </a:lvl3pPr>
            <a:lvl4pPr>
              <a:defRPr sz="1400">
                <a:solidFill>
                  <a:srgbClr val="000000"/>
                </a:solidFill>
              </a:defRPr>
            </a:lvl4pPr>
            <a:lvl5pPr>
              <a:defRPr sz="14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170139-9EDF-E441-BF4B-53E9E15CC5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940" y="4737218"/>
            <a:ext cx="515697" cy="30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9024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id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8597FD-E7F5-B84D-AACF-0EB5D685C0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BCEAF00-35EE-2349-AC37-D94588E1CC52}" type="slidenum">
              <a:rPr lang="uk-UA">
                <a:solidFill>
                  <a:srgbClr val="000000"/>
                </a:solidFill>
              </a:rPr>
              <a:pPr algn="r"/>
              <a:t>‹#›</a:t>
            </a:fld>
            <a:endParaRPr lang="uk-UA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DA8BE0-5CA9-EA47-9241-77F9992AA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dirty="0">
                <a:solidFill>
                  <a:srgbClr val="000000"/>
                </a:solidFill>
              </a:rPr>
              <a:t>Proprietary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2AADED-9B5A-8047-97F8-3C5D6B6E8A44}"/>
              </a:ext>
            </a:extLst>
          </p:cNvPr>
          <p:cNvSpPr/>
          <p:nvPr userDrawn="1"/>
        </p:nvSpPr>
        <p:spPr>
          <a:xfrm>
            <a:off x="0" y="0"/>
            <a:ext cx="2481943" cy="5143500"/>
          </a:xfrm>
          <a:prstGeom prst="rect">
            <a:avLst/>
          </a:prstGeom>
          <a:solidFill>
            <a:srgbClr val="002F6C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F74226-3B4C-1241-BA2E-655E8BAB3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90" y="220266"/>
            <a:ext cx="1943324" cy="571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EE80AD-303E-D740-8B57-D50574BEF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05070" y="220266"/>
            <a:ext cx="5983329" cy="4240273"/>
          </a:xfrm>
        </p:spPr>
        <p:txBody>
          <a:bodyPr/>
          <a:lstStyle>
            <a:lvl1pPr>
              <a:spcBef>
                <a:spcPts val="536"/>
              </a:spcBef>
              <a:defRPr sz="1600" b="0">
                <a:solidFill>
                  <a:srgbClr val="000000"/>
                </a:solidFill>
              </a:defRPr>
            </a:lvl1pPr>
            <a:lvl2pPr>
              <a:defRPr sz="1400">
                <a:solidFill>
                  <a:srgbClr val="000000"/>
                </a:solidFill>
              </a:defRPr>
            </a:lvl2pPr>
            <a:lvl3pPr>
              <a:defRPr sz="1400">
                <a:solidFill>
                  <a:srgbClr val="000000"/>
                </a:solidFill>
              </a:defRPr>
            </a:lvl3pPr>
            <a:lvl4pPr>
              <a:defRPr sz="1400">
                <a:solidFill>
                  <a:srgbClr val="000000"/>
                </a:solidFill>
              </a:defRPr>
            </a:lvl4pPr>
            <a:lvl5pPr>
              <a:defRPr sz="14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11A80-789F-2C4B-A96A-D843A33D81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940" y="4737218"/>
            <a:ext cx="515697" cy="30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05873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241E8636-8933-5049-8782-8C3C4CC701AC}"/>
              </a:ext>
            </a:extLst>
          </p:cNvPr>
          <p:cNvSpPr/>
          <p:nvPr userDrawn="1"/>
        </p:nvSpPr>
        <p:spPr>
          <a:xfrm>
            <a:off x="0" y="1876830"/>
            <a:ext cx="9144000" cy="3279282"/>
          </a:xfrm>
          <a:custGeom>
            <a:avLst/>
            <a:gdLst>
              <a:gd name="connsiteX0" fmla="*/ 0 w 9144000"/>
              <a:gd name="connsiteY0" fmla="*/ 1311965 h 1762539"/>
              <a:gd name="connsiteX1" fmla="*/ 9144000 w 9144000"/>
              <a:gd name="connsiteY1" fmla="*/ 0 h 1762539"/>
              <a:gd name="connsiteX2" fmla="*/ 9144000 w 9144000"/>
              <a:gd name="connsiteY2" fmla="*/ 1762539 h 1762539"/>
              <a:gd name="connsiteX3" fmla="*/ 0 w 9144000"/>
              <a:gd name="connsiteY3" fmla="*/ 1762539 h 1762539"/>
              <a:gd name="connsiteX4" fmla="*/ 0 w 9144000"/>
              <a:gd name="connsiteY4" fmla="*/ 1311965 h 1762539"/>
              <a:gd name="connsiteX0" fmla="*/ 0 w 9144000"/>
              <a:gd name="connsiteY0" fmla="*/ 1311965 h 3025282"/>
              <a:gd name="connsiteX1" fmla="*/ 9144000 w 9144000"/>
              <a:gd name="connsiteY1" fmla="*/ 0 h 3025282"/>
              <a:gd name="connsiteX2" fmla="*/ 9144000 w 9144000"/>
              <a:gd name="connsiteY2" fmla="*/ 1762539 h 3025282"/>
              <a:gd name="connsiteX3" fmla="*/ 0 w 9144000"/>
              <a:gd name="connsiteY3" fmla="*/ 3025282 h 3025282"/>
              <a:gd name="connsiteX4" fmla="*/ 0 w 9144000"/>
              <a:gd name="connsiteY4" fmla="*/ 1311965 h 3025282"/>
              <a:gd name="connsiteX0" fmla="*/ 0 w 9158514"/>
              <a:gd name="connsiteY0" fmla="*/ 1311965 h 3039797"/>
              <a:gd name="connsiteX1" fmla="*/ 9144000 w 9158514"/>
              <a:gd name="connsiteY1" fmla="*/ 0 h 3039797"/>
              <a:gd name="connsiteX2" fmla="*/ 9158514 w 9158514"/>
              <a:gd name="connsiteY2" fmla="*/ 3039797 h 3039797"/>
              <a:gd name="connsiteX3" fmla="*/ 0 w 9158514"/>
              <a:gd name="connsiteY3" fmla="*/ 3025282 h 3039797"/>
              <a:gd name="connsiteX4" fmla="*/ 0 w 9158514"/>
              <a:gd name="connsiteY4" fmla="*/ 1311965 h 3039797"/>
              <a:gd name="connsiteX0" fmla="*/ 0 w 9158514"/>
              <a:gd name="connsiteY0" fmla="*/ 1311965 h 3279282"/>
              <a:gd name="connsiteX1" fmla="*/ 9144000 w 9158514"/>
              <a:gd name="connsiteY1" fmla="*/ 0 h 3279282"/>
              <a:gd name="connsiteX2" fmla="*/ 9158514 w 9158514"/>
              <a:gd name="connsiteY2" fmla="*/ 3039797 h 3279282"/>
              <a:gd name="connsiteX3" fmla="*/ 0 w 9158514"/>
              <a:gd name="connsiteY3" fmla="*/ 3279282 h 3279282"/>
              <a:gd name="connsiteX4" fmla="*/ 0 w 9158514"/>
              <a:gd name="connsiteY4" fmla="*/ 1311965 h 3279282"/>
              <a:gd name="connsiteX0" fmla="*/ 0 w 9144000"/>
              <a:gd name="connsiteY0" fmla="*/ 1311965 h 3279282"/>
              <a:gd name="connsiteX1" fmla="*/ 9144000 w 9144000"/>
              <a:gd name="connsiteY1" fmla="*/ 0 h 3279282"/>
              <a:gd name="connsiteX2" fmla="*/ 9143999 w 9144000"/>
              <a:gd name="connsiteY2" fmla="*/ 3272025 h 3279282"/>
              <a:gd name="connsiteX3" fmla="*/ 0 w 9144000"/>
              <a:gd name="connsiteY3" fmla="*/ 3279282 h 3279282"/>
              <a:gd name="connsiteX4" fmla="*/ 0 w 9144000"/>
              <a:gd name="connsiteY4" fmla="*/ 1311965 h 3279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3279282">
                <a:moveTo>
                  <a:pt x="0" y="1311965"/>
                </a:moveTo>
                <a:lnTo>
                  <a:pt x="9144000" y="0"/>
                </a:lnTo>
                <a:cubicBezTo>
                  <a:pt x="9144000" y="1090675"/>
                  <a:pt x="9143999" y="2181350"/>
                  <a:pt x="9143999" y="3272025"/>
                </a:cubicBezTo>
                <a:lnTo>
                  <a:pt x="0" y="3279282"/>
                </a:lnTo>
                <a:lnTo>
                  <a:pt x="0" y="13119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5590" y="1999697"/>
            <a:ext cx="3177039" cy="572053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EMprint Semibold" panose="020B0503020204020204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5590" y="2954976"/>
            <a:ext cx="4563154" cy="1906073"/>
          </a:xfrm>
        </p:spPr>
        <p:txBody>
          <a:bodyPr/>
          <a:lstStyle>
            <a:lvl1pPr marL="0" indent="0">
              <a:buFontTx/>
              <a:buNone/>
              <a:defRPr sz="1600" b="0">
                <a:solidFill>
                  <a:schemeClr val="tx1"/>
                </a:solidFill>
              </a:defRPr>
            </a:lvl1pPr>
            <a:lvl2pPr marL="488429" indent="-28575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691109" indent="-28575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900876" indent="-28575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1103554" indent="-28575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5B4F7F-B25A-BF41-A7E8-F79D68EAFC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0904" y="4740709"/>
            <a:ext cx="501873" cy="29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9904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377745" y="4700588"/>
            <a:ext cx="1312230" cy="1714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>
              <a:defRPr lang="en-US" sz="600">
                <a:solidFill>
                  <a:schemeClr val="bg1"/>
                </a:solidFill>
                <a:latin typeface="EMprint" charset="0"/>
                <a:ea typeface="EMprint" charset="0"/>
                <a:cs typeface="EMprint" charset="0"/>
              </a:defRPr>
            </a:lvl1pPr>
          </a:lstStyle>
          <a:p>
            <a:pPr algn="r"/>
            <a:r>
              <a:rPr dirty="0">
                <a:solidFill>
                  <a:srgbClr val="FFFFFF"/>
                </a:solidFill>
              </a:rPr>
              <a:t>Proprietary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 bwMode="white">
          <a:xfrm>
            <a:off x="2385200" y="1927686"/>
            <a:ext cx="4373601" cy="1288129"/>
          </a:xfrm>
          <a:ln w="76200" cap="sq">
            <a:solidFill>
              <a:schemeClr val="tx1"/>
            </a:solidFill>
            <a:miter lim="800000"/>
          </a:ln>
        </p:spPr>
        <p:txBody>
          <a:bodyPr lIns="365760" tIns="182880" rIns="365760" bIns="182880" anchor="ctr">
            <a:noAutofit/>
          </a:bodyPr>
          <a:lstStyle>
            <a:lvl1pPr algn="ctr">
              <a:lnSpc>
                <a:spcPct val="90000"/>
              </a:lnSpc>
              <a:defRPr sz="3200" b="1" i="0" baseline="0">
                <a:solidFill>
                  <a:schemeClr val="tx1"/>
                </a:solidFill>
                <a:latin typeface="EMprint Semibold" panose="020B0503020204020204" pitchFamily="34" charset="77"/>
                <a:ea typeface="EMprint Semibold" panose="020B0503020204020204" pitchFamily="34" charset="77"/>
                <a:cs typeface="EMprint Semibold" panose="020B0503020204020204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97074C-A8CA-8A4C-807B-BA2E97FD48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940" y="4737218"/>
            <a:ext cx="515697" cy="30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849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377745" y="4700588"/>
            <a:ext cx="1312230" cy="1714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>
              <a:defRPr lang="en-US" sz="600">
                <a:solidFill>
                  <a:schemeClr val="bg1"/>
                </a:solidFill>
                <a:latin typeface="EMprint" charset="0"/>
                <a:ea typeface="EMprint" charset="0"/>
                <a:cs typeface="EMprint" charset="0"/>
              </a:defRPr>
            </a:lvl1pPr>
          </a:lstStyle>
          <a:p>
            <a:pPr algn="r"/>
            <a:r>
              <a:rPr dirty="0">
                <a:solidFill>
                  <a:srgbClr val="FFFFFF"/>
                </a:solidFill>
              </a:rPr>
              <a:t>Proprietary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1F2A3D-E039-1A4E-886D-760AF9C168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940" y="4737218"/>
            <a:ext cx="515697" cy="30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0638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1435608" y="1289304"/>
            <a:ext cx="6286500" cy="3154680"/>
          </a:xfrm>
        </p:spPr>
        <p:txBody>
          <a:bodyPr rtlCol="0" anchor="ctr" anchorCtr="1">
            <a:noAutofit/>
          </a:bodyPr>
          <a:lstStyle>
            <a:lvl1pPr marL="0" indent="0">
              <a:buNone/>
              <a:defRPr sz="11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dirty="0"/>
              <a:t>Click icon to add chart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357189" y="978408"/>
            <a:ext cx="8429625" cy="318568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rgbClr val="000000"/>
                </a:solidFill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/>
              <a:t>Chart title goes here (optional)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7189" y="220266"/>
            <a:ext cx="8429625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6BCEAF00-35EE-2349-AC37-D94588E1CC52}" type="slidenum">
              <a:rPr>
                <a:solidFill>
                  <a:srgbClr val="000000"/>
                </a:solidFill>
              </a:rPr>
              <a:pPr algn="r"/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dirty="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325794663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BCEAF00-35EE-2349-AC37-D94588E1CC52}" type="slidenum">
              <a:rPr>
                <a:solidFill>
                  <a:srgbClr val="000000"/>
                </a:solidFill>
              </a:rPr>
              <a:pPr algn="r"/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dirty="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234683113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BCEAF00-35EE-2349-AC37-D94588E1CC52}" type="slidenum">
              <a:rPr>
                <a:solidFill>
                  <a:srgbClr val="000000"/>
                </a:solidFill>
              </a:rPr>
              <a:pPr algn="r"/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dirty="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106910149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3F1245-C55E-3943-A6A0-A92A94D009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54705" y="1510765"/>
            <a:ext cx="3634591" cy="212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8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BCEAF00-35EE-2349-AC37-D94588E1CC52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Proprietary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0326" y="4722685"/>
            <a:ext cx="1069484" cy="31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9623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ctoid Gradient">
    <p:bg>
      <p:bgPr>
        <a:gradFill flip="none" rotWithShape="1">
          <a:gsLst>
            <a:gs pos="15000">
              <a:srgbClr val="00437B"/>
            </a:gs>
            <a:gs pos="100000">
              <a:srgbClr val="00A24D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57189" y="1289305"/>
            <a:ext cx="8429625" cy="1642871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11600" b="0" i="0" baseline="0">
                <a:solidFill>
                  <a:schemeClr val="bg1"/>
                </a:solidFill>
                <a:latin typeface="EMprint" charset="0"/>
                <a:ea typeface="EMprint" charset="0"/>
                <a:cs typeface="EMprint" charset="0"/>
              </a:defRPr>
            </a:lvl1pPr>
          </a:lstStyle>
          <a:p>
            <a:r>
              <a:rPr lang="en-US" dirty="0"/>
              <a:t>Data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357189" y="2817495"/>
            <a:ext cx="8429625" cy="13716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en-US" sz="3200" kern="1200" dirty="0" smtClean="0">
                <a:solidFill>
                  <a:schemeClr val="bg1"/>
                </a:solidFill>
                <a:latin typeface="EMprint" charset="0"/>
                <a:ea typeface="EMprint" charset="0"/>
                <a:cs typeface="EMprint" charset="0"/>
              </a:defRPr>
            </a:lvl1pPr>
            <a:lvl2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307513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o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60046" y="1289305"/>
            <a:ext cx="8429625" cy="1642871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11600" b="0" i="0" baseline="0">
                <a:solidFill>
                  <a:srgbClr val="00A24D"/>
                </a:solidFill>
                <a:latin typeface="EMprint" charset="0"/>
                <a:ea typeface="EMprint" charset="0"/>
                <a:cs typeface="EMprint" charset="0"/>
              </a:defRPr>
            </a:lvl1pPr>
          </a:lstStyle>
          <a:p>
            <a:r>
              <a:rPr lang="en-US" dirty="0"/>
              <a:t>Data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360044" y="2817495"/>
            <a:ext cx="8429625" cy="13716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en-US" sz="3200" kern="1200" dirty="0" smtClean="0">
                <a:solidFill>
                  <a:srgbClr val="00A24D"/>
                </a:solidFill>
                <a:latin typeface="EMprint" charset="0"/>
                <a:ea typeface="EMprint" charset="0"/>
                <a:cs typeface="EMprint" charset="0"/>
              </a:defRPr>
            </a:lvl1pPr>
            <a:lvl2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BCEAF00-35EE-2349-AC37-D94588E1CC52}" type="slidenum">
              <a:rPr>
                <a:solidFill>
                  <a:srgbClr val="000000"/>
                </a:solidFill>
              </a:rPr>
              <a:pPr algn="r"/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r"/>
            <a:r>
              <a:rPr dirty="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182764044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oi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5099050" y="1314576"/>
            <a:ext cx="3653684" cy="137160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>
              <a:lnSpc>
                <a:spcPct val="90000"/>
              </a:lnSpc>
              <a:buNone/>
              <a:defRPr lang="en-US" sz="11600" b="0" i="0" baseline="0" dirty="0" smtClean="0">
                <a:solidFill>
                  <a:srgbClr val="00A24D"/>
                </a:solidFill>
                <a:latin typeface="EMprint" charset="0"/>
                <a:ea typeface="EMprint" charset="0"/>
                <a:cs typeface="EMprint" charset="0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Data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360045" y="1314576"/>
            <a:ext cx="3653684" cy="137160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90000"/>
              </a:lnSpc>
              <a:buNone/>
              <a:defRPr lang="en-US" sz="11600" dirty="0" smtClean="0">
                <a:solidFill>
                  <a:srgbClr val="00437B"/>
                </a:solidFill>
                <a:latin typeface="EMprint" charset="0"/>
                <a:ea typeface="EMprint" charset="0"/>
                <a:cs typeface="EMprint" charset="0"/>
              </a:defRPr>
            </a:lvl1pPr>
          </a:lstStyle>
          <a:p>
            <a:pPr lvl="0"/>
            <a:r>
              <a:rPr lang="en-US" dirty="0"/>
              <a:t>Data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360045" y="2798898"/>
            <a:ext cx="3653684" cy="13716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en-US" sz="2600" kern="1200" dirty="0" smtClean="0">
                <a:solidFill>
                  <a:srgbClr val="00437B"/>
                </a:solidFill>
                <a:latin typeface="EMprint" charset="0"/>
                <a:ea typeface="EMprint" charset="0"/>
                <a:cs typeface="EMprint" charset="0"/>
              </a:defRPr>
            </a:lvl1pPr>
            <a:lvl2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5099050" y="2798898"/>
            <a:ext cx="3653684" cy="13716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en-US" sz="2600" kern="1200" dirty="0" smtClean="0">
                <a:solidFill>
                  <a:srgbClr val="00A24D"/>
                </a:solidFill>
                <a:latin typeface="EMprint" charset="0"/>
                <a:ea typeface="EMprint" charset="0"/>
                <a:cs typeface="EMprint" charset="0"/>
              </a:defRPr>
            </a:lvl1pPr>
            <a:lvl2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6BCEAF00-35EE-2349-AC37-D94588E1CC52}" type="slidenum">
              <a:rPr>
                <a:solidFill>
                  <a:srgbClr val="000000"/>
                </a:solidFill>
              </a:rPr>
              <a:pPr algn="r"/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dirty="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242237327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ex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0046" y="857250"/>
            <a:ext cx="8131175" cy="3429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0000"/>
              </a:lnSpc>
              <a:defRPr lang="en-US" sz="5500" b="0" i="0" baseline="0" dirty="0">
                <a:solidFill>
                  <a:srgbClr val="000000"/>
                </a:solidFill>
                <a:latin typeface="EMprint Light" panose="020B0503020204020204" pitchFamily="34" charset="77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BCEAF00-35EE-2349-AC37-D94588E1CC52}" type="slidenum">
              <a:rPr>
                <a:solidFill>
                  <a:srgbClr val="000000"/>
                </a:solidFill>
              </a:rPr>
              <a:pPr algn="r"/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dirty="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545645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ext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ctrTitle"/>
          </p:nvPr>
        </p:nvSpPr>
        <p:spPr>
          <a:xfrm>
            <a:off x="360046" y="857250"/>
            <a:ext cx="8429625" cy="3429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0000"/>
              </a:lnSpc>
              <a:defRPr lang="en-US" sz="5500" b="1" i="0" baseline="0" dirty="0">
                <a:gradFill>
                  <a:gsLst>
                    <a:gs pos="15000">
                      <a:srgbClr val="00437B"/>
                    </a:gs>
                    <a:gs pos="100000">
                      <a:srgbClr val="00A24D"/>
                    </a:gs>
                  </a:gsLst>
                  <a:lin ang="18900000" scaled="0"/>
                </a:gradFill>
                <a:latin typeface="EMprint Semibold" panose="020B0503020204020204" pitchFamily="34" charset="77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BCEAF00-35EE-2349-AC37-D94588E1CC52}" type="slidenum">
              <a:rPr>
                <a:solidFill>
                  <a:srgbClr val="000000"/>
                </a:solidFill>
              </a:rPr>
              <a:pPr algn="r"/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dirty="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193060250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Gradient">
    <p:bg>
      <p:bgPr>
        <a:gradFill rotWithShape="1">
          <a:gsLst>
            <a:gs pos="15000">
              <a:srgbClr val="00437B"/>
            </a:gs>
            <a:gs pos="100000">
              <a:srgbClr val="00A24D"/>
            </a:gs>
          </a:gsLst>
          <a:lin ang="189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357189" y="857250"/>
            <a:ext cx="8429625" cy="3429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0000"/>
              </a:lnSpc>
              <a:defRPr lang="en-US" sz="5500" b="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624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ing Gradient">
    <p:bg>
      <p:bgPr>
        <a:gradFill flip="none" rotWithShape="1">
          <a:gsLst>
            <a:gs pos="15000">
              <a:srgbClr val="00437B"/>
            </a:gs>
            <a:gs pos="100000">
              <a:srgbClr val="00A24D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57189" y="857250"/>
            <a:ext cx="8429625" cy="3429000"/>
          </a:xfrm>
        </p:spPr>
        <p:txBody>
          <a:bodyPr anchor="ctr"/>
          <a:lstStyle>
            <a:lvl1pPr marL="0" indent="0">
              <a:buNone/>
              <a:defRPr sz="3800">
                <a:solidFill>
                  <a:schemeClr val="bg1"/>
                </a:solidFill>
              </a:defRPr>
            </a:lvl1pPr>
            <a:lvl2pPr marL="1418" indent="0">
              <a:buNone/>
              <a:defRPr sz="3400">
                <a:solidFill>
                  <a:schemeClr val="bg1"/>
                </a:solidFill>
              </a:defRPr>
            </a:lvl2pPr>
            <a:lvl3pPr>
              <a:defRPr sz="3900"/>
            </a:lvl3pPr>
            <a:lvl4pPr>
              <a:defRPr sz="3900"/>
            </a:lvl4pPr>
            <a:lvl5pPr>
              <a:defRPr sz="3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00058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57189" y="857250"/>
            <a:ext cx="8429625" cy="3429000"/>
          </a:xfrm>
        </p:spPr>
        <p:txBody>
          <a:bodyPr anchor="ctr"/>
          <a:lstStyle>
            <a:lvl1pPr marL="0" indent="0">
              <a:buNone/>
              <a:defRPr sz="3800">
                <a:solidFill>
                  <a:srgbClr val="000000"/>
                </a:solidFill>
              </a:defRPr>
            </a:lvl1pPr>
            <a:lvl2pPr marL="1418" indent="0">
              <a:buNone/>
              <a:defRPr sz="3400">
                <a:solidFill>
                  <a:srgbClr val="000000"/>
                </a:solidFill>
              </a:defRPr>
            </a:lvl2pPr>
            <a:lvl3pPr>
              <a:defRPr sz="3900"/>
            </a:lvl3pPr>
            <a:lvl4pPr>
              <a:defRPr sz="3900"/>
            </a:lvl4pPr>
            <a:lvl5pPr>
              <a:defRPr sz="3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BCEAF00-35EE-2349-AC37-D94588E1CC52}" type="slidenum">
              <a:rPr>
                <a:solidFill>
                  <a:srgbClr val="000000"/>
                </a:solidFill>
              </a:rPr>
              <a:pPr algn="r"/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dirty="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2008664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999487"/>
            <a:ext cx="9144000" cy="2313432"/>
          </a:xfrm>
          <a:prstGeom prst="rect">
            <a:avLst/>
          </a:prstGeom>
          <a:gradFill flip="none" rotWithShape="1">
            <a:gsLst>
              <a:gs pos="15000">
                <a:schemeClr val="tx2"/>
              </a:gs>
              <a:gs pos="100000">
                <a:schemeClr val="bg2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 bwMode="white">
          <a:xfrm>
            <a:off x="360046" y="1485900"/>
            <a:ext cx="6133519" cy="1456666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 b="1" i="0" baseline="0">
                <a:solidFill>
                  <a:schemeClr val="bg1"/>
                </a:solidFill>
                <a:latin typeface="EMprint" panose="020B0503020204020204" pitchFamily="34" charset="77"/>
                <a:ea typeface="EMprint" panose="020B0503020204020204" pitchFamily="34" charset="77"/>
                <a:cs typeface="EMprint" panose="020B0503020204020204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 hasCustomPrompt="1"/>
          </p:nvPr>
        </p:nvSpPr>
        <p:spPr bwMode="white">
          <a:xfrm>
            <a:off x="360045" y="1182634"/>
            <a:ext cx="5026672" cy="235744"/>
          </a:xfrm>
        </p:spPr>
        <p:txBody>
          <a:bodyPr/>
          <a:lstStyle>
            <a:lvl1pPr marL="0" indent="0">
              <a:buNone/>
              <a:defRPr lang="en-US" sz="1400" kern="1200" baseline="0" dirty="0" smtClean="0">
                <a:solidFill>
                  <a:schemeClr val="bg1"/>
                </a:solidFill>
                <a:latin typeface="EMprint" charset="0"/>
                <a:ea typeface="EMprint" charset="0"/>
                <a:cs typeface="EMprint" charset="0"/>
              </a:defRPr>
            </a:lvl1pPr>
            <a:lvl2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Month Date, Year or sub-headline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3" hasCustomPrompt="1"/>
          </p:nvPr>
        </p:nvSpPr>
        <p:spPr bwMode="white">
          <a:xfrm>
            <a:off x="360045" y="3575345"/>
            <a:ext cx="5026672" cy="559098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Mprint" charset="0"/>
                <a:ea typeface="EMprint" charset="0"/>
                <a:cs typeface="EMprint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100" dirty="0">
                <a:solidFill>
                  <a:srgbClr val="7F7F7F"/>
                </a:solidFill>
              </a:rPr>
              <a:t>Presenter name (optional)</a:t>
            </a:r>
          </a:p>
          <a:p>
            <a:r>
              <a:rPr lang="en-US" sz="1100" dirty="0">
                <a:solidFill>
                  <a:srgbClr val="7F7F7F"/>
                </a:solidFill>
              </a:rPr>
              <a:t>Title (optional)</a:t>
            </a:r>
          </a:p>
          <a:p>
            <a:r>
              <a:rPr lang="en-US" sz="1100" dirty="0">
                <a:solidFill>
                  <a:srgbClr val="7F7F7F"/>
                </a:solidFill>
              </a:rPr>
              <a:t>Location (optional)</a:t>
            </a:r>
          </a:p>
        </p:txBody>
      </p:sp>
      <p:pic>
        <p:nvPicPr>
          <p:cNvPr id="10" name="Picture 9" descr="exmo_red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0766" y="318304"/>
            <a:ext cx="1938905" cy="388620"/>
          </a:xfrm>
          <a:prstGeom prst="rect">
            <a:avLst/>
          </a:prstGeom>
        </p:spPr>
      </p:pic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60045" y="4768455"/>
            <a:ext cx="1312230" cy="22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algn="l">
              <a:defRPr lang="en-US" sz="700">
                <a:latin typeface="EMprint" charset="0"/>
                <a:ea typeface="EMprint" charset="0"/>
                <a:cs typeface="EMprint" charset="0"/>
              </a:defRPr>
            </a:lvl1pPr>
          </a:lstStyle>
          <a:p>
            <a:r>
              <a:rPr dirty="0">
                <a:solidFill>
                  <a:srgbClr val="000000"/>
                </a:solidFill>
              </a:rPr>
              <a:t>Proprietary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A48985-43F2-3448-9928-6D6EB15B8DD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03485" y="4375055"/>
            <a:ext cx="986119" cy="57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91939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2" hasCustomPrompt="1"/>
          </p:nvPr>
        </p:nvSpPr>
        <p:spPr bwMode="white">
          <a:xfrm>
            <a:off x="475488" y="307152"/>
            <a:ext cx="4579112" cy="235744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900" dirty="0">
                <a:solidFill>
                  <a:schemeClr val="bg1"/>
                </a:solidFill>
                <a:latin typeface="EMprint" charset="0"/>
                <a:ea typeface="EMprint" charset="0"/>
                <a:cs typeface="EMprint" charset="0"/>
              </a:defRPr>
            </a:lvl1pPr>
          </a:lstStyle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Extra copy line separated by two spaces, no comma (optional)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 hasCustomPrompt="1"/>
          </p:nvPr>
        </p:nvSpPr>
        <p:spPr bwMode="white">
          <a:xfrm>
            <a:off x="475488" y="1182634"/>
            <a:ext cx="5029200" cy="235744"/>
          </a:xfrm>
        </p:spPr>
        <p:txBody>
          <a:bodyPr/>
          <a:lstStyle>
            <a:lvl1pPr marL="0" indent="0">
              <a:buNone/>
              <a:defRPr lang="en-US" sz="1200" kern="1200" dirty="0" smtClean="0">
                <a:solidFill>
                  <a:schemeClr val="bg1"/>
                </a:solidFill>
                <a:latin typeface="EMprint" charset="0"/>
                <a:ea typeface="EMprint" charset="0"/>
                <a:cs typeface="EMprint" charset="0"/>
              </a:defRPr>
            </a:lvl1pPr>
            <a:lvl2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en-US" dirty="0"/>
              <a:t>Month Date, Year or sub-headline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377745" y="4700588"/>
            <a:ext cx="1312230" cy="1714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>
              <a:defRPr lang="en-US" sz="600">
                <a:solidFill>
                  <a:schemeClr val="bg1"/>
                </a:solidFill>
                <a:latin typeface="EMprint" charset="0"/>
                <a:ea typeface="EMprint" charset="0"/>
                <a:cs typeface="EMprint" charset="0"/>
              </a:defRPr>
            </a:lvl1pPr>
          </a:lstStyle>
          <a:p>
            <a:pPr algn="r"/>
            <a:r>
              <a:rPr dirty="0">
                <a:solidFill>
                  <a:srgbClr val="FFFFFF"/>
                </a:solidFill>
              </a:rPr>
              <a:t>Proprietary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 bwMode="white">
          <a:xfrm>
            <a:off x="475488" y="1425620"/>
            <a:ext cx="7043728" cy="17145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4050" b="0" i="0" baseline="0">
                <a:solidFill>
                  <a:schemeClr val="bg1"/>
                </a:solidFill>
                <a:latin typeface="EMprint" charset="0"/>
                <a:ea typeface="EMprint" charset="0"/>
                <a:cs typeface="EMprin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71040B-4F72-4F47-A037-8AF38E525B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921" y="4585946"/>
            <a:ext cx="686392" cy="40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9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xmo_re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8700" y="2144168"/>
            <a:ext cx="4266600" cy="85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3364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AD98D8B5-C671-564A-88E4-A49E91AEBD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" y="457200"/>
            <a:ext cx="8222974" cy="4250239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1644692-DD1F-8E40-87A5-200CB81D85E2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808383" y="1844754"/>
            <a:ext cx="5446643" cy="1456666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 b="1" i="0" baseline="0">
                <a:solidFill>
                  <a:schemeClr val="bg1"/>
                </a:solidFill>
                <a:latin typeface="EMprint" panose="020B0503020204020204" pitchFamily="34" charset="77"/>
                <a:ea typeface="EMprint" panose="020B0503020204020204" pitchFamily="34" charset="77"/>
                <a:cs typeface="EMprint" panose="020B0503020204020204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E5305DEB-0130-3F4F-B129-318972CB2EA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 bwMode="white">
          <a:xfrm>
            <a:off x="808383" y="1541488"/>
            <a:ext cx="4578334" cy="303266"/>
          </a:xfrm>
        </p:spPr>
        <p:txBody>
          <a:bodyPr/>
          <a:lstStyle>
            <a:lvl1pPr marL="0" indent="0">
              <a:buNone/>
              <a:defRPr lang="en-US" sz="1400" b="1" i="0" kern="1200" baseline="0" dirty="0" smtClean="0">
                <a:solidFill>
                  <a:schemeClr val="bg1"/>
                </a:solidFill>
                <a:latin typeface="EMprint Semibold" charset="0"/>
                <a:ea typeface="EMprint Semibold" charset="0"/>
                <a:cs typeface="EMprint Semibold" charset="0"/>
              </a:defRPr>
            </a:lvl1pPr>
            <a:lvl2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Month Date, Year or sub-headline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F81FEB9F-EBCE-0F46-AE10-1B560D320FC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white">
          <a:xfrm>
            <a:off x="808383" y="3575345"/>
            <a:ext cx="5026672" cy="559098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100" b="1" i="0" dirty="0" smtClean="0">
                <a:solidFill>
                  <a:schemeClr val="bg1"/>
                </a:solidFill>
                <a:latin typeface="EMprint Semibold" charset="0"/>
                <a:ea typeface="EMprint Semibold" charset="0"/>
                <a:cs typeface="EMprint Semibold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100" dirty="0">
                <a:solidFill>
                  <a:srgbClr val="7F7F7F"/>
                </a:solidFill>
              </a:rPr>
              <a:t>Presenter name (optional)</a:t>
            </a:r>
          </a:p>
          <a:p>
            <a:r>
              <a:rPr lang="en-US" sz="1100" dirty="0">
                <a:solidFill>
                  <a:srgbClr val="7F7F7F"/>
                </a:solidFill>
              </a:rPr>
              <a:t>Title (optional)</a:t>
            </a:r>
          </a:p>
          <a:p>
            <a:r>
              <a:rPr lang="en-US" sz="1100" dirty="0">
                <a:solidFill>
                  <a:srgbClr val="7F7F7F"/>
                </a:solidFill>
              </a:rPr>
              <a:t>Location (optional)</a:t>
            </a:r>
          </a:p>
        </p:txBody>
      </p:sp>
      <p:pic>
        <p:nvPicPr>
          <p:cNvPr id="20" name="Picture 19" descr="exmo_red.png">
            <a:extLst>
              <a:ext uri="{FF2B5EF4-FFF2-40B4-BE49-F238E27FC236}">
                <a16:creationId xmlns:a16="http://schemas.microsoft.com/office/drawing/2014/main" id="{47DB2D72-AC64-614E-977F-7CCFEFD8C5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5646" y="703966"/>
            <a:ext cx="1938905" cy="388620"/>
          </a:xfrm>
          <a:prstGeom prst="rect">
            <a:avLst/>
          </a:prstGeom>
        </p:spPr>
      </p:pic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1D3C8AA0-14D8-4B42-9CF4-275255A18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8383" y="4228329"/>
            <a:ext cx="1312230" cy="22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algn="l">
              <a:defRPr lang="en-US" sz="700" b="1">
                <a:solidFill>
                  <a:schemeClr val="bg1"/>
                </a:solidFill>
                <a:latin typeface="EMprint" charset="0"/>
                <a:ea typeface="EMprint" charset="0"/>
                <a:cs typeface="EMprint" charset="0"/>
              </a:defRPr>
            </a:lvl1pPr>
          </a:lstStyle>
          <a:p>
            <a:r>
              <a:rPr dirty="0">
                <a:solidFill>
                  <a:srgbClr val="FFFFFF"/>
                </a:solidFill>
              </a:rPr>
              <a:t>Proprietary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3E03BD-669F-9D45-BCA8-31B4134F06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07416" y="4049272"/>
            <a:ext cx="1004946" cy="58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2356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DB7AA91B-7338-1C46-9D42-D0138908E5BD}"/>
              </a:ext>
            </a:extLst>
          </p:cNvPr>
          <p:cNvSpPr/>
          <p:nvPr userDrawn="1"/>
        </p:nvSpPr>
        <p:spPr>
          <a:xfrm>
            <a:off x="0" y="3419061"/>
            <a:ext cx="9144000" cy="1762539"/>
          </a:xfrm>
          <a:custGeom>
            <a:avLst/>
            <a:gdLst>
              <a:gd name="connsiteX0" fmla="*/ 0 w 9144000"/>
              <a:gd name="connsiteY0" fmla="*/ 1311965 h 1762539"/>
              <a:gd name="connsiteX1" fmla="*/ 9144000 w 9144000"/>
              <a:gd name="connsiteY1" fmla="*/ 0 h 1762539"/>
              <a:gd name="connsiteX2" fmla="*/ 9144000 w 9144000"/>
              <a:gd name="connsiteY2" fmla="*/ 1762539 h 1762539"/>
              <a:gd name="connsiteX3" fmla="*/ 0 w 9144000"/>
              <a:gd name="connsiteY3" fmla="*/ 1762539 h 1762539"/>
              <a:gd name="connsiteX4" fmla="*/ 0 w 9144000"/>
              <a:gd name="connsiteY4" fmla="*/ 1311965 h 1762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762539">
                <a:moveTo>
                  <a:pt x="0" y="1311965"/>
                </a:moveTo>
                <a:lnTo>
                  <a:pt x="9144000" y="0"/>
                </a:lnTo>
                <a:lnTo>
                  <a:pt x="9144000" y="1762539"/>
                </a:lnTo>
                <a:lnTo>
                  <a:pt x="0" y="1762539"/>
                </a:lnTo>
                <a:lnTo>
                  <a:pt x="0" y="13119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 bwMode="white">
          <a:xfrm>
            <a:off x="360047" y="1732620"/>
            <a:ext cx="5431154" cy="1456666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 b="1" i="0" baseline="0">
                <a:solidFill>
                  <a:schemeClr val="bg1"/>
                </a:solidFill>
                <a:latin typeface="EMprint" panose="020B0503020204020204" pitchFamily="34" charset="77"/>
                <a:ea typeface="EMprint" panose="020B0503020204020204" pitchFamily="34" charset="77"/>
                <a:cs typeface="EMprint" panose="020B0503020204020204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 hasCustomPrompt="1"/>
          </p:nvPr>
        </p:nvSpPr>
        <p:spPr bwMode="white">
          <a:xfrm>
            <a:off x="360045" y="1429354"/>
            <a:ext cx="5026672" cy="235744"/>
          </a:xfrm>
        </p:spPr>
        <p:txBody>
          <a:bodyPr/>
          <a:lstStyle>
            <a:lvl1pPr marL="0" indent="0">
              <a:buNone/>
              <a:defRPr lang="en-US" sz="1400" b="1" i="0" kern="1200" baseline="0" dirty="0" smtClean="0">
                <a:solidFill>
                  <a:schemeClr val="bg1"/>
                </a:solidFill>
                <a:latin typeface="EMprint Semibold" panose="020B0503020204020204" pitchFamily="34" charset="77"/>
                <a:ea typeface="EMprint Semibold" panose="020B0503020204020204" pitchFamily="34" charset="77"/>
                <a:cs typeface="EMprint Semibold" panose="020B0503020204020204" pitchFamily="34" charset="77"/>
              </a:defRPr>
            </a:lvl1pPr>
            <a:lvl2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Month Date, Year or sub-headline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3" hasCustomPrompt="1"/>
          </p:nvPr>
        </p:nvSpPr>
        <p:spPr bwMode="white">
          <a:xfrm>
            <a:off x="360045" y="3332376"/>
            <a:ext cx="5026672" cy="559098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100" b="1" i="0" dirty="0" smtClean="0">
                <a:solidFill>
                  <a:schemeClr val="bg1"/>
                </a:solidFill>
                <a:latin typeface="EMprint Semibold" charset="0"/>
                <a:ea typeface="EMprint Semibold" charset="0"/>
                <a:cs typeface="EMprint Semibold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100" dirty="0">
                <a:solidFill>
                  <a:srgbClr val="7F7F7F"/>
                </a:solidFill>
              </a:rPr>
              <a:t>Presenter name (optional)</a:t>
            </a:r>
          </a:p>
          <a:p>
            <a:r>
              <a:rPr lang="en-US" sz="1100" dirty="0">
                <a:solidFill>
                  <a:srgbClr val="7F7F7F"/>
                </a:solidFill>
              </a:rPr>
              <a:t>Title (optional)</a:t>
            </a:r>
          </a:p>
          <a:p>
            <a:r>
              <a:rPr lang="en-US" sz="1100" dirty="0">
                <a:solidFill>
                  <a:srgbClr val="7F7F7F"/>
                </a:solidFill>
              </a:rPr>
              <a:t>Location (optional)</a:t>
            </a:r>
          </a:p>
        </p:txBody>
      </p:sp>
      <p:pic>
        <p:nvPicPr>
          <p:cNvPr id="10" name="Picture 9" descr="exmo_red.png"/>
          <p:cNvPicPr>
            <a:picLocks noChangeAspect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0766" y="318304"/>
            <a:ext cx="1938905" cy="388620"/>
          </a:xfrm>
          <a:prstGeom prst="rect">
            <a:avLst/>
          </a:prstGeom>
        </p:spPr>
      </p:pic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60045" y="4768455"/>
            <a:ext cx="1312230" cy="22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algn="l">
              <a:defRPr lang="en-US" sz="700">
                <a:latin typeface="EMprint" charset="0"/>
                <a:ea typeface="EMprint" charset="0"/>
                <a:cs typeface="EMprint" charset="0"/>
              </a:defRPr>
            </a:lvl1pPr>
          </a:lstStyle>
          <a:p>
            <a:r>
              <a:rPr dirty="0">
                <a:solidFill>
                  <a:srgbClr val="000000"/>
                </a:solidFill>
              </a:rPr>
              <a:t>Proprietary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5740F23-A439-BF42-8EFD-235A194D4C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03485" y="4375055"/>
            <a:ext cx="986119" cy="57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2007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9" y="982266"/>
            <a:ext cx="8429625" cy="360997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9" y="220266"/>
            <a:ext cx="8429625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BCEAF00-35EE-2349-AC37-D94588E1CC52}" type="slidenum">
              <a:rPr>
                <a:solidFill>
                  <a:srgbClr val="000000"/>
                </a:solidFill>
              </a:rPr>
              <a:pPr algn="r"/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dirty="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278197421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Gradient">
    <p:bg>
      <p:bgPr>
        <a:gradFill flip="none" rotWithShape="1">
          <a:gsLst>
            <a:gs pos="15000">
              <a:srgbClr val="00437B"/>
            </a:gs>
            <a:gs pos="100000">
              <a:srgbClr val="00A24D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57189" y="982266"/>
            <a:ext cx="8429625" cy="360997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9" y="220266"/>
            <a:ext cx="8429625" cy="571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51442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5" y="220097"/>
            <a:ext cx="4000500" cy="57205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45" y="982270"/>
            <a:ext cx="4000500" cy="3394473"/>
          </a:xfrm>
        </p:spPr>
        <p:txBody>
          <a:bodyPr/>
          <a:lstStyle>
            <a:lvl1pPr>
              <a:spcBef>
                <a:spcPts val="536"/>
              </a:spcBef>
              <a:defRPr sz="1600" b="0">
                <a:solidFill>
                  <a:srgbClr val="000000"/>
                </a:solidFill>
              </a:defRPr>
            </a:lvl1pPr>
            <a:lvl2pPr>
              <a:defRPr sz="1400">
                <a:solidFill>
                  <a:srgbClr val="000000"/>
                </a:solidFill>
              </a:defRPr>
            </a:lvl2pPr>
            <a:lvl3pPr>
              <a:defRPr sz="1400">
                <a:solidFill>
                  <a:srgbClr val="000000"/>
                </a:solidFill>
              </a:defRPr>
            </a:lvl3pPr>
            <a:lvl4pPr>
              <a:defRPr sz="1400">
                <a:solidFill>
                  <a:srgbClr val="000000"/>
                </a:solidFill>
              </a:defRPr>
            </a:lvl4pPr>
            <a:lvl5pPr>
              <a:defRPr sz="14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028585" y="0"/>
            <a:ext cx="4115417" cy="5143500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>
              <a:buNone/>
              <a:defRPr sz="11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319622E4-5FFD-3149-B89D-2B0168DFC8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491221" y="4834653"/>
            <a:ext cx="297179" cy="131445"/>
          </a:xfrm>
        </p:spPr>
        <p:txBody>
          <a:bodyPr/>
          <a:lstStyle/>
          <a:p>
            <a:pPr algn="r"/>
            <a:fld id="{6BCEAF00-35EE-2349-AC37-D94588E1CC52}" type="slidenum">
              <a:rPr>
                <a:solidFill>
                  <a:srgbClr val="000000"/>
                </a:solidFill>
              </a:rPr>
              <a:pPr algn="r"/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1DE9C3-2B2D-2445-AFB4-36E83F429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0904" y="4740709"/>
            <a:ext cx="501873" cy="29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2160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ith Image R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9" y="303893"/>
            <a:ext cx="4000500" cy="57205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189" y="1066066"/>
            <a:ext cx="4000500" cy="3394473"/>
          </a:xfrm>
        </p:spPr>
        <p:txBody>
          <a:bodyPr/>
          <a:lstStyle>
            <a:lvl1pPr>
              <a:spcBef>
                <a:spcPts val="536"/>
              </a:spcBef>
              <a:defRPr sz="1600" b="0">
                <a:solidFill>
                  <a:srgbClr val="000000"/>
                </a:solidFill>
              </a:defRPr>
            </a:lvl1pPr>
            <a:lvl2pPr>
              <a:defRPr sz="1400">
                <a:solidFill>
                  <a:srgbClr val="000000"/>
                </a:solidFill>
              </a:defRPr>
            </a:lvl2pPr>
            <a:lvl3pPr>
              <a:defRPr sz="1400">
                <a:solidFill>
                  <a:srgbClr val="000000"/>
                </a:solidFill>
              </a:defRPr>
            </a:lvl3pPr>
            <a:lvl4pPr>
              <a:defRPr sz="1400">
                <a:solidFill>
                  <a:srgbClr val="000000"/>
                </a:solidFill>
              </a:defRPr>
            </a:lvl4pPr>
            <a:lvl5pPr>
              <a:defRPr sz="14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080000" y="303893"/>
            <a:ext cx="3788846" cy="4535714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>
              <a:buNone/>
              <a:defRPr sz="11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32715586-678F-0346-A3CD-50D5480F94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491221" y="4834653"/>
            <a:ext cx="297179" cy="131445"/>
          </a:xfrm>
        </p:spPr>
        <p:txBody>
          <a:bodyPr/>
          <a:lstStyle/>
          <a:p>
            <a:pPr algn="r"/>
            <a:fld id="{6BCEAF00-35EE-2349-AC37-D94588E1CC52}" type="slidenum">
              <a:rPr>
                <a:solidFill>
                  <a:srgbClr val="000000"/>
                </a:solidFill>
              </a:rPr>
              <a:pPr algn="r"/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AEDBF5-4E11-4747-8EE3-F7D6E8DED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0904" y="4740709"/>
            <a:ext cx="501873" cy="29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60373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471" y="220097"/>
            <a:ext cx="4000500" cy="57205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1471" y="982270"/>
            <a:ext cx="4000500" cy="3394473"/>
          </a:xfrm>
        </p:spPr>
        <p:txBody>
          <a:bodyPr/>
          <a:lstStyle>
            <a:lvl1pPr>
              <a:spcBef>
                <a:spcPts val="536"/>
              </a:spcBef>
              <a:defRPr sz="1600" b="0">
                <a:solidFill>
                  <a:srgbClr val="000000"/>
                </a:solidFill>
              </a:defRPr>
            </a:lvl1pPr>
            <a:lvl2pPr>
              <a:defRPr sz="1400">
                <a:solidFill>
                  <a:srgbClr val="000000"/>
                </a:solidFill>
              </a:defRPr>
            </a:lvl2pPr>
            <a:lvl3pPr>
              <a:defRPr sz="1400">
                <a:solidFill>
                  <a:srgbClr val="000000"/>
                </a:solidFill>
              </a:defRPr>
            </a:lvl3pPr>
            <a:lvl4pPr>
              <a:defRPr sz="1400">
                <a:solidFill>
                  <a:srgbClr val="000000"/>
                </a:solidFill>
              </a:defRPr>
            </a:lvl4pPr>
            <a:lvl5pPr>
              <a:defRPr sz="14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115417" cy="5143500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>
              <a:buNone/>
              <a:defRPr sz="11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48572B2F-5251-F440-B197-C654416E34E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491221" y="4834653"/>
            <a:ext cx="297179" cy="131445"/>
          </a:xfrm>
        </p:spPr>
        <p:txBody>
          <a:bodyPr/>
          <a:lstStyle/>
          <a:p>
            <a:pPr algn="r"/>
            <a:fld id="{6BCEAF00-35EE-2349-AC37-D94588E1CC52}" type="slidenum">
              <a:rPr>
                <a:solidFill>
                  <a:srgbClr val="000000"/>
                </a:solidFill>
              </a:rPr>
              <a:pPr algn="r"/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00C40BB1-A484-3E40-8B8D-4319BFFE20C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583813" y="4834653"/>
            <a:ext cx="2895600" cy="138667"/>
          </a:xfrm>
        </p:spPr>
        <p:txBody>
          <a:bodyPr/>
          <a:lstStyle/>
          <a:p>
            <a:pPr algn="r"/>
            <a:r>
              <a:rPr dirty="0">
                <a:solidFill>
                  <a:srgbClr val="000000"/>
                </a:solidFill>
              </a:rPr>
              <a:t>Proprietary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1EB4BD-1874-1748-A27D-69B2B2D5DC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37929" y="4740709"/>
            <a:ext cx="501873" cy="29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46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ith Image Lef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471" y="303893"/>
            <a:ext cx="4000500" cy="57205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1471" y="1066066"/>
            <a:ext cx="4000500" cy="3394473"/>
          </a:xfrm>
        </p:spPr>
        <p:txBody>
          <a:bodyPr/>
          <a:lstStyle>
            <a:lvl1pPr>
              <a:spcBef>
                <a:spcPts val="536"/>
              </a:spcBef>
              <a:defRPr sz="1600" b="0">
                <a:solidFill>
                  <a:srgbClr val="000000"/>
                </a:solidFill>
              </a:defRPr>
            </a:lvl1pPr>
            <a:lvl2pPr>
              <a:defRPr sz="1400">
                <a:solidFill>
                  <a:srgbClr val="000000"/>
                </a:solidFill>
              </a:defRPr>
            </a:lvl2pPr>
            <a:lvl3pPr>
              <a:defRPr sz="1400">
                <a:solidFill>
                  <a:srgbClr val="000000"/>
                </a:solidFill>
              </a:defRPr>
            </a:lvl3pPr>
            <a:lvl4pPr>
              <a:defRPr sz="1400">
                <a:solidFill>
                  <a:srgbClr val="000000"/>
                </a:solidFill>
              </a:defRPr>
            </a:lvl4pPr>
            <a:lvl5pPr>
              <a:defRPr sz="14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297543" y="303893"/>
            <a:ext cx="3788846" cy="4535714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>
              <a:buNone/>
              <a:defRPr sz="11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8116A63A-0382-9544-8F60-4A1D75CC28C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491221" y="4834653"/>
            <a:ext cx="297179" cy="131445"/>
          </a:xfrm>
        </p:spPr>
        <p:txBody>
          <a:bodyPr/>
          <a:lstStyle/>
          <a:p>
            <a:pPr algn="r"/>
            <a:fld id="{6BCEAF00-35EE-2349-AC37-D94588E1CC52}" type="slidenum">
              <a:rPr>
                <a:solidFill>
                  <a:srgbClr val="000000"/>
                </a:solidFill>
              </a:rPr>
              <a:pPr algn="r"/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7C005C1C-BFE5-E74F-A162-57F12D38074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583813" y="4834653"/>
            <a:ext cx="2895600" cy="138667"/>
          </a:xfrm>
        </p:spPr>
        <p:txBody>
          <a:bodyPr/>
          <a:lstStyle/>
          <a:p>
            <a:pPr algn="r"/>
            <a:r>
              <a:rPr dirty="0">
                <a:solidFill>
                  <a:srgbClr val="000000"/>
                </a:solidFill>
              </a:rPr>
              <a:t>Proprietary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5EF650-77D7-EC49-869F-5BB9A78C2C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37929" y="4638201"/>
            <a:ext cx="501873" cy="29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4102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sid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8597FD-E7F5-B84D-AACF-0EB5D685C0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BCEAF00-35EE-2349-AC37-D94588E1CC52}" type="slidenum">
              <a:rPr lang="uk-UA">
                <a:solidFill>
                  <a:srgbClr val="000000"/>
                </a:solidFill>
              </a:rPr>
              <a:pPr algn="r"/>
              <a:t>‹#›</a:t>
            </a:fld>
            <a:endParaRPr lang="uk-UA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DA8BE0-5CA9-EA47-9241-77F9992AA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dirty="0">
                <a:solidFill>
                  <a:srgbClr val="000000"/>
                </a:solidFill>
              </a:rPr>
              <a:t>Proprietary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2AADED-9B5A-8047-97F8-3C5D6B6E8A44}"/>
              </a:ext>
            </a:extLst>
          </p:cNvPr>
          <p:cNvSpPr/>
          <p:nvPr userDrawn="1"/>
        </p:nvSpPr>
        <p:spPr>
          <a:xfrm>
            <a:off x="0" y="0"/>
            <a:ext cx="2481943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F74226-3B4C-1241-BA2E-655E8BAB3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90" y="220266"/>
            <a:ext cx="1943324" cy="571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EE80AD-303E-D740-8B57-D50574BEF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05070" y="220266"/>
            <a:ext cx="5983329" cy="4240273"/>
          </a:xfrm>
        </p:spPr>
        <p:txBody>
          <a:bodyPr/>
          <a:lstStyle>
            <a:lvl1pPr>
              <a:spcBef>
                <a:spcPts val="536"/>
              </a:spcBef>
              <a:defRPr sz="1600" b="0">
                <a:solidFill>
                  <a:srgbClr val="000000"/>
                </a:solidFill>
              </a:defRPr>
            </a:lvl1pPr>
            <a:lvl2pPr>
              <a:defRPr sz="1400">
                <a:solidFill>
                  <a:srgbClr val="000000"/>
                </a:solidFill>
              </a:defRPr>
            </a:lvl2pPr>
            <a:lvl3pPr>
              <a:defRPr sz="1400">
                <a:solidFill>
                  <a:srgbClr val="000000"/>
                </a:solidFill>
              </a:defRPr>
            </a:lvl3pPr>
            <a:lvl4pPr>
              <a:defRPr sz="1400">
                <a:solidFill>
                  <a:srgbClr val="000000"/>
                </a:solidFill>
              </a:defRPr>
            </a:lvl4pPr>
            <a:lvl5pPr>
              <a:defRPr sz="14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170139-9EDF-E441-BF4B-53E9E15CC5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940" y="4737218"/>
            <a:ext cx="515697" cy="30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8477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id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8597FD-E7F5-B84D-AACF-0EB5D685C0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BCEAF00-35EE-2349-AC37-D94588E1CC52}" type="slidenum">
              <a:rPr lang="uk-UA">
                <a:solidFill>
                  <a:srgbClr val="000000"/>
                </a:solidFill>
              </a:rPr>
              <a:pPr algn="r"/>
              <a:t>‹#›</a:t>
            </a:fld>
            <a:endParaRPr lang="uk-UA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DA8BE0-5CA9-EA47-9241-77F9992AA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dirty="0">
                <a:solidFill>
                  <a:srgbClr val="000000"/>
                </a:solidFill>
              </a:rPr>
              <a:t>Proprietary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2AADED-9B5A-8047-97F8-3C5D6B6E8A44}"/>
              </a:ext>
            </a:extLst>
          </p:cNvPr>
          <p:cNvSpPr/>
          <p:nvPr userDrawn="1"/>
        </p:nvSpPr>
        <p:spPr>
          <a:xfrm>
            <a:off x="0" y="0"/>
            <a:ext cx="2481943" cy="5143500"/>
          </a:xfrm>
          <a:prstGeom prst="rect">
            <a:avLst/>
          </a:prstGeom>
          <a:solidFill>
            <a:srgbClr val="002F6C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F74226-3B4C-1241-BA2E-655E8BAB3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90" y="220266"/>
            <a:ext cx="1943324" cy="571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EE80AD-303E-D740-8B57-D50574BEF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05070" y="220266"/>
            <a:ext cx="5983329" cy="4240273"/>
          </a:xfrm>
        </p:spPr>
        <p:txBody>
          <a:bodyPr/>
          <a:lstStyle>
            <a:lvl1pPr>
              <a:spcBef>
                <a:spcPts val="536"/>
              </a:spcBef>
              <a:defRPr sz="1600" b="0">
                <a:solidFill>
                  <a:srgbClr val="000000"/>
                </a:solidFill>
              </a:defRPr>
            </a:lvl1pPr>
            <a:lvl2pPr>
              <a:defRPr sz="1400">
                <a:solidFill>
                  <a:srgbClr val="000000"/>
                </a:solidFill>
              </a:defRPr>
            </a:lvl2pPr>
            <a:lvl3pPr>
              <a:defRPr sz="1400">
                <a:solidFill>
                  <a:srgbClr val="000000"/>
                </a:solidFill>
              </a:defRPr>
            </a:lvl3pPr>
            <a:lvl4pPr>
              <a:defRPr sz="1400">
                <a:solidFill>
                  <a:srgbClr val="000000"/>
                </a:solidFill>
              </a:defRPr>
            </a:lvl4pPr>
            <a:lvl5pPr>
              <a:defRPr sz="14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25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ctoid Blue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57189" y="1289305"/>
            <a:ext cx="8429625" cy="1642871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11600" b="0" i="0" baseline="0">
                <a:solidFill>
                  <a:schemeClr val="bg1"/>
                </a:solidFill>
                <a:latin typeface="EMprint" panose="020B0503020204020204" pitchFamily="34" charset="0"/>
                <a:ea typeface="EMprint" panose="020B0503020204020204" pitchFamily="34" charset="0"/>
                <a:cs typeface="Arial"/>
              </a:defRPr>
            </a:lvl1pPr>
          </a:lstStyle>
          <a:p>
            <a:r>
              <a:rPr lang="en-US" dirty="0"/>
              <a:t>Data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357189" y="2817495"/>
            <a:ext cx="8429625" cy="13716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en-US" sz="3200" kern="1200" dirty="0" smtClean="0">
                <a:solidFill>
                  <a:schemeClr val="bg1"/>
                </a:solidFill>
                <a:latin typeface="EMprint" panose="020B0503020204020204" pitchFamily="34" charset="0"/>
                <a:ea typeface="EMprint" panose="020B0503020204020204" pitchFamily="34" charset="0"/>
                <a:cs typeface="+mn-cs"/>
              </a:defRPr>
            </a:lvl1pPr>
            <a:lvl2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656805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241E8636-8933-5049-8782-8C3C4CC701AC}"/>
              </a:ext>
            </a:extLst>
          </p:cNvPr>
          <p:cNvSpPr/>
          <p:nvPr userDrawn="1"/>
        </p:nvSpPr>
        <p:spPr>
          <a:xfrm>
            <a:off x="0" y="1876830"/>
            <a:ext cx="9144000" cy="3279282"/>
          </a:xfrm>
          <a:custGeom>
            <a:avLst/>
            <a:gdLst>
              <a:gd name="connsiteX0" fmla="*/ 0 w 9144000"/>
              <a:gd name="connsiteY0" fmla="*/ 1311965 h 1762539"/>
              <a:gd name="connsiteX1" fmla="*/ 9144000 w 9144000"/>
              <a:gd name="connsiteY1" fmla="*/ 0 h 1762539"/>
              <a:gd name="connsiteX2" fmla="*/ 9144000 w 9144000"/>
              <a:gd name="connsiteY2" fmla="*/ 1762539 h 1762539"/>
              <a:gd name="connsiteX3" fmla="*/ 0 w 9144000"/>
              <a:gd name="connsiteY3" fmla="*/ 1762539 h 1762539"/>
              <a:gd name="connsiteX4" fmla="*/ 0 w 9144000"/>
              <a:gd name="connsiteY4" fmla="*/ 1311965 h 1762539"/>
              <a:gd name="connsiteX0" fmla="*/ 0 w 9144000"/>
              <a:gd name="connsiteY0" fmla="*/ 1311965 h 3025282"/>
              <a:gd name="connsiteX1" fmla="*/ 9144000 w 9144000"/>
              <a:gd name="connsiteY1" fmla="*/ 0 h 3025282"/>
              <a:gd name="connsiteX2" fmla="*/ 9144000 w 9144000"/>
              <a:gd name="connsiteY2" fmla="*/ 1762539 h 3025282"/>
              <a:gd name="connsiteX3" fmla="*/ 0 w 9144000"/>
              <a:gd name="connsiteY3" fmla="*/ 3025282 h 3025282"/>
              <a:gd name="connsiteX4" fmla="*/ 0 w 9144000"/>
              <a:gd name="connsiteY4" fmla="*/ 1311965 h 3025282"/>
              <a:gd name="connsiteX0" fmla="*/ 0 w 9158514"/>
              <a:gd name="connsiteY0" fmla="*/ 1311965 h 3039797"/>
              <a:gd name="connsiteX1" fmla="*/ 9144000 w 9158514"/>
              <a:gd name="connsiteY1" fmla="*/ 0 h 3039797"/>
              <a:gd name="connsiteX2" fmla="*/ 9158514 w 9158514"/>
              <a:gd name="connsiteY2" fmla="*/ 3039797 h 3039797"/>
              <a:gd name="connsiteX3" fmla="*/ 0 w 9158514"/>
              <a:gd name="connsiteY3" fmla="*/ 3025282 h 3039797"/>
              <a:gd name="connsiteX4" fmla="*/ 0 w 9158514"/>
              <a:gd name="connsiteY4" fmla="*/ 1311965 h 3039797"/>
              <a:gd name="connsiteX0" fmla="*/ 0 w 9158514"/>
              <a:gd name="connsiteY0" fmla="*/ 1311965 h 3279282"/>
              <a:gd name="connsiteX1" fmla="*/ 9144000 w 9158514"/>
              <a:gd name="connsiteY1" fmla="*/ 0 h 3279282"/>
              <a:gd name="connsiteX2" fmla="*/ 9158514 w 9158514"/>
              <a:gd name="connsiteY2" fmla="*/ 3039797 h 3279282"/>
              <a:gd name="connsiteX3" fmla="*/ 0 w 9158514"/>
              <a:gd name="connsiteY3" fmla="*/ 3279282 h 3279282"/>
              <a:gd name="connsiteX4" fmla="*/ 0 w 9158514"/>
              <a:gd name="connsiteY4" fmla="*/ 1311965 h 3279282"/>
              <a:gd name="connsiteX0" fmla="*/ 0 w 9144000"/>
              <a:gd name="connsiteY0" fmla="*/ 1311965 h 3279282"/>
              <a:gd name="connsiteX1" fmla="*/ 9144000 w 9144000"/>
              <a:gd name="connsiteY1" fmla="*/ 0 h 3279282"/>
              <a:gd name="connsiteX2" fmla="*/ 9143999 w 9144000"/>
              <a:gd name="connsiteY2" fmla="*/ 3272025 h 3279282"/>
              <a:gd name="connsiteX3" fmla="*/ 0 w 9144000"/>
              <a:gd name="connsiteY3" fmla="*/ 3279282 h 3279282"/>
              <a:gd name="connsiteX4" fmla="*/ 0 w 9144000"/>
              <a:gd name="connsiteY4" fmla="*/ 1311965 h 3279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3279282">
                <a:moveTo>
                  <a:pt x="0" y="1311965"/>
                </a:moveTo>
                <a:lnTo>
                  <a:pt x="9144000" y="0"/>
                </a:lnTo>
                <a:cubicBezTo>
                  <a:pt x="9144000" y="1090675"/>
                  <a:pt x="9143999" y="2181350"/>
                  <a:pt x="9143999" y="3272025"/>
                </a:cubicBezTo>
                <a:lnTo>
                  <a:pt x="0" y="3279282"/>
                </a:lnTo>
                <a:lnTo>
                  <a:pt x="0" y="13119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5590" y="1999697"/>
            <a:ext cx="3177039" cy="572053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EMprint Semibold" panose="020B0503020204020204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5590" y="2954976"/>
            <a:ext cx="4563154" cy="1906073"/>
          </a:xfrm>
        </p:spPr>
        <p:txBody>
          <a:bodyPr/>
          <a:lstStyle>
            <a:lvl1pPr marL="0" indent="0">
              <a:buFontTx/>
              <a:buNone/>
              <a:defRPr sz="1600" b="0">
                <a:solidFill>
                  <a:schemeClr val="tx1"/>
                </a:solidFill>
              </a:defRPr>
            </a:lvl1pPr>
            <a:lvl2pPr marL="488429" indent="-28575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691109" indent="-28575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900876" indent="-28575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1103554" indent="-28575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5B4F7F-B25A-BF41-A7E8-F79D68EAFC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0904" y="4740709"/>
            <a:ext cx="501873" cy="29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4171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377745" y="4700588"/>
            <a:ext cx="1312230" cy="1714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>
              <a:defRPr lang="en-US" sz="600">
                <a:solidFill>
                  <a:schemeClr val="bg1"/>
                </a:solidFill>
                <a:latin typeface="EMprint" charset="0"/>
                <a:ea typeface="EMprint" charset="0"/>
                <a:cs typeface="EMprint" charset="0"/>
              </a:defRPr>
            </a:lvl1pPr>
          </a:lstStyle>
          <a:p>
            <a:pPr algn="r"/>
            <a:r>
              <a:rPr dirty="0">
                <a:solidFill>
                  <a:srgbClr val="FFFFFF"/>
                </a:solidFill>
              </a:rPr>
              <a:t>Proprietary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 bwMode="white">
          <a:xfrm>
            <a:off x="2385200" y="1927686"/>
            <a:ext cx="4373601" cy="1288129"/>
          </a:xfrm>
          <a:ln w="76200" cap="sq">
            <a:solidFill>
              <a:schemeClr val="tx1"/>
            </a:solidFill>
            <a:miter lim="800000"/>
          </a:ln>
        </p:spPr>
        <p:txBody>
          <a:bodyPr lIns="365760" tIns="182880" rIns="365760" bIns="182880" anchor="ctr">
            <a:noAutofit/>
          </a:bodyPr>
          <a:lstStyle>
            <a:lvl1pPr algn="ctr">
              <a:lnSpc>
                <a:spcPct val="90000"/>
              </a:lnSpc>
              <a:defRPr sz="3200" b="1" i="0" baseline="0">
                <a:solidFill>
                  <a:schemeClr val="tx1"/>
                </a:solidFill>
                <a:latin typeface="EMprint Semibold" panose="020B0503020204020204" pitchFamily="34" charset="77"/>
                <a:ea typeface="EMprint Semibold" panose="020B0503020204020204" pitchFamily="34" charset="77"/>
                <a:cs typeface="EMprint Semibold" panose="020B0503020204020204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97074C-A8CA-8A4C-807B-BA2E97FD48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940" y="4737218"/>
            <a:ext cx="515697" cy="30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9390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377745" y="4700588"/>
            <a:ext cx="1312230" cy="1714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>
              <a:defRPr lang="en-US" sz="600">
                <a:solidFill>
                  <a:schemeClr val="bg1"/>
                </a:solidFill>
                <a:latin typeface="EMprint" charset="0"/>
                <a:ea typeface="EMprint" charset="0"/>
                <a:cs typeface="EMprint" charset="0"/>
              </a:defRPr>
            </a:lvl1pPr>
          </a:lstStyle>
          <a:p>
            <a:pPr algn="r"/>
            <a:r>
              <a:rPr dirty="0">
                <a:solidFill>
                  <a:srgbClr val="FFFFFF"/>
                </a:solidFill>
              </a:rPr>
              <a:t>Proprietary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1F2A3D-E039-1A4E-886D-760AF9C168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940" y="4737218"/>
            <a:ext cx="515697" cy="30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4032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1435608" y="1289304"/>
            <a:ext cx="6286500" cy="3154680"/>
          </a:xfrm>
        </p:spPr>
        <p:txBody>
          <a:bodyPr rtlCol="0" anchor="ctr" anchorCtr="1">
            <a:noAutofit/>
          </a:bodyPr>
          <a:lstStyle>
            <a:lvl1pPr marL="0" indent="0">
              <a:buNone/>
              <a:defRPr sz="11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dirty="0"/>
              <a:t>Click icon to add chart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357189" y="978408"/>
            <a:ext cx="8429625" cy="318568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rgbClr val="000000"/>
                </a:solidFill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/>
              <a:t>Chart title goes here (optional)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7189" y="220266"/>
            <a:ext cx="8429625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6BCEAF00-35EE-2349-AC37-D94588E1CC52}" type="slidenum">
              <a:rPr>
                <a:solidFill>
                  <a:srgbClr val="000000"/>
                </a:solidFill>
              </a:rPr>
              <a:pPr algn="r"/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dirty="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184940171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BCEAF00-35EE-2349-AC37-D94588E1CC52}" type="slidenum">
              <a:rPr>
                <a:solidFill>
                  <a:srgbClr val="000000"/>
                </a:solidFill>
              </a:rPr>
              <a:pPr algn="r"/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dirty="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155633366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BCEAF00-35EE-2349-AC37-D94588E1CC52}" type="slidenum">
              <a:rPr>
                <a:solidFill>
                  <a:srgbClr val="000000"/>
                </a:solidFill>
              </a:rPr>
              <a:pPr algn="r"/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dirty="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5835199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3F1245-C55E-3943-A6A0-A92A94D009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54705" y="1510765"/>
            <a:ext cx="3634591" cy="212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7307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ctoid Gradient">
    <p:bg>
      <p:bgPr>
        <a:gradFill flip="none" rotWithShape="1">
          <a:gsLst>
            <a:gs pos="15000">
              <a:srgbClr val="00437B"/>
            </a:gs>
            <a:gs pos="100000">
              <a:srgbClr val="00A24D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57189" y="1289305"/>
            <a:ext cx="8429625" cy="1642871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11600" b="0" i="0" baseline="0">
                <a:solidFill>
                  <a:schemeClr val="bg1"/>
                </a:solidFill>
                <a:latin typeface="EMprint" charset="0"/>
                <a:ea typeface="EMprint" charset="0"/>
                <a:cs typeface="EMprint" charset="0"/>
              </a:defRPr>
            </a:lvl1pPr>
          </a:lstStyle>
          <a:p>
            <a:r>
              <a:rPr lang="en-US" dirty="0"/>
              <a:t>Data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357189" y="2817495"/>
            <a:ext cx="8429625" cy="13716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en-US" sz="3200" kern="1200" dirty="0" smtClean="0">
                <a:solidFill>
                  <a:schemeClr val="bg1"/>
                </a:solidFill>
                <a:latin typeface="EMprint" charset="0"/>
                <a:ea typeface="EMprint" charset="0"/>
                <a:cs typeface="EMprint" charset="0"/>
              </a:defRPr>
            </a:lvl1pPr>
            <a:lvl2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655887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o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60046" y="1289305"/>
            <a:ext cx="8429625" cy="1642871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11600" b="0" i="0" baseline="0">
                <a:solidFill>
                  <a:srgbClr val="00A24D"/>
                </a:solidFill>
                <a:latin typeface="EMprint" charset="0"/>
                <a:ea typeface="EMprint" charset="0"/>
                <a:cs typeface="EMprint" charset="0"/>
              </a:defRPr>
            </a:lvl1pPr>
          </a:lstStyle>
          <a:p>
            <a:r>
              <a:rPr lang="en-US" dirty="0"/>
              <a:t>Data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360044" y="2817495"/>
            <a:ext cx="8429625" cy="13716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en-US" sz="3200" kern="1200" dirty="0" smtClean="0">
                <a:solidFill>
                  <a:srgbClr val="00A24D"/>
                </a:solidFill>
                <a:latin typeface="EMprint" charset="0"/>
                <a:ea typeface="EMprint" charset="0"/>
                <a:cs typeface="EMprint" charset="0"/>
              </a:defRPr>
            </a:lvl1pPr>
            <a:lvl2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BCEAF00-35EE-2349-AC37-D94588E1CC52}" type="slidenum">
              <a:rPr>
                <a:solidFill>
                  <a:srgbClr val="000000"/>
                </a:solidFill>
              </a:rPr>
              <a:pPr algn="r"/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r"/>
            <a:r>
              <a:rPr dirty="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194365399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oi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5099050" y="1314576"/>
            <a:ext cx="3653684" cy="137160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>
              <a:lnSpc>
                <a:spcPct val="90000"/>
              </a:lnSpc>
              <a:buNone/>
              <a:defRPr lang="en-US" sz="11600" b="0" i="0" baseline="0" dirty="0" smtClean="0">
                <a:solidFill>
                  <a:srgbClr val="00A24D"/>
                </a:solidFill>
                <a:latin typeface="EMprint" charset="0"/>
                <a:ea typeface="EMprint" charset="0"/>
                <a:cs typeface="EMprint" charset="0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Data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360045" y="1314576"/>
            <a:ext cx="3653684" cy="137160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90000"/>
              </a:lnSpc>
              <a:buNone/>
              <a:defRPr lang="en-US" sz="11600" dirty="0" smtClean="0">
                <a:solidFill>
                  <a:srgbClr val="00437B"/>
                </a:solidFill>
                <a:latin typeface="EMprint" charset="0"/>
                <a:ea typeface="EMprint" charset="0"/>
                <a:cs typeface="EMprint" charset="0"/>
              </a:defRPr>
            </a:lvl1pPr>
          </a:lstStyle>
          <a:p>
            <a:pPr lvl="0"/>
            <a:r>
              <a:rPr lang="en-US" dirty="0"/>
              <a:t>Data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360045" y="2798898"/>
            <a:ext cx="3653684" cy="13716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en-US" sz="2600" kern="1200" dirty="0" smtClean="0">
                <a:solidFill>
                  <a:srgbClr val="00437B"/>
                </a:solidFill>
                <a:latin typeface="EMprint" charset="0"/>
                <a:ea typeface="EMprint" charset="0"/>
                <a:cs typeface="EMprint" charset="0"/>
              </a:defRPr>
            </a:lvl1pPr>
            <a:lvl2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5099050" y="2798898"/>
            <a:ext cx="3653684" cy="13716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en-US" sz="2600" kern="1200" dirty="0" smtClean="0">
                <a:solidFill>
                  <a:srgbClr val="00A24D"/>
                </a:solidFill>
                <a:latin typeface="EMprint" charset="0"/>
                <a:ea typeface="EMprint" charset="0"/>
                <a:cs typeface="EMprint" charset="0"/>
              </a:defRPr>
            </a:lvl1pPr>
            <a:lvl2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6BCEAF00-35EE-2349-AC37-D94588E1CC52}" type="slidenum">
              <a:rPr>
                <a:solidFill>
                  <a:srgbClr val="000000"/>
                </a:solidFill>
              </a:rPr>
              <a:pPr algn="r"/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dirty="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167928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49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29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slideLayout" Target="../slideLayouts/slideLayout5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76.xml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29" Type="http://schemas.openxmlformats.org/officeDocument/2006/relationships/image" Target="../media/image6.png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28" Type="http://schemas.openxmlformats.org/officeDocument/2006/relationships/theme" Target="../theme/theme3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slideLayout" Target="../slideLayouts/slideLayout7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90.xml"/><Relationship Id="rId18" Type="http://schemas.openxmlformats.org/officeDocument/2006/relationships/slideLayout" Target="../slideLayouts/slideLayout95.xml"/><Relationship Id="rId26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80.xml"/><Relationship Id="rId21" Type="http://schemas.openxmlformats.org/officeDocument/2006/relationships/slideLayout" Target="../slideLayouts/slideLayout98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17" Type="http://schemas.openxmlformats.org/officeDocument/2006/relationships/slideLayout" Target="../slideLayouts/slideLayout94.xml"/><Relationship Id="rId25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79.xml"/><Relationship Id="rId16" Type="http://schemas.openxmlformats.org/officeDocument/2006/relationships/slideLayout" Target="../slideLayouts/slideLayout93.xml"/><Relationship Id="rId20" Type="http://schemas.openxmlformats.org/officeDocument/2006/relationships/slideLayout" Target="../slideLayouts/slideLayout97.xml"/><Relationship Id="rId29" Type="http://schemas.openxmlformats.org/officeDocument/2006/relationships/image" Target="../media/image6.png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24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92.xml"/><Relationship Id="rId23" Type="http://schemas.openxmlformats.org/officeDocument/2006/relationships/slideLayout" Target="../slideLayouts/slideLayout100.xml"/><Relationship Id="rId28" Type="http://schemas.openxmlformats.org/officeDocument/2006/relationships/theme" Target="../theme/theme4.xml"/><Relationship Id="rId10" Type="http://schemas.openxmlformats.org/officeDocument/2006/relationships/slideLayout" Target="../slideLayouts/slideLayout87.xml"/><Relationship Id="rId19" Type="http://schemas.openxmlformats.org/officeDocument/2006/relationships/slideLayout" Target="../slideLayouts/slideLayout96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91.xml"/><Relationship Id="rId22" Type="http://schemas.openxmlformats.org/officeDocument/2006/relationships/slideLayout" Target="../slideLayouts/slideLayout99.xml"/><Relationship Id="rId27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91221" y="4834653"/>
            <a:ext cx="297179" cy="1314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defRPr lang="en-US" sz="700" smtClean="0">
                <a:solidFill>
                  <a:schemeClr val="tx1"/>
                </a:solidFill>
                <a:latin typeface="+mn-lt"/>
                <a:ea typeface="Arial"/>
                <a:cs typeface="Arial" charset="0"/>
              </a:defRPr>
            </a:lvl1pPr>
          </a:lstStyle>
          <a:p>
            <a:pPr algn="r"/>
            <a:fld id="{6BCEAF00-35EE-2349-AC37-D94588E1CC52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57189" y="220266"/>
            <a:ext cx="84296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57189" y="984648"/>
            <a:ext cx="8429625" cy="3604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Picture 1" descr="exmo_red.png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542" y="4802990"/>
            <a:ext cx="857250" cy="171820"/>
          </a:xfrm>
          <a:prstGeom prst="rect">
            <a:avLst/>
          </a:prstGeom>
        </p:spPr>
      </p:pic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583813" y="4834653"/>
            <a:ext cx="2895600" cy="1386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defRPr lang="en-US" sz="700">
                <a:latin typeface="+mn-lt"/>
                <a:ea typeface="Arial"/>
                <a:cs typeface="Arial" charset="0"/>
              </a:defRPr>
            </a:lvl1pPr>
          </a:lstStyle>
          <a:p>
            <a:pPr algn="r"/>
            <a:r>
              <a:rPr lang="en-US" dirty="0"/>
              <a:t>Proprietary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06" r:id="rId2"/>
    <p:sldLayoutId id="2147483935" r:id="rId3"/>
    <p:sldLayoutId id="2147483945" r:id="rId4"/>
    <p:sldLayoutId id="2147483908" r:id="rId5"/>
    <p:sldLayoutId id="2147483910" r:id="rId6"/>
    <p:sldLayoutId id="2147483913" r:id="rId7"/>
    <p:sldLayoutId id="2147483922" r:id="rId8"/>
    <p:sldLayoutId id="2147483947" r:id="rId9"/>
    <p:sldLayoutId id="2147483946" r:id="rId10"/>
    <p:sldLayoutId id="2147483960" r:id="rId11"/>
    <p:sldLayoutId id="2147483936" r:id="rId12"/>
    <p:sldLayoutId id="2147483953" r:id="rId13"/>
    <p:sldLayoutId id="2147483931" r:id="rId14"/>
    <p:sldLayoutId id="2147483959" r:id="rId15"/>
    <p:sldLayoutId id="2147483934" r:id="rId16"/>
    <p:sldLayoutId id="2147484072" r:id="rId17"/>
    <p:sldLayoutId id="2147484073" r:id="rId18"/>
    <p:sldLayoutId id="2147484074" r:id="rId19"/>
    <p:sldLayoutId id="2147484075" r:id="rId20"/>
    <p:sldLayoutId id="2147484076" r:id="rId21"/>
    <p:sldLayoutId id="2147484077" r:id="rId22"/>
    <p:sldLayoutId id="2147484078" r:id="rId23"/>
  </p:sldLayoutIdLst>
  <p:hf hdr="0" ftr="0" dt="0"/>
  <p:txStyles>
    <p:titleStyle>
      <a:lvl1pPr algn="l" defTabSz="408194" rtl="0" eaLnBrk="1" fontAlgn="base" hangingPunct="1">
        <a:spcBef>
          <a:spcPct val="0"/>
        </a:spcBef>
        <a:spcAft>
          <a:spcPct val="0"/>
        </a:spcAft>
        <a:defRPr sz="2600" kern="1200">
          <a:solidFill>
            <a:schemeClr val="tx2"/>
          </a:solidFill>
          <a:latin typeface="Arial"/>
          <a:ea typeface="Arial"/>
          <a:cs typeface="Arial"/>
        </a:defRPr>
      </a:lvl1pPr>
      <a:lvl2pPr algn="l" defTabSz="408194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ea typeface="ヒラギノ角ゴ Pro W3" charset="0"/>
          <a:cs typeface="Arial" charset="0"/>
        </a:defRPr>
      </a:lvl2pPr>
      <a:lvl3pPr algn="l" defTabSz="408194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ea typeface="ヒラギノ角ゴ Pro W3" charset="0"/>
          <a:cs typeface="Arial" charset="0"/>
        </a:defRPr>
      </a:lvl3pPr>
      <a:lvl4pPr algn="l" defTabSz="408194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ea typeface="ヒラギノ角ゴ Pro W3" charset="0"/>
          <a:cs typeface="Arial" charset="0"/>
        </a:defRPr>
      </a:lvl4pPr>
      <a:lvl5pPr algn="l" defTabSz="408194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ea typeface="ヒラギノ角ゴ Pro W3" charset="0"/>
          <a:cs typeface="Arial" charset="0"/>
        </a:defRPr>
      </a:lvl5pPr>
      <a:lvl6pPr marL="408194" algn="l" defTabSz="408194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ea typeface="ヒラギノ角ゴ Pro W3" charset="0"/>
        </a:defRPr>
      </a:lvl6pPr>
      <a:lvl7pPr marL="816388" algn="l" defTabSz="408194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ea typeface="ヒラギノ角ゴ Pro W3" charset="0"/>
        </a:defRPr>
      </a:lvl7pPr>
      <a:lvl8pPr marL="1224582" algn="l" defTabSz="408194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ea typeface="ヒラギノ角ゴ Pro W3" charset="0"/>
        </a:defRPr>
      </a:lvl8pPr>
      <a:lvl9pPr marL="1632776" algn="l" defTabSz="408194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202680" indent="-202680" algn="l" defTabSz="408194" rtl="0" eaLnBrk="1" fontAlgn="base" hangingPunct="1"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rgbClr val="000000"/>
          </a:solidFill>
          <a:latin typeface="+mn-lt"/>
          <a:ea typeface="Arial"/>
          <a:cs typeface="Arial"/>
        </a:defRPr>
      </a:lvl1pPr>
      <a:lvl2pPr marL="405359" indent="-202680" algn="l" defTabSz="408194" rtl="0" eaLnBrk="1" fontAlgn="base" hangingPunct="1">
        <a:spcBef>
          <a:spcPts val="536"/>
        </a:spcBef>
        <a:spcAft>
          <a:spcPct val="0"/>
        </a:spcAft>
        <a:buFont typeface="Arial" charset="0"/>
        <a:buChar char="•"/>
        <a:defRPr sz="1400" kern="1200">
          <a:solidFill>
            <a:srgbClr val="000000"/>
          </a:solidFill>
          <a:latin typeface="+mn-lt"/>
          <a:ea typeface="Arial"/>
          <a:cs typeface="+mn-cs"/>
        </a:defRPr>
      </a:lvl2pPr>
      <a:lvl3pPr marL="615126" indent="-209766" algn="l" defTabSz="408194" rtl="0" eaLnBrk="1" fontAlgn="base" hangingPunct="1">
        <a:spcBef>
          <a:spcPct val="0"/>
        </a:spcBef>
        <a:spcAft>
          <a:spcPct val="0"/>
        </a:spcAft>
        <a:buFont typeface="Arial" charset="0"/>
        <a:buChar char="•"/>
        <a:defRPr sz="1400" kern="1200">
          <a:solidFill>
            <a:srgbClr val="000000"/>
          </a:solidFill>
          <a:latin typeface="+mn-lt"/>
          <a:ea typeface="Arial"/>
          <a:cs typeface="+mn-cs"/>
        </a:defRPr>
      </a:lvl3pPr>
      <a:lvl4pPr marL="817806" indent="-202680" algn="l" defTabSz="508826" rtl="0" eaLnBrk="1" fontAlgn="base" hangingPunct="1">
        <a:spcBef>
          <a:spcPct val="0"/>
        </a:spcBef>
        <a:spcAft>
          <a:spcPct val="0"/>
        </a:spcAft>
        <a:buFont typeface="Arial" charset="0"/>
        <a:buChar char="•"/>
        <a:defRPr sz="1400" kern="1200">
          <a:solidFill>
            <a:srgbClr val="000000"/>
          </a:solidFill>
          <a:latin typeface="+mn-lt"/>
          <a:ea typeface="Arial"/>
          <a:cs typeface="+mn-cs"/>
        </a:defRPr>
      </a:lvl4pPr>
      <a:lvl5pPr marL="1020485" indent="-202680" algn="l" defTabSz="408194" rtl="0" eaLnBrk="1" fontAlgn="base" hangingPunct="1">
        <a:spcBef>
          <a:spcPct val="0"/>
        </a:spcBef>
        <a:spcAft>
          <a:spcPct val="0"/>
        </a:spcAft>
        <a:buFont typeface="Arial" charset="0"/>
        <a:buChar char="•"/>
        <a:defRPr sz="1400" kern="1200">
          <a:solidFill>
            <a:srgbClr val="000000"/>
          </a:solidFill>
          <a:latin typeface="+mn-lt"/>
          <a:ea typeface="Arial"/>
          <a:cs typeface="+mn-cs"/>
        </a:defRPr>
      </a:lvl5pPr>
      <a:lvl6pPr marL="2245066" indent="-204097" algn="l" defTabSz="40819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260" indent="-204097" algn="l" defTabSz="40819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454" indent="-204097" algn="l" defTabSz="40819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648" indent="-204097" algn="l" defTabSz="40819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94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88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82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76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969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163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57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551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91221" y="4834653"/>
            <a:ext cx="297179" cy="1314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defRPr lang="en-US" sz="700" smtClean="0">
                <a:solidFill>
                  <a:schemeClr val="tx1"/>
                </a:solidFill>
                <a:latin typeface="EMprint" charset="0"/>
                <a:ea typeface="EMprint" charset="0"/>
                <a:cs typeface="EMprint" charset="0"/>
              </a:defRPr>
            </a:lvl1pPr>
          </a:lstStyle>
          <a:p>
            <a:pPr algn="r"/>
            <a:fld id="{6BCEAF00-35EE-2349-AC37-D94588E1CC52}" type="slidenum">
              <a:rPr lang="uk-UA">
                <a:solidFill>
                  <a:srgbClr val="000000"/>
                </a:solidFill>
              </a:rPr>
              <a:pPr algn="r"/>
              <a:t>‹#›</a:t>
            </a:fld>
            <a:endParaRPr lang="uk-UA">
              <a:solidFill>
                <a:srgbClr val="000000"/>
              </a:solidFill>
            </a:endParaRPr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57189" y="220266"/>
            <a:ext cx="8429625" cy="5715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57189" y="984648"/>
            <a:ext cx="8429625" cy="360402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583813" y="4834653"/>
            <a:ext cx="2895600" cy="1386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defRPr lang="en-US" sz="700">
                <a:latin typeface="EMprint" charset="0"/>
                <a:ea typeface="EMprint" charset="0"/>
                <a:cs typeface="EMprint" charset="0"/>
              </a:defRPr>
            </a:lvl1pPr>
          </a:lstStyle>
          <a:p>
            <a:pPr algn="r"/>
            <a:r>
              <a:rPr dirty="0">
                <a:solidFill>
                  <a:srgbClr val="000000"/>
                </a:solidFill>
              </a:rPr>
              <a:t>Proprietary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95703B-AF6D-5749-B91F-4DC656FC68D4}"/>
              </a:ext>
            </a:extLst>
          </p:cNvPr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>
            <a:off x="320904" y="4740709"/>
            <a:ext cx="501873" cy="29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26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  <p:sldLayoutId id="2147483976" r:id="rId12"/>
    <p:sldLayoutId id="2147483977" r:id="rId13"/>
    <p:sldLayoutId id="2147483978" r:id="rId14"/>
    <p:sldLayoutId id="2147483979" r:id="rId15"/>
    <p:sldLayoutId id="2147483980" r:id="rId16"/>
    <p:sldLayoutId id="2147483981" r:id="rId17"/>
    <p:sldLayoutId id="2147483982" r:id="rId18"/>
    <p:sldLayoutId id="2147483983" r:id="rId19"/>
    <p:sldLayoutId id="2147483984" r:id="rId20"/>
    <p:sldLayoutId id="2147483985" r:id="rId21"/>
    <p:sldLayoutId id="2147483986" r:id="rId22"/>
    <p:sldLayoutId id="2147483987" r:id="rId23"/>
    <p:sldLayoutId id="2147483988" r:id="rId24"/>
    <p:sldLayoutId id="2147483989" r:id="rId25"/>
    <p:sldLayoutId id="2147483990" r:id="rId26"/>
    <p:sldLayoutId id="2147483991" r:id="rId27"/>
  </p:sldLayoutIdLst>
  <p:hf hdr="0" ftr="0" dt="0"/>
  <p:txStyles>
    <p:titleStyle>
      <a:lvl1pPr algn="l" defTabSz="408194" rtl="0" eaLnBrk="1" fontAlgn="base" hangingPunct="1">
        <a:spcBef>
          <a:spcPct val="0"/>
        </a:spcBef>
        <a:spcAft>
          <a:spcPct val="0"/>
        </a:spcAft>
        <a:defRPr sz="2600" kern="1200">
          <a:solidFill>
            <a:srgbClr val="00A24D"/>
          </a:solidFill>
          <a:latin typeface="EMprint" charset="0"/>
          <a:ea typeface="EMprint" charset="0"/>
          <a:cs typeface="EMprint" charset="0"/>
        </a:defRPr>
      </a:lvl1pPr>
      <a:lvl2pPr algn="l" defTabSz="408194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ea typeface="ヒラギノ角ゴ Pro W3" charset="0"/>
          <a:cs typeface="Arial" charset="0"/>
        </a:defRPr>
      </a:lvl2pPr>
      <a:lvl3pPr algn="l" defTabSz="408194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ea typeface="ヒラギノ角ゴ Pro W3" charset="0"/>
          <a:cs typeface="Arial" charset="0"/>
        </a:defRPr>
      </a:lvl3pPr>
      <a:lvl4pPr algn="l" defTabSz="408194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ea typeface="ヒラギノ角ゴ Pro W3" charset="0"/>
          <a:cs typeface="Arial" charset="0"/>
        </a:defRPr>
      </a:lvl4pPr>
      <a:lvl5pPr algn="l" defTabSz="408194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ea typeface="ヒラギノ角ゴ Pro W3" charset="0"/>
          <a:cs typeface="Arial" charset="0"/>
        </a:defRPr>
      </a:lvl5pPr>
      <a:lvl6pPr marL="408194" algn="l" defTabSz="408194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ea typeface="ヒラギノ角ゴ Pro W3" charset="0"/>
        </a:defRPr>
      </a:lvl6pPr>
      <a:lvl7pPr marL="816388" algn="l" defTabSz="408194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ea typeface="ヒラギノ角ゴ Pro W3" charset="0"/>
        </a:defRPr>
      </a:lvl7pPr>
      <a:lvl8pPr marL="1224582" algn="l" defTabSz="408194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ea typeface="ヒラギノ角ゴ Pro W3" charset="0"/>
        </a:defRPr>
      </a:lvl8pPr>
      <a:lvl9pPr marL="1632776" algn="l" defTabSz="408194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202680" indent="-202680" algn="l" defTabSz="408194" rtl="0" eaLnBrk="1" fontAlgn="base" hangingPunct="1"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rgbClr val="000000"/>
          </a:solidFill>
          <a:latin typeface="EMprint" charset="0"/>
          <a:ea typeface="EMprint" charset="0"/>
          <a:cs typeface="EMprint" charset="0"/>
        </a:defRPr>
      </a:lvl1pPr>
      <a:lvl2pPr marL="405359" indent="-202680" algn="l" defTabSz="408194" rtl="0" eaLnBrk="1" fontAlgn="base" hangingPunct="1">
        <a:spcBef>
          <a:spcPts val="536"/>
        </a:spcBef>
        <a:spcAft>
          <a:spcPct val="0"/>
        </a:spcAft>
        <a:buFont typeface="Arial" charset="0"/>
        <a:buChar char="•"/>
        <a:defRPr sz="1400" kern="1200">
          <a:solidFill>
            <a:srgbClr val="000000"/>
          </a:solidFill>
          <a:latin typeface="EMprint" charset="0"/>
          <a:ea typeface="EMprint" charset="0"/>
          <a:cs typeface="EMprint" charset="0"/>
        </a:defRPr>
      </a:lvl2pPr>
      <a:lvl3pPr marL="615126" indent="-209766" algn="l" defTabSz="408194" rtl="0" eaLnBrk="1" fontAlgn="base" hangingPunct="1">
        <a:spcBef>
          <a:spcPct val="0"/>
        </a:spcBef>
        <a:spcAft>
          <a:spcPct val="0"/>
        </a:spcAft>
        <a:buFont typeface="Arial" charset="0"/>
        <a:buChar char="•"/>
        <a:defRPr sz="1400" kern="1200">
          <a:solidFill>
            <a:srgbClr val="000000"/>
          </a:solidFill>
          <a:latin typeface="EMprint" charset="0"/>
          <a:ea typeface="EMprint" charset="0"/>
          <a:cs typeface="EMprint" charset="0"/>
        </a:defRPr>
      </a:lvl3pPr>
      <a:lvl4pPr marL="817806" indent="-202680" algn="l" defTabSz="508826" rtl="0" eaLnBrk="1" fontAlgn="base" hangingPunct="1">
        <a:spcBef>
          <a:spcPct val="0"/>
        </a:spcBef>
        <a:spcAft>
          <a:spcPct val="0"/>
        </a:spcAft>
        <a:buFont typeface="Arial" charset="0"/>
        <a:buChar char="•"/>
        <a:defRPr sz="1400" kern="1200">
          <a:solidFill>
            <a:srgbClr val="000000"/>
          </a:solidFill>
          <a:latin typeface="EMprint" charset="0"/>
          <a:ea typeface="EMprint" charset="0"/>
          <a:cs typeface="EMprint" charset="0"/>
        </a:defRPr>
      </a:lvl4pPr>
      <a:lvl5pPr marL="1020485" indent="-202680" algn="l" defTabSz="408194" rtl="0" eaLnBrk="1" fontAlgn="base" hangingPunct="1">
        <a:spcBef>
          <a:spcPct val="0"/>
        </a:spcBef>
        <a:spcAft>
          <a:spcPct val="0"/>
        </a:spcAft>
        <a:buFont typeface="Arial" charset="0"/>
        <a:buChar char="•"/>
        <a:defRPr sz="1400" kern="1200">
          <a:solidFill>
            <a:srgbClr val="000000"/>
          </a:solidFill>
          <a:latin typeface="EMprint" charset="0"/>
          <a:ea typeface="EMprint" charset="0"/>
          <a:cs typeface="EMprint" charset="0"/>
        </a:defRPr>
      </a:lvl5pPr>
      <a:lvl6pPr marL="2245066" indent="-204097" algn="l" defTabSz="40819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260" indent="-204097" algn="l" defTabSz="40819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454" indent="-204097" algn="l" defTabSz="40819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648" indent="-204097" algn="l" defTabSz="40819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94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88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82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76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969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163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57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551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91221" y="4834653"/>
            <a:ext cx="297179" cy="1314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defRPr lang="en-US" sz="700" smtClean="0">
                <a:solidFill>
                  <a:schemeClr val="tx1"/>
                </a:solidFill>
                <a:latin typeface="EMprint" charset="0"/>
                <a:ea typeface="EMprint" charset="0"/>
                <a:cs typeface="EMprint" charset="0"/>
              </a:defRPr>
            </a:lvl1pPr>
          </a:lstStyle>
          <a:p>
            <a:pPr algn="r"/>
            <a:fld id="{6BCEAF00-35EE-2349-AC37-D94588E1CC52}" type="slidenum">
              <a:rPr lang="uk-UA">
                <a:solidFill>
                  <a:srgbClr val="000000"/>
                </a:solidFill>
              </a:rPr>
              <a:pPr algn="r"/>
              <a:t>‹#›</a:t>
            </a:fld>
            <a:endParaRPr lang="uk-UA">
              <a:solidFill>
                <a:srgbClr val="000000"/>
              </a:solidFill>
            </a:endParaRPr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57189" y="220266"/>
            <a:ext cx="8429625" cy="5715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57189" y="984648"/>
            <a:ext cx="8429625" cy="360402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583813" y="4834653"/>
            <a:ext cx="2895600" cy="1386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defRPr lang="en-US" sz="700">
                <a:latin typeface="EMprint" charset="0"/>
                <a:ea typeface="EMprint" charset="0"/>
                <a:cs typeface="EMprint" charset="0"/>
              </a:defRPr>
            </a:lvl1pPr>
          </a:lstStyle>
          <a:p>
            <a:pPr algn="r"/>
            <a:r>
              <a:rPr dirty="0">
                <a:solidFill>
                  <a:srgbClr val="000000"/>
                </a:solidFill>
              </a:rPr>
              <a:t>Proprietary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95703B-AF6D-5749-B91F-4DC656FC68D4}"/>
              </a:ext>
            </a:extLst>
          </p:cNvPr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>
            <a:off x="320904" y="4740709"/>
            <a:ext cx="501873" cy="29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4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  <p:sldLayoutId id="2147484004" r:id="rId12"/>
    <p:sldLayoutId id="2147484005" r:id="rId13"/>
    <p:sldLayoutId id="2147484006" r:id="rId14"/>
    <p:sldLayoutId id="2147484007" r:id="rId15"/>
    <p:sldLayoutId id="2147484008" r:id="rId16"/>
    <p:sldLayoutId id="2147484009" r:id="rId17"/>
    <p:sldLayoutId id="2147484010" r:id="rId18"/>
    <p:sldLayoutId id="2147484011" r:id="rId19"/>
    <p:sldLayoutId id="2147484012" r:id="rId20"/>
    <p:sldLayoutId id="2147484013" r:id="rId21"/>
    <p:sldLayoutId id="2147484014" r:id="rId22"/>
    <p:sldLayoutId id="2147484015" r:id="rId23"/>
    <p:sldLayoutId id="2147484016" r:id="rId24"/>
    <p:sldLayoutId id="2147484017" r:id="rId25"/>
    <p:sldLayoutId id="2147484018" r:id="rId26"/>
    <p:sldLayoutId id="2147484019" r:id="rId27"/>
  </p:sldLayoutIdLst>
  <p:hf hdr="0" ftr="0" dt="0"/>
  <p:txStyles>
    <p:titleStyle>
      <a:lvl1pPr algn="l" defTabSz="408194" rtl="0" eaLnBrk="1" fontAlgn="base" hangingPunct="1">
        <a:spcBef>
          <a:spcPct val="0"/>
        </a:spcBef>
        <a:spcAft>
          <a:spcPct val="0"/>
        </a:spcAft>
        <a:defRPr sz="2600" kern="1200">
          <a:solidFill>
            <a:srgbClr val="00A24D"/>
          </a:solidFill>
          <a:latin typeface="EMprint" charset="0"/>
          <a:ea typeface="EMprint" charset="0"/>
          <a:cs typeface="EMprint" charset="0"/>
        </a:defRPr>
      </a:lvl1pPr>
      <a:lvl2pPr algn="l" defTabSz="408194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ea typeface="ヒラギノ角ゴ Pro W3" charset="0"/>
          <a:cs typeface="Arial" charset="0"/>
        </a:defRPr>
      </a:lvl2pPr>
      <a:lvl3pPr algn="l" defTabSz="408194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ea typeface="ヒラギノ角ゴ Pro W3" charset="0"/>
          <a:cs typeface="Arial" charset="0"/>
        </a:defRPr>
      </a:lvl3pPr>
      <a:lvl4pPr algn="l" defTabSz="408194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ea typeface="ヒラギノ角ゴ Pro W3" charset="0"/>
          <a:cs typeface="Arial" charset="0"/>
        </a:defRPr>
      </a:lvl4pPr>
      <a:lvl5pPr algn="l" defTabSz="408194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ea typeface="ヒラギノ角ゴ Pro W3" charset="0"/>
          <a:cs typeface="Arial" charset="0"/>
        </a:defRPr>
      </a:lvl5pPr>
      <a:lvl6pPr marL="408194" algn="l" defTabSz="408194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ea typeface="ヒラギノ角ゴ Pro W3" charset="0"/>
        </a:defRPr>
      </a:lvl6pPr>
      <a:lvl7pPr marL="816388" algn="l" defTabSz="408194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ea typeface="ヒラギノ角ゴ Pro W3" charset="0"/>
        </a:defRPr>
      </a:lvl7pPr>
      <a:lvl8pPr marL="1224582" algn="l" defTabSz="408194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ea typeface="ヒラギノ角ゴ Pro W3" charset="0"/>
        </a:defRPr>
      </a:lvl8pPr>
      <a:lvl9pPr marL="1632776" algn="l" defTabSz="408194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202680" indent="-202680" algn="l" defTabSz="408194" rtl="0" eaLnBrk="1" fontAlgn="base" hangingPunct="1"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rgbClr val="000000"/>
          </a:solidFill>
          <a:latin typeface="EMprint" charset="0"/>
          <a:ea typeface="EMprint" charset="0"/>
          <a:cs typeface="EMprint" charset="0"/>
        </a:defRPr>
      </a:lvl1pPr>
      <a:lvl2pPr marL="405359" indent="-202680" algn="l" defTabSz="408194" rtl="0" eaLnBrk="1" fontAlgn="base" hangingPunct="1">
        <a:spcBef>
          <a:spcPts val="536"/>
        </a:spcBef>
        <a:spcAft>
          <a:spcPct val="0"/>
        </a:spcAft>
        <a:buFont typeface="Arial" charset="0"/>
        <a:buChar char="•"/>
        <a:defRPr sz="1400" kern="1200">
          <a:solidFill>
            <a:srgbClr val="000000"/>
          </a:solidFill>
          <a:latin typeface="EMprint" charset="0"/>
          <a:ea typeface="EMprint" charset="0"/>
          <a:cs typeface="EMprint" charset="0"/>
        </a:defRPr>
      </a:lvl2pPr>
      <a:lvl3pPr marL="615126" indent="-209766" algn="l" defTabSz="408194" rtl="0" eaLnBrk="1" fontAlgn="base" hangingPunct="1">
        <a:spcBef>
          <a:spcPct val="0"/>
        </a:spcBef>
        <a:spcAft>
          <a:spcPct val="0"/>
        </a:spcAft>
        <a:buFont typeface="Arial" charset="0"/>
        <a:buChar char="•"/>
        <a:defRPr sz="1400" kern="1200">
          <a:solidFill>
            <a:srgbClr val="000000"/>
          </a:solidFill>
          <a:latin typeface="EMprint" charset="0"/>
          <a:ea typeface="EMprint" charset="0"/>
          <a:cs typeface="EMprint" charset="0"/>
        </a:defRPr>
      </a:lvl3pPr>
      <a:lvl4pPr marL="817806" indent="-202680" algn="l" defTabSz="508826" rtl="0" eaLnBrk="1" fontAlgn="base" hangingPunct="1">
        <a:spcBef>
          <a:spcPct val="0"/>
        </a:spcBef>
        <a:spcAft>
          <a:spcPct val="0"/>
        </a:spcAft>
        <a:buFont typeface="Arial" charset="0"/>
        <a:buChar char="•"/>
        <a:defRPr sz="1400" kern="1200">
          <a:solidFill>
            <a:srgbClr val="000000"/>
          </a:solidFill>
          <a:latin typeface="EMprint" charset="0"/>
          <a:ea typeface="EMprint" charset="0"/>
          <a:cs typeface="EMprint" charset="0"/>
        </a:defRPr>
      </a:lvl4pPr>
      <a:lvl5pPr marL="1020485" indent="-202680" algn="l" defTabSz="408194" rtl="0" eaLnBrk="1" fontAlgn="base" hangingPunct="1">
        <a:spcBef>
          <a:spcPct val="0"/>
        </a:spcBef>
        <a:spcAft>
          <a:spcPct val="0"/>
        </a:spcAft>
        <a:buFont typeface="Arial" charset="0"/>
        <a:buChar char="•"/>
        <a:defRPr sz="1400" kern="1200">
          <a:solidFill>
            <a:srgbClr val="000000"/>
          </a:solidFill>
          <a:latin typeface="EMprint" charset="0"/>
          <a:ea typeface="EMprint" charset="0"/>
          <a:cs typeface="EMprint" charset="0"/>
        </a:defRPr>
      </a:lvl5pPr>
      <a:lvl6pPr marL="2245066" indent="-204097" algn="l" defTabSz="40819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260" indent="-204097" algn="l" defTabSz="40819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454" indent="-204097" algn="l" defTabSz="40819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648" indent="-204097" algn="l" defTabSz="40819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94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88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82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76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969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163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57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551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91221" y="4834653"/>
            <a:ext cx="297179" cy="1314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defRPr lang="en-US" sz="700" smtClean="0">
                <a:solidFill>
                  <a:schemeClr val="tx1"/>
                </a:solidFill>
                <a:latin typeface="EMprint" charset="0"/>
                <a:ea typeface="EMprint" charset="0"/>
                <a:cs typeface="EMprint" charset="0"/>
              </a:defRPr>
            </a:lvl1pPr>
          </a:lstStyle>
          <a:p>
            <a:pPr algn="r"/>
            <a:fld id="{6BCEAF00-35EE-2349-AC37-D94588E1CC52}" type="slidenum">
              <a:rPr lang="uk-UA">
                <a:solidFill>
                  <a:srgbClr val="000000"/>
                </a:solidFill>
              </a:rPr>
              <a:pPr algn="r"/>
              <a:t>‹#›</a:t>
            </a:fld>
            <a:endParaRPr lang="uk-UA">
              <a:solidFill>
                <a:srgbClr val="000000"/>
              </a:solidFill>
            </a:endParaRPr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57189" y="220266"/>
            <a:ext cx="8429625" cy="5715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57189" y="984648"/>
            <a:ext cx="8429625" cy="360402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583813" y="4834653"/>
            <a:ext cx="2895600" cy="1386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defRPr lang="en-US" sz="700">
                <a:latin typeface="EMprint" charset="0"/>
                <a:ea typeface="EMprint" charset="0"/>
                <a:cs typeface="EMprint" charset="0"/>
              </a:defRPr>
            </a:lvl1pPr>
          </a:lstStyle>
          <a:p>
            <a:pPr algn="r"/>
            <a:r>
              <a:rPr dirty="0">
                <a:solidFill>
                  <a:srgbClr val="000000"/>
                </a:solidFill>
              </a:rPr>
              <a:t>Proprietary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95703B-AF6D-5749-B91F-4DC656FC68D4}"/>
              </a:ext>
            </a:extLst>
          </p:cNvPr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>
            <a:off x="320904" y="4740709"/>
            <a:ext cx="501873" cy="29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2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  <p:sldLayoutId id="2147484033" r:id="rId13"/>
    <p:sldLayoutId id="2147484034" r:id="rId14"/>
    <p:sldLayoutId id="2147484035" r:id="rId15"/>
    <p:sldLayoutId id="2147484036" r:id="rId16"/>
    <p:sldLayoutId id="2147484037" r:id="rId17"/>
    <p:sldLayoutId id="2147484038" r:id="rId18"/>
    <p:sldLayoutId id="2147484039" r:id="rId19"/>
    <p:sldLayoutId id="2147484040" r:id="rId20"/>
    <p:sldLayoutId id="2147484041" r:id="rId21"/>
    <p:sldLayoutId id="2147484042" r:id="rId22"/>
    <p:sldLayoutId id="2147484043" r:id="rId23"/>
    <p:sldLayoutId id="2147484044" r:id="rId24"/>
    <p:sldLayoutId id="2147484045" r:id="rId25"/>
    <p:sldLayoutId id="2147484046" r:id="rId26"/>
    <p:sldLayoutId id="2147484047" r:id="rId27"/>
  </p:sldLayoutIdLst>
  <p:hf hdr="0" ftr="0" dt="0"/>
  <p:txStyles>
    <p:titleStyle>
      <a:lvl1pPr algn="l" defTabSz="408194" rtl="0" eaLnBrk="1" fontAlgn="base" hangingPunct="1">
        <a:spcBef>
          <a:spcPct val="0"/>
        </a:spcBef>
        <a:spcAft>
          <a:spcPct val="0"/>
        </a:spcAft>
        <a:defRPr sz="2600" kern="1200">
          <a:solidFill>
            <a:srgbClr val="00A24D"/>
          </a:solidFill>
          <a:latin typeface="EMprint" charset="0"/>
          <a:ea typeface="EMprint" charset="0"/>
          <a:cs typeface="EMprint" charset="0"/>
        </a:defRPr>
      </a:lvl1pPr>
      <a:lvl2pPr algn="l" defTabSz="408194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ea typeface="ヒラギノ角ゴ Pro W3" charset="0"/>
          <a:cs typeface="Arial" charset="0"/>
        </a:defRPr>
      </a:lvl2pPr>
      <a:lvl3pPr algn="l" defTabSz="408194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ea typeface="ヒラギノ角ゴ Pro W3" charset="0"/>
          <a:cs typeface="Arial" charset="0"/>
        </a:defRPr>
      </a:lvl3pPr>
      <a:lvl4pPr algn="l" defTabSz="408194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ea typeface="ヒラギノ角ゴ Pro W3" charset="0"/>
          <a:cs typeface="Arial" charset="0"/>
        </a:defRPr>
      </a:lvl4pPr>
      <a:lvl5pPr algn="l" defTabSz="408194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ea typeface="ヒラギノ角ゴ Pro W3" charset="0"/>
          <a:cs typeface="Arial" charset="0"/>
        </a:defRPr>
      </a:lvl5pPr>
      <a:lvl6pPr marL="408194" algn="l" defTabSz="408194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ea typeface="ヒラギノ角ゴ Pro W3" charset="0"/>
        </a:defRPr>
      </a:lvl6pPr>
      <a:lvl7pPr marL="816388" algn="l" defTabSz="408194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ea typeface="ヒラギノ角ゴ Pro W3" charset="0"/>
        </a:defRPr>
      </a:lvl7pPr>
      <a:lvl8pPr marL="1224582" algn="l" defTabSz="408194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ea typeface="ヒラギノ角ゴ Pro W3" charset="0"/>
        </a:defRPr>
      </a:lvl8pPr>
      <a:lvl9pPr marL="1632776" algn="l" defTabSz="408194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202680" indent="-202680" algn="l" defTabSz="408194" rtl="0" eaLnBrk="1" fontAlgn="base" hangingPunct="1"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rgbClr val="000000"/>
          </a:solidFill>
          <a:latin typeface="EMprint" charset="0"/>
          <a:ea typeface="EMprint" charset="0"/>
          <a:cs typeface="EMprint" charset="0"/>
        </a:defRPr>
      </a:lvl1pPr>
      <a:lvl2pPr marL="405359" indent="-202680" algn="l" defTabSz="408194" rtl="0" eaLnBrk="1" fontAlgn="base" hangingPunct="1">
        <a:spcBef>
          <a:spcPts val="536"/>
        </a:spcBef>
        <a:spcAft>
          <a:spcPct val="0"/>
        </a:spcAft>
        <a:buFont typeface="Arial" charset="0"/>
        <a:buChar char="•"/>
        <a:defRPr sz="1400" kern="1200">
          <a:solidFill>
            <a:srgbClr val="000000"/>
          </a:solidFill>
          <a:latin typeface="EMprint" charset="0"/>
          <a:ea typeface="EMprint" charset="0"/>
          <a:cs typeface="EMprint" charset="0"/>
        </a:defRPr>
      </a:lvl2pPr>
      <a:lvl3pPr marL="615126" indent="-209766" algn="l" defTabSz="408194" rtl="0" eaLnBrk="1" fontAlgn="base" hangingPunct="1">
        <a:spcBef>
          <a:spcPct val="0"/>
        </a:spcBef>
        <a:spcAft>
          <a:spcPct val="0"/>
        </a:spcAft>
        <a:buFont typeface="Arial" charset="0"/>
        <a:buChar char="•"/>
        <a:defRPr sz="1400" kern="1200">
          <a:solidFill>
            <a:srgbClr val="000000"/>
          </a:solidFill>
          <a:latin typeface="EMprint" charset="0"/>
          <a:ea typeface="EMprint" charset="0"/>
          <a:cs typeface="EMprint" charset="0"/>
        </a:defRPr>
      </a:lvl3pPr>
      <a:lvl4pPr marL="817806" indent="-202680" algn="l" defTabSz="508826" rtl="0" eaLnBrk="1" fontAlgn="base" hangingPunct="1">
        <a:spcBef>
          <a:spcPct val="0"/>
        </a:spcBef>
        <a:spcAft>
          <a:spcPct val="0"/>
        </a:spcAft>
        <a:buFont typeface="Arial" charset="0"/>
        <a:buChar char="•"/>
        <a:defRPr sz="1400" kern="1200">
          <a:solidFill>
            <a:srgbClr val="000000"/>
          </a:solidFill>
          <a:latin typeface="EMprint" charset="0"/>
          <a:ea typeface="EMprint" charset="0"/>
          <a:cs typeface="EMprint" charset="0"/>
        </a:defRPr>
      </a:lvl4pPr>
      <a:lvl5pPr marL="1020485" indent="-202680" algn="l" defTabSz="408194" rtl="0" eaLnBrk="1" fontAlgn="base" hangingPunct="1">
        <a:spcBef>
          <a:spcPct val="0"/>
        </a:spcBef>
        <a:spcAft>
          <a:spcPct val="0"/>
        </a:spcAft>
        <a:buFont typeface="Arial" charset="0"/>
        <a:buChar char="•"/>
        <a:defRPr sz="1400" kern="1200">
          <a:solidFill>
            <a:srgbClr val="000000"/>
          </a:solidFill>
          <a:latin typeface="EMprint" charset="0"/>
          <a:ea typeface="EMprint" charset="0"/>
          <a:cs typeface="EMprint" charset="0"/>
        </a:defRPr>
      </a:lvl5pPr>
      <a:lvl6pPr marL="2245066" indent="-204097" algn="l" defTabSz="40819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260" indent="-204097" algn="l" defTabSz="40819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454" indent="-204097" algn="l" defTabSz="40819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648" indent="-204097" algn="l" defTabSz="40819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94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88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82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76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969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163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57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551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50829" y="1761229"/>
            <a:ext cx="8429625" cy="512072"/>
          </a:xfrm>
        </p:spPr>
        <p:txBody>
          <a:bodyPr/>
          <a:lstStyle/>
          <a:p>
            <a:r>
              <a:rPr lang="es-AR" sz="3200" dirty="0">
                <a:latin typeface="EMprint" panose="020B0503020204020204" pitchFamily="34" charset="0"/>
                <a:ea typeface="EMprint" panose="020B0503020204020204" pitchFamily="34" charset="0"/>
              </a:rPr>
              <a:t>Guía</a:t>
            </a:r>
            <a:r>
              <a:rPr lang="en-US" sz="3200" dirty="0">
                <a:latin typeface="EMprint" panose="020B0503020204020204" pitchFamily="34" charset="0"/>
                <a:ea typeface="EMprint" panose="020B0503020204020204" pitchFamily="34" charset="0"/>
              </a:rPr>
              <a:t> de SMART para Proveedores</a:t>
            </a:r>
          </a:p>
        </p:txBody>
      </p:sp>
    </p:spTree>
    <p:extLst>
      <p:ext uri="{BB962C8B-B14F-4D97-AF65-F5344CB8AC3E}">
        <p14:creationId xmlns:p14="http://schemas.microsoft.com/office/powerpoint/2010/main" val="2856766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707168"/>
          </a:xfrm>
          <a:prstGeom prst="rect">
            <a:avLst/>
          </a:prstGeom>
          <a:gradFill flip="none" rotWithShape="1">
            <a:gsLst>
              <a:gs pos="0">
                <a:srgbClr val="002F5A"/>
              </a:gs>
              <a:gs pos="100000">
                <a:srgbClr val="00A1A8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189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164595" y="118640"/>
            <a:ext cx="5443299" cy="46988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Foro de Discusión </a:t>
            </a: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056" y="2828313"/>
            <a:ext cx="4013162" cy="18520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5654" y="1624191"/>
            <a:ext cx="312906" cy="3693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09527" y="2840705"/>
            <a:ext cx="312906" cy="3693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88BA6D-9526-AB41-911B-3D951E96BCAF}"/>
              </a:ext>
            </a:extLst>
          </p:cNvPr>
          <p:cNvSpPr txBox="1"/>
          <p:nvPr/>
        </p:nvSpPr>
        <p:spPr>
          <a:xfrm>
            <a:off x="663994" y="864912"/>
            <a:ext cx="75452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900" b="1" dirty="0">
                <a:latin typeface="+mn-lt"/>
              </a:rPr>
              <a:t>Dentro del foro de discusión, usted puede ver y ser parte de varios tópicos de discusión ya creados. Además, puede crear sus propios tópicos de discusión.</a:t>
            </a:r>
            <a:br>
              <a:rPr lang="es-AR" sz="900" b="1" dirty="0">
                <a:latin typeface="+mn-lt"/>
              </a:rPr>
            </a:br>
            <a:br>
              <a:rPr lang="es-AR" sz="900" b="1" dirty="0">
                <a:latin typeface="+mn-lt"/>
              </a:rPr>
            </a:br>
            <a:r>
              <a:rPr lang="es-AR" sz="900" b="1" dirty="0">
                <a:latin typeface="+mn-lt"/>
              </a:rPr>
              <a:t>El foro de discusión estará activo una vez que abre la licitación. Además, una vez cerrada, usted va a poder acceder al mismo.</a:t>
            </a:r>
            <a:endParaRPr lang="en-US" sz="9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8F97B6-DE9C-8D03-AA08-2C1E54DC3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480" y="1624191"/>
            <a:ext cx="6664960" cy="97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27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707168"/>
          </a:xfrm>
          <a:prstGeom prst="rect">
            <a:avLst/>
          </a:prstGeom>
          <a:gradFill flip="none" rotWithShape="1">
            <a:gsLst>
              <a:gs pos="0">
                <a:srgbClr val="002F5A"/>
              </a:gs>
              <a:gs pos="100000">
                <a:srgbClr val="00A1A8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189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164595" y="118640"/>
            <a:ext cx="5443299" cy="469888"/>
          </a:xfrm>
        </p:spPr>
        <p:txBody>
          <a:bodyPr>
            <a:no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Enviar</a:t>
            </a:r>
            <a:r>
              <a:rPr lang="en-US" sz="2400" dirty="0">
                <a:solidFill>
                  <a:schemeClr val="bg1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 Respuesta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ADADBA-EBBA-C6D8-34CC-06B20A18E3FB}"/>
              </a:ext>
            </a:extLst>
          </p:cNvPr>
          <p:cNvSpPr txBox="1"/>
          <p:nvPr/>
        </p:nvSpPr>
        <p:spPr>
          <a:xfrm>
            <a:off x="663994" y="864912"/>
            <a:ext cx="7545286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900" b="1" dirty="0">
                <a:latin typeface="+mn-lt"/>
              </a:rPr>
              <a:t>Después de responder todas las preguntas de los Cuestionarios y completar la hoja de precios, usted puede enviar su respuesta.</a:t>
            </a:r>
            <a:br>
              <a:rPr lang="es-AR" sz="900" b="1" dirty="0">
                <a:latin typeface="+mn-lt"/>
              </a:rPr>
            </a:br>
            <a:br>
              <a:rPr lang="es-AR" sz="900" b="1" dirty="0">
                <a:latin typeface="+mn-lt"/>
              </a:rPr>
            </a:br>
            <a:r>
              <a:rPr lang="es-AR" sz="900" b="1" dirty="0">
                <a:latin typeface="+mn-lt"/>
              </a:rPr>
              <a:t>Hacer </a:t>
            </a:r>
            <a:r>
              <a:rPr lang="es-AR" sz="900" b="1" dirty="0" err="1">
                <a:latin typeface="+mn-lt"/>
              </a:rPr>
              <a:t>cick</a:t>
            </a:r>
            <a:r>
              <a:rPr lang="es-AR" sz="900" b="1" dirty="0">
                <a:latin typeface="+mn-lt"/>
              </a:rPr>
              <a:t> en “enviar respuesta” en la esquina derecha inferior de su pantalla.</a:t>
            </a:r>
          </a:p>
          <a:p>
            <a:endParaRPr lang="es-AR" sz="900" b="1" dirty="0">
              <a:latin typeface="+mn-lt"/>
            </a:endParaRPr>
          </a:p>
          <a:p>
            <a:endParaRPr 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A0AF3F-2BB8-93A3-5FFE-CDA4BC6881E2}"/>
              </a:ext>
            </a:extLst>
          </p:cNvPr>
          <p:cNvSpPr txBox="1"/>
          <p:nvPr/>
        </p:nvSpPr>
        <p:spPr>
          <a:xfrm>
            <a:off x="663994" y="4126272"/>
            <a:ext cx="7545286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900" b="1" dirty="0">
                <a:latin typeface="+mn-lt"/>
              </a:rPr>
              <a:t>Hacer </a:t>
            </a:r>
            <a:r>
              <a:rPr lang="es-AR" sz="900" b="1" dirty="0" err="1">
                <a:latin typeface="+mn-lt"/>
              </a:rPr>
              <a:t>click</a:t>
            </a:r>
            <a:r>
              <a:rPr lang="es-AR" sz="900" b="1" dirty="0">
                <a:latin typeface="+mn-lt"/>
              </a:rPr>
              <a:t> en Si, para confirmar el </a:t>
            </a:r>
            <a:r>
              <a:rPr lang="es-AR" sz="900" b="1" dirty="0" err="1">
                <a:latin typeface="+mn-lt"/>
              </a:rPr>
              <a:t>envio</a:t>
            </a:r>
            <a:r>
              <a:rPr lang="es-AR" sz="900" b="1" dirty="0">
                <a:latin typeface="+mn-lt"/>
              </a:rPr>
              <a:t> de su respuesta en la licitación.</a:t>
            </a:r>
            <a:br>
              <a:rPr lang="es-AR" sz="900" b="1" dirty="0">
                <a:latin typeface="+mn-lt"/>
              </a:rPr>
            </a:br>
            <a:br>
              <a:rPr lang="es-AR" sz="900" b="1" dirty="0">
                <a:latin typeface="+mn-lt"/>
              </a:rPr>
            </a:br>
            <a:r>
              <a:rPr lang="es-AR" sz="900" b="1" dirty="0">
                <a:latin typeface="+mn-lt"/>
              </a:rPr>
              <a:t>Una vez que usted </a:t>
            </a:r>
            <a:r>
              <a:rPr lang="es-AR" sz="900" b="1" dirty="0" err="1">
                <a:latin typeface="+mn-lt"/>
              </a:rPr>
              <a:t>envia</a:t>
            </a:r>
            <a:r>
              <a:rPr lang="es-AR" sz="900" b="1" dirty="0">
                <a:latin typeface="+mn-lt"/>
              </a:rPr>
              <a:t> la respuesta, su estado de participación pasar a ser “Respuesta Enviada”</a:t>
            </a:r>
          </a:p>
          <a:p>
            <a:endParaRPr lang="es-AR" sz="900" b="1" dirty="0">
              <a:latin typeface="+mn-lt"/>
            </a:endParaRPr>
          </a:p>
          <a:p>
            <a:endParaRPr lang="en-US" sz="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E8159-3F98-6954-C040-70D76BFF2E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12" b="15757"/>
          <a:stretch/>
        </p:blipFill>
        <p:spPr>
          <a:xfrm>
            <a:off x="1723150" y="1440474"/>
            <a:ext cx="5426974" cy="268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75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002F5A"/>
              </a:gs>
              <a:gs pos="100000">
                <a:srgbClr val="00A1A8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09585"/>
            <a:r>
              <a:rPr lang="en-US" sz="3200" dirty="0">
                <a:solidFill>
                  <a:schemeClr val="bg1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Por consultas contáctese con el </a:t>
            </a:r>
          </a:p>
          <a:p>
            <a:pPr algn="ctr" defTabSz="609585"/>
            <a:r>
              <a:rPr lang="en-US" sz="3200" b="1" dirty="0">
                <a:solidFill>
                  <a:schemeClr val="bg1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Bidding Center</a:t>
            </a:r>
          </a:p>
          <a:p>
            <a:pPr algn="ctr" defTabSz="609585"/>
            <a:endParaRPr lang="en-US" sz="3200" b="1" dirty="0">
              <a:solidFill>
                <a:schemeClr val="bg1"/>
              </a:solidFill>
              <a:latin typeface="EMprint" panose="020B0503020204020204" pitchFamily="34" charset="0"/>
              <a:ea typeface="EMprint" panose="020B0503020204020204" pitchFamily="34" charset="0"/>
            </a:endParaRPr>
          </a:p>
          <a:p>
            <a:pPr algn="ctr" defTabSz="609585"/>
            <a:endParaRPr lang="en-US" sz="3200" b="1" dirty="0">
              <a:solidFill>
                <a:schemeClr val="bg1"/>
              </a:solidFill>
              <a:latin typeface="EMprint" panose="020B0503020204020204" pitchFamily="34" charset="0"/>
              <a:ea typeface="EMprint" panose="020B0503020204020204" pitchFamily="34" charset="0"/>
            </a:endParaRPr>
          </a:p>
          <a:p>
            <a:pPr defTabSz="609585">
              <a:spcBef>
                <a:spcPts val="600"/>
              </a:spcBef>
            </a:pPr>
            <a:r>
              <a:rPr lang="en-US" sz="2400" b="1" dirty="0">
                <a:solidFill>
                  <a:schemeClr val="bg1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 Americas: </a:t>
            </a:r>
            <a:r>
              <a:rPr lang="en-US" sz="2400" u="sng" dirty="0">
                <a:solidFill>
                  <a:schemeClr val="bg2">
                    <a:lumMod val="20000"/>
                    <a:lumOff val="80000"/>
                  </a:schemeClr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biddingcenter@exxonmobil.com</a:t>
            </a:r>
          </a:p>
          <a:p>
            <a:pPr defTabSz="609585">
              <a:spcBef>
                <a:spcPts val="600"/>
              </a:spcBef>
            </a:pPr>
            <a:r>
              <a:rPr lang="en-US" sz="2400" b="1" dirty="0">
                <a:solidFill>
                  <a:schemeClr val="bg1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 Europa: </a:t>
            </a:r>
            <a:r>
              <a:rPr lang="en-US" sz="2400" u="sng" dirty="0">
                <a:solidFill>
                  <a:schemeClr val="bg2">
                    <a:lumMod val="20000"/>
                    <a:lumOff val="80000"/>
                  </a:schemeClr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bidding.center.prague@exxonmobil.com</a:t>
            </a:r>
          </a:p>
          <a:p>
            <a:pPr defTabSz="609585">
              <a:spcBef>
                <a:spcPts val="600"/>
              </a:spcBef>
            </a:pPr>
            <a:r>
              <a:rPr lang="en-US" sz="2400" b="1" dirty="0">
                <a:solidFill>
                  <a:schemeClr val="bg1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 Asia Pacífico:</a:t>
            </a:r>
            <a:r>
              <a:rPr lang="en-US" sz="2400" dirty="0">
                <a:solidFill>
                  <a:schemeClr val="bg1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 </a:t>
            </a:r>
            <a:r>
              <a:rPr lang="en-US" sz="2400" u="sng" dirty="0">
                <a:solidFill>
                  <a:schemeClr val="bg2">
                    <a:lumMod val="20000"/>
                    <a:lumOff val="80000"/>
                  </a:schemeClr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bkpc.bidding.center@exxonmobil.com</a:t>
            </a:r>
            <a:endParaRPr lang="en-US" sz="2400" dirty="0">
              <a:solidFill>
                <a:schemeClr val="bg1"/>
              </a:solidFill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21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002F5A"/>
              </a:gs>
              <a:gs pos="100000">
                <a:srgbClr val="00A1A8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09585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237" y="1092537"/>
            <a:ext cx="8429625" cy="2301941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EMprint" panose="020B0503020204020204" pitchFamily="34" charset="0"/>
                <a:ea typeface="EMprint" panose="020B0503020204020204" pitchFamily="34" charset="0"/>
              </a:rPr>
              <a:t>Aceptar las Directrices y Confirmar Participación</a:t>
            </a:r>
            <a:br>
              <a:rPr lang="en-US" sz="1800" dirty="0">
                <a:latin typeface="EMprint" panose="020B0503020204020204" pitchFamily="34" charset="0"/>
                <a:ea typeface="EMprint" panose="020B0503020204020204" pitchFamily="34" charset="0"/>
              </a:rPr>
            </a:br>
            <a:r>
              <a:rPr lang="en-US" sz="1800" dirty="0">
                <a:latin typeface="EMprint" panose="020B0503020204020204" pitchFamily="34" charset="0"/>
                <a:ea typeface="EMprint" panose="020B0503020204020204" pitchFamily="34" charset="0"/>
              </a:rPr>
              <a:t>Responder a Cuestionarios</a:t>
            </a:r>
            <a:br>
              <a:rPr lang="en-US" sz="1800" dirty="0">
                <a:latin typeface="EMprint" panose="020B0503020204020204" pitchFamily="34" charset="0"/>
                <a:ea typeface="EMprint" panose="020B0503020204020204" pitchFamily="34" charset="0"/>
              </a:rPr>
            </a:br>
            <a:r>
              <a:rPr lang="en-US" sz="1800" dirty="0">
                <a:latin typeface="EMprint" panose="020B0503020204020204" pitchFamily="34" charset="0"/>
                <a:ea typeface="EMprint" panose="020B0503020204020204" pitchFamily="34" charset="0"/>
              </a:rPr>
              <a:t>Responder a Lista de Precios</a:t>
            </a:r>
            <a:br>
              <a:rPr lang="en-US" sz="1800" dirty="0">
                <a:latin typeface="EMprint" panose="020B0503020204020204" pitchFamily="34" charset="0"/>
                <a:ea typeface="EMprint" panose="020B0503020204020204" pitchFamily="34" charset="0"/>
              </a:rPr>
            </a:br>
            <a:r>
              <a:rPr lang="en-US" sz="1800" dirty="0">
                <a:latin typeface="EMprint" panose="020B0503020204020204" pitchFamily="34" charset="0"/>
                <a:ea typeface="EMprint" panose="020B0503020204020204" pitchFamily="34" charset="0"/>
              </a:rPr>
              <a:t>Foro de Discusión </a:t>
            </a:r>
            <a:br>
              <a:rPr lang="en-US" sz="1800" dirty="0">
                <a:latin typeface="EMprint" panose="020B0503020204020204" pitchFamily="34" charset="0"/>
                <a:ea typeface="EMprint" panose="020B0503020204020204" pitchFamily="34" charset="0"/>
              </a:rPr>
            </a:br>
            <a:r>
              <a:rPr lang="en-US" sz="1800" dirty="0">
                <a:latin typeface="EMprint" panose="020B0503020204020204" pitchFamily="34" charset="0"/>
                <a:ea typeface="EMprint" panose="020B0503020204020204" pitchFamily="34" charset="0"/>
              </a:rPr>
              <a:t>Presentar Respuesta Final </a:t>
            </a:r>
            <a:endParaRPr lang="en-US" sz="2400" dirty="0"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237" y="315436"/>
            <a:ext cx="2392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chemeClr val="bg1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Contenido</a:t>
            </a:r>
            <a:endParaRPr lang="en-US" sz="2400" b="1" dirty="0">
              <a:solidFill>
                <a:schemeClr val="bg1"/>
              </a:solidFill>
              <a:latin typeface="EMprint" panose="020B0503020204020204" pitchFamily="34" charset="0"/>
              <a:ea typeface="EMprint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61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707168"/>
          </a:xfrm>
          <a:prstGeom prst="rect">
            <a:avLst/>
          </a:prstGeom>
          <a:gradFill flip="none" rotWithShape="1">
            <a:gsLst>
              <a:gs pos="0">
                <a:srgbClr val="002F5A"/>
              </a:gs>
              <a:gs pos="100000">
                <a:srgbClr val="00A1A8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189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164595" y="118640"/>
            <a:ext cx="6662468" cy="46988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Aceptar las Directrices y Confirmar Participación 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F70EE6-BD47-33A7-893C-CDE55B73372E}"/>
              </a:ext>
            </a:extLst>
          </p:cNvPr>
          <p:cNvSpPr txBox="1"/>
          <p:nvPr/>
        </p:nvSpPr>
        <p:spPr>
          <a:xfrm>
            <a:off x="452033" y="825808"/>
            <a:ext cx="8239934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C000"/>
                </a:solidFill>
                <a:latin typeface="+mn-lt"/>
              </a:rPr>
              <a:t>1)  </a:t>
            </a:r>
            <a:r>
              <a:rPr lang="en-US" sz="820" b="1" dirty="0" err="1">
                <a:latin typeface="+mn-lt"/>
              </a:rPr>
              <a:t>En</a:t>
            </a:r>
            <a:r>
              <a:rPr lang="en-US" sz="820" b="1" dirty="0">
                <a:latin typeface="+mn-lt"/>
              </a:rPr>
              <a:t> Directrices </a:t>
            </a:r>
            <a:r>
              <a:rPr lang="en-US" sz="820" b="1" dirty="0" err="1">
                <a:latin typeface="+mn-lt"/>
              </a:rPr>
              <a:t>Pendientes</a:t>
            </a:r>
            <a:r>
              <a:rPr lang="en-US" sz="820" b="1" dirty="0">
                <a:latin typeface="+mn-lt"/>
              </a:rPr>
              <a:t> de </a:t>
            </a:r>
            <a:r>
              <a:rPr lang="en-US" sz="820" b="1" dirty="0" err="1">
                <a:latin typeface="+mn-lt"/>
              </a:rPr>
              <a:t>Aceptacion</a:t>
            </a:r>
            <a:r>
              <a:rPr lang="en-US" sz="820" b="1" dirty="0">
                <a:latin typeface="+mn-lt"/>
              </a:rPr>
              <a:t>, </a:t>
            </a:r>
            <a:r>
              <a:rPr lang="en-US" sz="820" b="1" dirty="0" err="1">
                <a:latin typeface="+mn-lt"/>
              </a:rPr>
              <a:t>hacer</a:t>
            </a:r>
            <a:r>
              <a:rPr lang="en-US" sz="820" b="1" dirty="0">
                <a:latin typeface="+mn-lt"/>
              </a:rPr>
              <a:t> click </a:t>
            </a:r>
            <a:r>
              <a:rPr lang="en-US" sz="820" b="1" dirty="0" err="1">
                <a:latin typeface="+mn-lt"/>
              </a:rPr>
              <a:t>en</a:t>
            </a:r>
            <a:r>
              <a:rPr lang="en-US" sz="820" b="1" dirty="0">
                <a:latin typeface="+mn-lt"/>
              </a:rPr>
              <a:t> </a:t>
            </a:r>
            <a:r>
              <a:rPr lang="en-US" sz="820" b="1" dirty="0" err="1">
                <a:latin typeface="+mn-lt"/>
              </a:rPr>
              <a:t>cada</a:t>
            </a:r>
            <a:r>
              <a:rPr lang="en-US" sz="820" b="1" dirty="0">
                <a:latin typeface="+mn-lt"/>
              </a:rPr>
              <a:t> </a:t>
            </a:r>
            <a:r>
              <a:rPr lang="en-US" sz="820" b="1" dirty="0" err="1">
                <a:latin typeface="+mn-lt"/>
              </a:rPr>
              <a:t>una</a:t>
            </a:r>
            <a:r>
              <a:rPr lang="en-US" sz="820" b="1" dirty="0">
                <a:latin typeface="+mn-lt"/>
              </a:rPr>
              <a:t> de las directrices </a:t>
            </a:r>
            <a:r>
              <a:rPr lang="en-US" sz="820" b="1" dirty="0" err="1">
                <a:latin typeface="+mn-lt"/>
              </a:rPr>
              <a:t>adjuntas</a:t>
            </a:r>
            <a:r>
              <a:rPr lang="en-US" sz="820" b="1" dirty="0">
                <a:latin typeface="+mn-lt"/>
              </a:rPr>
              <a:t> para </a:t>
            </a:r>
            <a:r>
              <a:rPr lang="en-US" sz="820" b="1" dirty="0" err="1">
                <a:latin typeface="+mn-lt"/>
              </a:rPr>
              <a:t>leerlas</a:t>
            </a:r>
            <a:r>
              <a:rPr lang="en-US" sz="820" b="1" dirty="0">
                <a:latin typeface="+mn-lt"/>
              </a:rPr>
              <a:t>/</a:t>
            </a:r>
            <a:r>
              <a:rPr lang="en-US" sz="820" b="1" dirty="0" err="1">
                <a:latin typeface="+mn-lt"/>
              </a:rPr>
              <a:t>descargarlas</a:t>
            </a:r>
            <a:r>
              <a:rPr lang="en-US" sz="820" b="1" dirty="0">
                <a:latin typeface="+mn-lt"/>
              </a:rPr>
              <a:t> y </a:t>
            </a:r>
            <a:r>
              <a:rPr lang="en-US" sz="820" b="1" dirty="0" err="1">
                <a:latin typeface="+mn-lt"/>
              </a:rPr>
              <a:t>luego</a:t>
            </a:r>
            <a:r>
              <a:rPr lang="en-US" sz="820" b="1" dirty="0">
                <a:latin typeface="+mn-lt"/>
              </a:rPr>
              <a:t> </a:t>
            </a:r>
            <a:r>
              <a:rPr lang="en-US" sz="820" b="1" dirty="0" err="1">
                <a:latin typeface="+mn-lt"/>
              </a:rPr>
              <a:t>aceptarlas</a:t>
            </a:r>
            <a:r>
              <a:rPr lang="en-US" sz="820" b="1" dirty="0">
                <a:latin typeface="+mn-lt"/>
              </a:rPr>
              <a:t> hacienda click </a:t>
            </a:r>
            <a:r>
              <a:rPr lang="en-US" sz="820" b="1" dirty="0" err="1">
                <a:latin typeface="+mn-lt"/>
              </a:rPr>
              <a:t>en</a:t>
            </a:r>
            <a:r>
              <a:rPr lang="en-US" sz="820" b="1" dirty="0">
                <a:latin typeface="+mn-lt"/>
              </a:rPr>
              <a:t> “ACEPTAR DIRECTRICES”.</a:t>
            </a:r>
            <a:endParaRPr lang="en-US" sz="82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6ABE4B-970B-F683-2EFC-DD76C313B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320" y="1173880"/>
            <a:ext cx="4362027" cy="20684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6B3185-50FF-C9C2-BC90-71CB2BA5F9A1}"/>
              </a:ext>
            </a:extLst>
          </p:cNvPr>
          <p:cNvSpPr txBox="1"/>
          <p:nvPr/>
        </p:nvSpPr>
        <p:spPr>
          <a:xfrm>
            <a:off x="394460" y="3365114"/>
            <a:ext cx="82399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C000"/>
                </a:solidFill>
                <a:latin typeface="+mn-lt"/>
              </a:rPr>
              <a:t>2)  </a:t>
            </a:r>
            <a:r>
              <a:rPr lang="en-US" sz="820" b="1" dirty="0" err="1">
                <a:latin typeface="+mn-lt"/>
              </a:rPr>
              <a:t>Luego</a:t>
            </a:r>
            <a:r>
              <a:rPr lang="en-US" sz="820" b="1" dirty="0">
                <a:latin typeface="+mn-lt"/>
              </a:rPr>
              <a:t>, clicker </a:t>
            </a:r>
            <a:r>
              <a:rPr lang="en-US" sz="820" b="1" dirty="0" err="1">
                <a:latin typeface="+mn-lt"/>
              </a:rPr>
              <a:t>en</a:t>
            </a:r>
            <a:r>
              <a:rPr lang="en-US" sz="820" b="1" dirty="0">
                <a:latin typeface="+mn-lt"/>
              </a:rPr>
              <a:t> “Mi </a:t>
            </a:r>
            <a:r>
              <a:rPr lang="en-US" sz="820" b="1" dirty="0" err="1">
                <a:latin typeface="+mn-lt"/>
              </a:rPr>
              <a:t>organizacion</a:t>
            </a:r>
            <a:r>
              <a:rPr lang="en-US" sz="820" b="1" dirty="0">
                <a:latin typeface="+mn-lt"/>
              </a:rPr>
              <a:t> </a:t>
            </a:r>
            <a:r>
              <a:rPr lang="en-US" sz="820" b="1" dirty="0" err="1">
                <a:latin typeface="+mn-lt"/>
              </a:rPr>
              <a:t>desea</a:t>
            </a:r>
            <a:r>
              <a:rPr lang="en-US" sz="820" b="1" dirty="0">
                <a:latin typeface="+mn-lt"/>
              </a:rPr>
              <a:t> </a:t>
            </a:r>
            <a:r>
              <a:rPr lang="en-US" sz="820" b="1" dirty="0" err="1">
                <a:latin typeface="+mn-lt"/>
              </a:rPr>
              <a:t>participar</a:t>
            </a:r>
            <a:r>
              <a:rPr lang="en-US" sz="820" b="1" dirty="0">
                <a:latin typeface="+mn-lt"/>
              </a:rPr>
              <a:t> </a:t>
            </a:r>
            <a:r>
              <a:rPr lang="en-US" sz="820" b="1" dirty="0" err="1">
                <a:latin typeface="+mn-lt"/>
              </a:rPr>
              <a:t>en</a:t>
            </a:r>
            <a:r>
              <a:rPr lang="en-US" sz="820" b="1" dirty="0">
                <a:latin typeface="+mn-lt"/>
              </a:rPr>
              <a:t> </a:t>
            </a:r>
            <a:r>
              <a:rPr lang="en-US" sz="820" b="1" dirty="0" err="1">
                <a:latin typeface="+mn-lt"/>
              </a:rPr>
              <a:t>este</a:t>
            </a:r>
            <a:r>
              <a:rPr lang="en-US" sz="820" b="1" dirty="0">
                <a:latin typeface="+mn-lt"/>
              </a:rPr>
              <a:t> event” </a:t>
            </a:r>
            <a:r>
              <a:rPr lang="en-US" sz="820" b="1" dirty="0" err="1">
                <a:latin typeface="+mn-lt"/>
              </a:rPr>
              <a:t>abajo</a:t>
            </a:r>
            <a:r>
              <a:rPr lang="en-US" sz="820" b="1" dirty="0">
                <a:latin typeface="+mn-lt"/>
              </a:rPr>
              <a:t> a la </a:t>
            </a:r>
            <a:r>
              <a:rPr lang="en-US" sz="820" b="1" dirty="0" err="1">
                <a:latin typeface="+mn-lt"/>
              </a:rPr>
              <a:t>izquierda</a:t>
            </a:r>
            <a:r>
              <a:rPr lang="en-US" sz="820" b="1" dirty="0">
                <a:latin typeface="+mn-lt"/>
              </a:rPr>
              <a:t> de </a:t>
            </a:r>
            <a:r>
              <a:rPr lang="en-US" sz="820" b="1" dirty="0" err="1">
                <a:latin typeface="+mn-lt"/>
              </a:rPr>
              <a:t>su</a:t>
            </a:r>
            <a:r>
              <a:rPr lang="en-US" sz="820" b="1" dirty="0">
                <a:latin typeface="+mn-lt"/>
              </a:rPr>
              <a:t> </a:t>
            </a:r>
            <a:r>
              <a:rPr lang="en-US" sz="820" b="1" dirty="0" err="1">
                <a:latin typeface="+mn-lt"/>
              </a:rPr>
              <a:t>pantalla</a:t>
            </a:r>
            <a:r>
              <a:rPr lang="en-US" sz="820" b="1" dirty="0">
                <a:latin typeface="+mn-lt"/>
              </a:rPr>
              <a:t> y </a:t>
            </a:r>
            <a:r>
              <a:rPr lang="en-US" sz="820" b="1" dirty="0" err="1">
                <a:latin typeface="+mn-lt"/>
              </a:rPr>
              <a:t>por</a:t>
            </a:r>
            <a:r>
              <a:rPr lang="en-US" sz="820" b="1" dirty="0">
                <a:latin typeface="+mn-lt"/>
              </a:rPr>
              <a:t> ultimo “CONFIRMAR PARTICIPACION” </a:t>
            </a:r>
            <a:endParaRPr lang="en-US" sz="82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4758E8B-3F31-1463-42F3-93239E5B4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72" y="3682432"/>
            <a:ext cx="7261013" cy="2920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6ED57FD-094C-88FE-548D-0202C1F24D18}"/>
              </a:ext>
            </a:extLst>
          </p:cNvPr>
          <p:cNvSpPr txBox="1"/>
          <p:nvPr/>
        </p:nvSpPr>
        <p:spPr>
          <a:xfrm>
            <a:off x="452033" y="4208431"/>
            <a:ext cx="82399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C000"/>
                </a:solidFill>
                <a:latin typeface="+mn-lt"/>
              </a:rPr>
              <a:t>3)  </a:t>
            </a:r>
            <a:r>
              <a:rPr lang="en-US" sz="820" b="1" dirty="0">
                <a:latin typeface="+mn-lt"/>
              </a:rPr>
              <a:t>Una </a:t>
            </a:r>
            <a:r>
              <a:rPr lang="en-US" sz="820" b="1" dirty="0" err="1">
                <a:latin typeface="+mn-lt"/>
              </a:rPr>
              <a:t>vez</a:t>
            </a:r>
            <a:r>
              <a:rPr lang="en-US" sz="820" b="1" dirty="0">
                <a:latin typeface="+mn-lt"/>
              </a:rPr>
              <a:t> que </a:t>
            </a:r>
            <a:r>
              <a:rPr lang="en-US" sz="820" b="1" dirty="0" err="1">
                <a:latin typeface="+mn-lt"/>
              </a:rPr>
              <a:t>confirma</a:t>
            </a:r>
            <a:r>
              <a:rPr lang="en-US" sz="820" b="1" dirty="0">
                <a:latin typeface="+mn-lt"/>
              </a:rPr>
              <a:t> la </a:t>
            </a:r>
            <a:r>
              <a:rPr lang="en-US" sz="820" b="1" dirty="0" err="1">
                <a:latin typeface="+mn-lt"/>
              </a:rPr>
              <a:t>participacion</a:t>
            </a:r>
            <a:r>
              <a:rPr lang="en-US" sz="820" b="1" dirty="0">
                <a:latin typeface="+mn-lt"/>
              </a:rPr>
              <a:t> </a:t>
            </a:r>
            <a:r>
              <a:rPr lang="en-US" sz="820" b="1" dirty="0" err="1">
                <a:latin typeface="+mn-lt"/>
              </a:rPr>
              <a:t>en</a:t>
            </a:r>
            <a:r>
              <a:rPr lang="en-US" sz="820" b="1" dirty="0">
                <a:latin typeface="+mn-lt"/>
              </a:rPr>
              <a:t> </a:t>
            </a:r>
            <a:r>
              <a:rPr lang="en-US" sz="820" b="1" dirty="0" err="1">
                <a:latin typeface="+mn-lt"/>
              </a:rPr>
              <a:t>el</a:t>
            </a:r>
            <a:r>
              <a:rPr lang="en-US" sz="820" b="1" dirty="0">
                <a:latin typeface="+mn-lt"/>
              </a:rPr>
              <a:t> </a:t>
            </a:r>
            <a:r>
              <a:rPr lang="en-US" sz="820" b="1" dirty="0" err="1">
                <a:latin typeface="+mn-lt"/>
              </a:rPr>
              <a:t>evento</a:t>
            </a:r>
            <a:r>
              <a:rPr lang="en-US" sz="820" b="1" dirty="0">
                <a:latin typeface="+mn-lt"/>
              </a:rPr>
              <a:t>, </a:t>
            </a:r>
            <a:r>
              <a:rPr lang="en-US" sz="820" b="1" dirty="0" err="1">
                <a:latin typeface="+mn-lt"/>
              </a:rPr>
              <a:t>su</a:t>
            </a:r>
            <a:r>
              <a:rPr lang="en-US" sz="820" b="1" dirty="0">
                <a:latin typeface="+mn-lt"/>
              </a:rPr>
              <a:t> </a:t>
            </a:r>
            <a:r>
              <a:rPr lang="en-US" sz="820" b="1" dirty="0" err="1">
                <a:latin typeface="+mn-lt"/>
              </a:rPr>
              <a:t>estado</a:t>
            </a:r>
            <a:r>
              <a:rPr lang="en-US" sz="820" b="1" dirty="0">
                <a:latin typeface="+mn-lt"/>
              </a:rPr>
              <a:t> </a:t>
            </a:r>
            <a:r>
              <a:rPr lang="en-US" sz="820" b="1" dirty="0" err="1">
                <a:latin typeface="+mn-lt"/>
              </a:rPr>
              <a:t>pasara</a:t>
            </a:r>
            <a:r>
              <a:rPr lang="en-US" sz="820" b="1" dirty="0">
                <a:latin typeface="+mn-lt"/>
              </a:rPr>
              <a:t> a PARTICIPACION CONFIRMADA y </a:t>
            </a:r>
            <a:r>
              <a:rPr lang="en-US" sz="820" b="1" dirty="0" err="1">
                <a:latin typeface="+mn-lt"/>
              </a:rPr>
              <a:t>va</a:t>
            </a:r>
            <a:r>
              <a:rPr lang="en-US" sz="820" b="1" dirty="0">
                <a:latin typeface="+mn-lt"/>
              </a:rPr>
              <a:t> a </a:t>
            </a:r>
            <a:r>
              <a:rPr lang="en-US" sz="820" b="1" dirty="0" err="1">
                <a:latin typeface="+mn-lt"/>
              </a:rPr>
              <a:t>poder</a:t>
            </a:r>
            <a:r>
              <a:rPr lang="en-US" sz="820" b="1" dirty="0">
                <a:latin typeface="+mn-lt"/>
              </a:rPr>
              <a:t> </a:t>
            </a:r>
            <a:r>
              <a:rPr lang="en-US" sz="820" b="1" dirty="0" err="1">
                <a:latin typeface="+mn-lt"/>
              </a:rPr>
              <a:t>empezar</a:t>
            </a:r>
            <a:r>
              <a:rPr lang="en-US" sz="820" b="1" dirty="0">
                <a:latin typeface="+mn-lt"/>
              </a:rPr>
              <a:t> a completer </a:t>
            </a:r>
            <a:r>
              <a:rPr lang="en-US" sz="820" b="1" dirty="0" err="1">
                <a:latin typeface="+mn-lt"/>
              </a:rPr>
              <a:t>su</a:t>
            </a:r>
            <a:r>
              <a:rPr lang="en-US" sz="820" b="1" dirty="0">
                <a:latin typeface="+mn-lt"/>
              </a:rPr>
              <a:t> </a:t>
            </a:r>
            <a:r>
              <a:rPr lang="en-US" sz="820" b="1" dirty="0" err="1">
                <a:latin typeface="+mn-lt"/>
              </a:rPr>
              <a:t>respuesta</a:t>
            </a:r>
            <a:r>
              <a:rPr lang="en-US" sz="820" b="1" dirty="0">
                <a:latin typeface="+mn-lt"/>
              </a:rPr>
              <a:t>  </a:t>
            </a:r>
            <a:endParaRPr lang="en-US" sz="820" b="1" dirty="0"/>
          </a:p>
        </p:txBody>
      </p:sp>
    </p:spTree>
    <p:extLst>
      <p:ext uri="{BB962C8B-B14F-4D97-AF65-F5344CB8AC3E}">
        <p14:creationId xmlns:p14="http://schemas.microsoft.com/office/powerpoint/2010/main" val="2528432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707168"/>
          </a:xfrm>
          <a:prstGeom prst="rect">
            <a:avLst/>
          </a:prstGeom>
          <a:gradFill flip="none" rotWithShape="1">
            <a:gsLst>
              <a:gs pos="0">
                <a:srgbClr val="002F5A"/>
              </a:gs>
              <a:gs pos="100000">
                <a:srgbClr val="00A1A8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189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164595" y="118640"/>
            <a:ext cx="5443299" cy="46988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Responder a Cuestionarios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40692" y="2317913"/>
            <a:ext cx="3224463" cy="315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7365" y="2426072"/>
            <a:ext cx="3365782" cy="21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C000"/>
                </a:solidFill>
                <a:latin typeface="+mn-lt"/>
              </a:rPr>
              <a:t>2) </a:t>
            </a:r>
            <a:r>
              <a:rPr lang="en-US" sz="820" b="1" dirty="0">
                <a:latin typeface="+mn-lt"/>
              </a:rPr>
              <a:t>Responder </a:t>
            </a:r>
            <a:r>
              <a:rPr lang="en-US" sz="820" b="1" dirty="0" err="1">
                <a:latin typeface="+mn-lt"/>
              </a:rPr>
              <a:t>cada</a:t>
            </a:r>
            <a:r>
              <a:rPr lang="en-US" sz="820" b="1" dirty="0">
                <a:latin typeface="+mn-lt"/>
              </a:rPr>
              <a:t> </a:t>
            </a:r>
            <a:r>
              <a:rPr lang="en-US" sz="820" b="1" dirty="0" err="1">
                <a:latin typeface="+mn-lt"/>
              </a:rPr>
              <a:t>cuestionario</a:t>
            </a:r>
            <a:endParaRPr lang="en-US" sz="82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3677B7-614A-D7CA-3FC3-BB07F8CE1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98" y="1102562"/>
            <a:ext cx="6940165" cy="11517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42B8AA-C23E-A85A-E1F3-893B79328A33}"/>
              </a:ext>
            </a:extLst>
          </p:cNvPr>
          <p:cNvSpPr txBox="1"/>
          <p:nvPr/>
        </p:nvSpPr>
        <p:spPr>
          <a:xfrm>
            <a:off x="452033" y="815327"/>
            <a:ext cx="82399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C000"/>
                </a:solidFill>
                <a:latin typeface="+mn-lt"/>
              </a:rPr>
              <a:t>1)  </a:t>
            </a:r>
            <a:r>
              <a:rPr lang="en-US" sz="900" b="1" dirty="0" err="1">
                <a:latin typeface="+mn-lt"/>
              </a:rPr>
              <a:t>En</a:t>
            </a:r>
            <a:r>
              <a:rPr lang="en-US" sz="900" b="1" dirty="0">
                <a:latin typeface="+mn-lt"/>
              </a:rPr>
              <a:t> la </a:t>
            </a:r>
            <a:r>
              <a:rPr lang="en-US" sz="900" b="1" dirty="0" err="1">
                <a:latin typeface="+mn-lt"/>
              </a:rPr>
              <a:t>seccion</a:t>
            </a:r>
            <a:r>
              <a:rPr lang="en-US" sz="900" b="1" dirty="0">
                <a:latin typeface="+mn-lt"/>
              </a:rPr>
              <a:t> “CUESTIONARIOS”, </a:t>
            </a:r>
            <a:r>
              <a:rPr lang="en-US" sz="900" b="1" dirty="0" err="1">
                <a:latin typeface="+mn-lt"/>
              </a:rPr>
              <a:t>ingresar</a:t>
            </a:r>
            <a:r>
              <a:rPr lang="en-US" sz="900" b="1" dirty="0">
                <a:latin typeface="+mn-lt"/>
              </a:rPr>
              <a:t> al </a:t>
            </a:r>
            <a:r>
              <a:rPr lang="en-US" sz="900" b="1" dirty="0" err="1">
                <a:latin typeface="+mn-lt"/>
              </a:rPr>
              <a:t>cuestionario</a:t>
            </a:r>
            <a:r>
              <a:rPr lang="en-US" sz="900" b="1" dirty="0">
                <a:latin typeface="+mn-lt"/>
              </a:rPr>
              <a:t> </a:t>
            </a:r>
            <a:r>
              <a:rPr lang="en-US" sz="900" b="1" dirty="0" err="1">
                <a:latin typeface="+mn-lt"/>
              </a:rPr>
              <a:t>clickeando</a:t>
            </a:r>
            <a:r>
              <a:rPr lang="en-US" sz="900" b="1" dirty="0">
                <a:latin typeface="+mn-lt"/>
              </a:rPr>
              <a:t> </a:t>
            </a:r>
            <a:r>
              <a:rPr lang="en-US" sz="900" b="1" dirty="0" err="1">
                <a:latin typeface="+mn-lt"/>
              </a:rPr>
              <a:t>en</a:t>
            </a:r>
            <a:r>
              <a:rPr lang="en-US" sz="900" b="1" dirty="0">
                <a:latin typeface="+mn-lt"/>
              </a:rPr>
              <a:t> </a:t>
            </a:r>
            <a:r>
              <a:rPr lang="en-US" sz="900" b="1" dirty="0" err="1">
                <a:latin typeface="+mn-lt"/>
              </a:rPr>
              <a:t>el</a:t>
            </a:r>
            <a:r>
              <a:rPr lang="en-US" sz="900" b="1" dirty="0">
                <a:latin typeface="+mn-lt"/>
              </a:rPr>
              <a:t> </a:t>
            </a:r>
            <a:r>
              <a:rPr lang="en-US" sz="900" b="1" dirty="0" err="1">
                <a:latin typeface="+mn-lt"/>
              </a:rPr>
              <a:t>boton</a:t>
            </a:r>
            <a:r>
              <a:rPr lang="en-US" sz="900" b="1" dirty="0">
                <a:latin typeface="+mn-lt"/>
              </a:rPr>
              <a:t> “</a:t>
            </a:r>
            <a:r>
              <a:rPr lang="en-US" sz="900" b="1" dirty="0" err="1">
                <a:latin typeface="+mn-lt"/>
              </a:rPr>
              <a:t>editar</a:t>
            </a:r>
            <a:r>
              <a:rPr lang="en-US" sz="900" b="1" dirty="0">
                <a:latin typeface="+mn-lt"/>
              </a:rPr>
              <a:t>” que se </a:t>
            </a:r>
            <a:r>
              <a:rPr lang="en-US" sz="900" b="1" dirty="0" err="1">
                <a:latin typeface="+mn-lt"/>
              </a:rPr>
              <a:t>puede</a:t>
            </a:r>
            <a:r>
              <a:rPr lang="en-US" sz="900" b="1" dirty="0">
                <a:latin typeface="+mn-lt"/>
              </a:rPr>
              <a:t> observer a la </a:t>
            </a:r>
            <a:r>
              <a:rPr lang="en-US" sz="900" b="1" dirty="0" err="1">
                <a:latin typeface="+mn-lt"/>
              </a:rPr>
              <a:t>derecha</a:t>
            </a:r>
            <a:r>
              <a:rPr lang="en-US" sz="900" b="1" dirty="0">
                <a:latin typeface="+mn-lt"/>
              </a:rPr>
              <a:t>:</a:t>
            </a:r>
            <a:endParaRPr lang="en-US" sz="82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2BA413-3C4E-3A01-8D03-571744D9C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534" y="2741356"/>
            <a:ext cx="4579692" cy="225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86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707168"/>
          </a:xfrm>
          <a:prstGeom prst="rect">
            <a:avLst/>
          </a:prstGeom>
          <a:gradFill flip="none" rotWithShape="1">
            <a:gsLst>
              <a:gs pos="0">
                <a:srgbClr val="002F5A"/>
              </a:gs>
              <a:gs pos="100000">
                <a:srgbClr val="00A1A8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189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164595" y="118640"/>
            <a:ext cx="5443299" cy="469888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Responder a Cuestionarios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17172" y="825808"/>
            <a:ext cx="3224463" cy="315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2011" y="825808"/>
            <a:ext cx="64054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+mn-lt"/>
              </a:rPr>
              <a:t>Si la pregunta requiere añadir un archivo adjunto lo puede cargar haciendo clic en "</a:t>
            </a:r>
            <a:r>
              <a:rPr lang="en-US" sz="900" b="1" dirty="0" err="1">
                <a:latin typeface="+mn-lt"/>
              </a:rPr>
              <a:t>Agregar</a:t>
            </a:r>
            <a:r>
              <a:rPr lang="en-US" sz="900" b="1" dirty="0">
                <a:latin typeface="+mn-lt"/>
              </a:rPr>
              <a:t> </a:t>
            </a:r>
            <a:r>
              <a:rPr lang="en-US" sz="900" b="1" dirty="0" err="1">
                <a:latin typeface="+mn-lt"/>
              </a:rPr>
              <a:t>Archivo</a:t>
            </a:r>
            <a:r>
              <a:rPr lang="en-US" sz="900" b="1" dirty="0">
                <a:latin typeface="+mn-lt"/>
              </a:rPr>
              <a:t> </a:t>
            </a:r>
            <a:r>
              <a:rPr lang="en-US" sz="900" b="1" dirty="0" err="1">
                <a:latin typeface="+mn-lt"/>
              </a:rPr>
              <a:t>adjunto</a:t>
            </a:r>
            <a:r>
              <a:rPr lang="en-US" sz="900" b="1" dirty="0">
                <a:latin typeface="+mn-lt"/>
              </a:rPr>
              <a:t>".</a:t>
            </a:r>
            <a:endParaRPr lang="en-US" sz="9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559" y="3261360"/>
            <a:ext cx="3991682" cy="1581610"/>
          </a:xfrm>
          <a:prstGeom prst="rect">
            <a:avLst/>
          </a:prstGeom>
        </p:spPr>
      </p:pic>
      <p:sp>
        <p:nvSpPr>
          <p:cNvPr id="8" name="Curved Right Arrow 7"/>
          <p:cNvSpPr/>
          <p:nvPr/>
        </p:nvSpPr>
        <p:spPr>
          <a:xfrm>
            <a:off x="1483360" y="2905760"/>
            <a:ext cx="339163" cy="480907"/>
          </a:xfrm>
          <a:prstGeom prst="curved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3BBCEF-11DE-BAA6-8DC5-1E52B4954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927" y="1244868"/>
            <a:ext cx="5689600" cy="151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3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707168"/>
          </a:xfrm>
          <a:prstGeom prst="rect">
            <a:avLst/>
          </a:prstGeom>
          <a:gradFill flip="none" rotWithShape="1">
            <a:gsLst>
              <a:gs pos="0">
                <a:srgbClr val="002F5A"/>
              </a:gs>
              <a:gs pos="100000">
                <a:srgbClr val="00A1A8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189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164595" y="118640"/>
            <a:ext cx="6560055" cy="46988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Responder a </a:t>
            </a:r>
            <a:r>
              <a:rPr lang="en-US" sz="2400" dirty="0" err="1">
                <a:solidFill>
                  <a:schemeClr val="bg1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Cuestionarios</a:t>
            </a:r>
            <a:r>
              <a:rPr lang="en-US" sz="2400" dirty="0">
                <a:solidFill>
                  <a:schemeClr val="bg1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en</a:t>
            </a:r>
            <a:r>
              <a:rPr lang="en-US" sz="2400" dirty="0">
                <a:solidFill>
                  <a:schemeClr val="bg1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 Excel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0893" y="726267"/>
            <a:ext cx="33657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+mn-lt"/>
              </a:rPr>
              <a:t>Existe otra forma de responder a un Cuestionario:</a:t>
            </a:r>
            <a:endParaRPr lang="en-US" sz="1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43BB4E-23F7-4DF3-B988-AD8CDE8E60CF}"/>
              </a:ext>
            </a:extLst>
          </p:cNvPr>
          <p:cNvSpPr txBox="1"/>
          <p:nvPr/>
        </p:nvSpPr>
        <p:spPr>
          <a:xfrm>
            <a:off x="490893" y="1059243"/>
            <a:ext cx="6880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FFC000"/>
                </a:solidFill>
                <a:latin typeface="+mn-lt"/>
              </a:rPr>
              <a:t>1)  </a:t>
            </a:r>
            <a:r>
              <a:rPr lang="en-US" sz="900" b="1" dirty="0" err="1">
                <a:latin typeface="+mn-lt"/>
              </a:rPr>
              <a:t>En</a:t>
            </a:r>
            <a:r>
              <a:rPr lang="en-US" sz="900" b="1" dirty="0">
                <a:latin typeface="+mn-lt"/>
              </a:rPr>
              <a:t> la </a:t>
            </a:r>
            <a:r>
              <a:rPr lang="en-US" sz="900" b="1" dirty="0" err="1">
                <a:latin typeface="+mn-lt"/>
              </a:rPr>
              <a:t>seccion</a:t>
            </a:r>
            <a:r>
              <a:rPr lang="en-US" sz="900" b="1" dirty="0">
                <a:latin typeface="+mn-lt"/>
              </a:rPr>
              <a:t> “CUESTIONARIOS”, </a:t>
            </a:r>
            <a:r>
              <a:rPr lang="en-US" sz="900" b="1" dirty="0" err="1">
                <a:latin typeface="+mn-lt"/>
              </a:rPr>
              <a:t>ingresar</a:t>
            </a:r>
            <a:r>
              <a:rPr lang="en-US" sz="900" b="1" dirty="0">
                <a:latin typeface="+mn-lt"/>
              </a:rPr>
              <a:t> al </a:t>
            </a:r>
            <a:r>
              <a:rPr lang="en-US" sz="900" b="1" dirty="0" err="1">
                <a:latin typeface="+mn-lt"/>
              </a:rPr>
              <a:t>cuestionario</a:t>
            </a:r>
            <a:r>
              <a:rPr lang="en-US" sz="900" b="1" dirty="0">
                <a:latin typeface="+mn-lt"/>
              </a:rPr>
              <a:t> </a:t>
            </a:r>
            <a:r>
              <a:rPr lang="en-US" sz="900" b="1" dirty="0" err="1">
                <a:latin typeface="+mn-lt"/>
              </a:rPr>
              <a:t>clickeando</a:t>
            </a:r>
            <a:r>
              <a:rPr lang="en-US" sz="900" b="1" dirty="0">
                <a:latin typeface="+mn-lt"/>
              </a:rPr>
              <a:t> </a:t>
            </a:r>
            <a:r>
              <a:rPr lang="en-US" sz="900" b="1" dirty="0" err="1">
                <a:latin typeface="+mn-lt"/>
              </a:rPr>
              <a:t>en</a:t>
            </a:r>
            <a:r>
              <a:rPr lang="en-US" sz="900" b="1" dirty="0">
                <a:latin typeface="+mn-lt"/>
              </a:rPr>
              <a:t> </a:t>
            </a:r>
            <a:r>
              <a:rPr lang="en-US" sz="900" b="1" dirty="0" err="1">
                <a:latin typeface="+mn-lt"/>
              </a:rPr>
              <a:t>el</a:t>
            </a:r>
            <a:r>
              <a:rPr lang="en-US" sz="900" b="1" dirty="0">
                <a:latin typeface="+mn-lt"/>
              </a:rPr>
              <a:t> </a:t>
            </a:r>
            <a:r>
              <a:rPr lang="en-US" sz="900" b="1" dirty="0" err="1">
                <a:latin typeface="+mn-lt"/>
              </a:rPr>
              <a:t>boton</a:t>
            </a:r>
            <a:r>
              <a:rPr lang="en-US" sz="900" b="1" dirty="0">
                <a:latin typeface="+mn-lt"/>
              </a:rPr>
              <a:t> “</a:t>
            </a:r>
            <a:r>
              <a:rPr lang="en-US" sz="900" b="1" dirty="0" err="1">
                <a:latin typeface="+mn-lt"/>
              </a:rPr>
              <a:t>editar</a:t>
            </a:r>
            <a:r>
              <a:rPr lang="en-US" sz="900" b="1" dirty="0">
                <a:latin typeface="+mn-lt"/>
              </a:rPr>
              <a:t>” que se </a:t>
            </a:r>
            <a:r>
              <a:rPr lang="en-US" sz="900" b="1" dirty="0" err="1">
                <a:latin typeface="+mn-lt"/>
              </a:rPr>
              <a:t>puede</a:t>
            </a:r>
            <a:r>
              <a:rPr lang="en-US" sz="900" b="1" dirty="0">
                <a:latin typeface="+mn-lt"/>
              </a:rPr>
              <a:t> observer a la </a:t>
            </a:r>
            <a:r>
              <a:rPr lang="en-US" sz="900" b="1" dirty="0" err="1">
                <a:latin typeface="+mn-lt"/>
              </a:rPr>
              <a:t>derecha</a:t>
            </a:r>
            <a:endParaRPr lang="en-US" sz="9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A3ADF8-4AEC-A542-942D-E0FE0203F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47" y="1583397"/>
            <a:ext cx="6940165" cy="11517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65D21F-E14B-926E-400D-613F1357DDC5}"/>
              </a:ext>
            </a:extLst>
          </p:cNvPr>
          <p:cNvSpPr txBox="1"/>
          <p:nvPr/>
        </p:nvSpPr>
        <p:spPr>
          <a:xfrm>
            <a:off x="584201" y="2904306"/>
            <a:ext cx="563372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FFC000"/>
                </a:solidFill>
                <a:latin typeface="+mn-lt"/>
              </a:rPr>
              <a:t>2)  </a:t>
            </a:r>
            <a:r>
              <a:rPr lang="en-US" sz="900" b="1" dirty="0" err="1">
                <a:latin typeface="+mn-lt"/>
              </a:rPr>
              <a:t>Clickear</a:t>
            </a:r>
            <a:r>
              <a:rPr lang="en-US" sz="900" b="1" dirty="0">
                <a:latin typeface="+mn-lt"/>
              </a:rPr>
              <a:t> </a:t>
            </a:r>
            <a:r>
              <a:rPr lang="en-US" sz="900" b="1" dirty="0" err="1">
                <a:latin typeface="+mn-lt"/>
              </a:rPr>
              <a:t>en</a:t>
            </a:r>
            <a:r>
              <a:rPr lang="en-US" sz="900" b="1" dirty="0">
                <a:latin typeface="+mn-lt"/>
              </a:rPr>
              <a:t> “</a:t>
            </a:r>
            <a:r>
              <a:rPr lang="en-US" sz="900" b="1" dirty="0" err="1">
                <a:latin typeface="+mn-lt"/>
              </a:rPr>
              <a:t>Descargar</a:t>
            </a:r>
            <a:r>
              <a:rPr lang="en-US" sz="900" b="1" dirty="0">
                <a:latin typeface="+mn-lt"/>
              </a:rPr>
              <a:t>”, lo </a:t>
            </a:r>
            <a:r>
              <a:rPr lang="en-US" sz="900" b="1" dirty="0" err="1">
                <a:latin typeface="+mn-lt"/>
              </a:rPr>
              <a:t>puede</a:t>
            </a:r>
            <a:r>
              <a:rPr lang="en-US" sz="900" b="1" dirty="0">
                <a:latin typeface="+mn-lt"/>
              </a:rPr>
              <a:t> </a:t>
            </a:r>
            <a:r>
              <a:rPr lang="en-US" sz="900" b="1" dirty="0" err="1">
                <a:latin typeface="+mn-lt"/>
              </a:rPr>
              <a:t>encontrar</a:t>
            </a:r>
            <a:r>
              <a:rPr lang="en-US" sz="900" b="1" dirty="0">
                <a:latin typeface="+mn-lt"/>
              </a:rPr>
              <a:t> </a:t>
            </a:r>
            <a:r>
              <a:rPr lang="en-US" sz="900" b="1" dirty="0" err="1">
                <a:latin typeface="+mn-lt"/>
              </a:rPr>
              <a:t>arriba</a:t>
            </a:r>
            <a:r>
              <a:rPr lang="en-US" sz="900" b="1" dirty="0">
                <a:latin typeface="+mn-lt"/>
              </a:rPr>
              <a:t> a la </a:t>
            </a:r>
            <a:r>
              <a:rPr lang="en-US" sz="900" b="1" dirty="0" err="1">
                <a:latin typeface="+mn-lt"/>
              </a:rPr>
              <a:t>derecha</a:t>
            </a:r>
            <a:r>
              <a:rPr lang="en-US" sz="900" b="1" dirty="0">
                <a:latin typeface="+mn-lt"/>
              </a:rPr>
              <a:t> del </a:t>
            </a:r>
            <a:r>
              <a:rPr lang="en-US" sz="900" b="1" dirty="0" err="1">
                <a:latin typeface="+mn-lt"/>
              </a:rPr>
              <a:t>cuestionario</a:t>
            </a:r>
            <a:r>
              <a:rPr lang="en-US" sz="900" b="1" dirty="0">
                <a:latin typeface="+mn-lt"/>
              </a:rPr>
              <a:t>.  </a:t>
            </a:r>
            <a:endParaRPr lang="en-US" sz="9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C4C36A-C051-CCE7-FC41-61BF80F30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02" y="3349773"/>
            <a:ext cx="6468533" cy="6770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1E3BC3-05DD-D0F2-2F4D-D25C6E282262}"/>
              </a:ext>
            </a:extLst>
          </p:cNvPr>
          <p:cNvSpPr txBox="1"/>
          <p:nvPr/>
        </p:nvSpPr>
        <p:spPr>
          <a:xfrm>
            <a:off x="584201" y="4288482"/>
            <a:ext cx="563372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900" b="1" dirty="0">
                <a:solidFill>
                  <a:srgbClr val="FFC000"/>
                </a:solidFill>
                <a:latin typeface="+mn-lt"/>
              </a:rPr>
              <a:t>3)  </a:t>
            </a:r>
            <a:r>
              <a:rPr lang="es-AR" sz="900" b="1" dirty="0">
                <a:latin typeface="+mn-lt"/>
              </a:rPr>
              <a:t>El cuestionario será descargado en un documento Excel. </a:t>
            </a:r>
            <a:endParaRPr lang="en-US" sz="9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2634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707168"/>
          </a:xfrm>
          <a:prstGeom prst="rect">
            <a:avLst/>
          </a:prstGeom>
          <a:gradFill flip="none" rotWithShape="1">
            <a:gsLst>
              <a:gs pos="0">
                <a:srgbClr val="002F5A"/>
              </a:gs>
              <a:gs pos="100000">
                <a:srgbClr val="00A1A8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189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164595" y="118640"/>
            <a:ext cx="5443299" cy="469888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Carga del </a:t>
            </a:r>
            <a:r>
              <a:rPr lang="en-US" sz="2200" dirty="0" err="1">
                <a:solidFill>
                  <a:schemeClr val="bg1"/>
                </a:solidFill>
              </a:rPr>
              <a:t>Cuestionario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en</a:t>
            </a:r>
            <a:r>
              <a:rPr lang="en-US" sz="2200" dirty="0">
                <a:solidFill>
                  <a:schemeClr val="bg1"/>
                </a:solidFill>
              </a:rPr>
              <a:t> Excel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7C9C2E-6CF1-C4FC-CAF4-750C8DF22263}"/>
              </a:ext>
            </a:extLst>
          </p:cNvPr>
          <p:cNvSpPr txBox="1"/>
          <p:nvPr/>
        </p:nvSpPr>
        <p:spPr>
          <a:xfrm>
            <a:off x="653452" y="838816"/>
            <a:ext cx="688001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FFC000"/>
                </a:solidFill>
                <a:latin typeface="+mn-lt"/>
              </a:rPr>
              <a:t>1)  </a:t>
            </a:r>
            <a:r>
              <a:rPr lang="en-US" sz="900" b="1" dirty="0">
                <a:latin typeface="+mn-lt"/>
              </a:rPr>
              <a:t>Una </a:t>
            </a:r>
            <a:r>
              <a:rPr lang="en-US" sz="900" b="1" dirty="0" err="1">
                <a:latin typeface="+mn-lt"/>
              </a:rPr>
              <a:t>vez</a:t>
            </a:r>
            <a:r>
              <a:rPr lang="en-US" sz="900" b="1" dirty="0">
                <a:latin typeface="+mn-lt"/>
              </a:rPr>
              <a:t> que complete </a:t>
            </a:r>
            <a:r>
              <a:rPr lang="en-US" sz="900" b="1" dirty="0" err="1">
                <a:latin typeface="+mn-lt"/>
              </a:rPr>
              <a:t>el</a:t>
            </a:r>
            <a:r>
              <a:rPr lang="en-US" sz="900" b="1" dirty="0">
                <a:latin typeface="+mn-lt"/>
              </a:rPr>
              <a:t> </a:t>
            </a:r>
            <a:r>
              <a:rPr lang="en-US" sz="900" b="1" dirty="0" err="1">
                <a:latin typeface="+mn-lt"/>
              </a:rPr>
              <a:t>cuestionario</a:t>
            </a:r>
            <a:r>
              <a:rPr lang="en-US" sz="900" b="1" dirty="0">
                <a:latin typeface="+mn-lt"/>
              </a:rPr>
              <a:t> </a:t>
            </a:r>
            <a:r>
              <a:rPr lang="en-US" sz="900" b="1" dirty="0" err="1">
                <a:latin typeface="+mn-lt"/>
              </a:rPr>
              <a:t>en</a:t>
            </a:r>
            <a:r>
              <a:rPr lang="en-US" sz="900" b="1" dirty="0">
                <a:latin typeface="+mn-lt"/>
              </a:rPr>
              <a:t> </a:t>
            </a:r>
            <a:r>
              <a:rPr lang="en-US" sz="900" b="1" dirty="0" err="1">
                <a:latin typeface="+mn-lt"/>
              </a:rPr>
              <a:t>el</a:t>
            </a:r>
            <a:r>
              <a:rPr lang="en-US" sz="900" b="1" dirty="0">
                <a:latin typeface="+mn-lt"/>
              </a:rPr>
              <a:t> excel,  </a:t>
            </a:r>
            <a:r>
              <a:rPr lang="en-US" sz="900" b="1" dirty="0" err="1">
                <a:latin typeface="+mn-lt"/>
              </a:rPr>
              <a:t>clickear</a:t>
            </a:r>
            <a:r>
              <a:rPr lang="en-US" sz="900" b="1" dirty="0">
                <a:latin typeface="+mn-lt"/>
              </a:rPr>
              <a:t> </a:t>
            </a:r>
            <a:r>
              <a:rPr lang="en-US" sz="900" b="1" dirty="0" err="1">
                <a:latin typeface="+mn-lt"/>
              </a:rPr>
              <a:t>en</a:t>
            </a:r>
            <a:r>
              <a:rPr lang="en-US" sz="900" b="1" dirty="0">
                <a:latin typeface="+mn-lt"/>
              </a:rPr>
              <a:t> “</a:t>
            </a:r>
            <a:r>
              <a:rPr lang="en-US" sz="900" b="1" dirty="0" err="1">
                <a:latin typeface="+mn-lt"/>
              </a:rPr>
              <a:t>Cargar</a:t>
            </a:r>
            <a:r>
              <a:rPr lang="en-US" sz="900" b="1" dirty="0">
                <a:latin typeface="+mn-lt"/>
              </a:rPr>
              <a:t>” </a:t>
            </a:r>
            <a:endParaRPr lang="en-US" sz="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0A1167-67F2-8AE0-8D71-1BF958EEE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52" y="1376731"/>
            <a:ext cx="7401218" cy="8125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44657E-45DC-9498-2792-970B66FDB636}"/>
              </a:ext>
            </a:extLst>
          </p:cNvPr>
          <p:cNvSpPr txBox="1"/>
          <p:nvPr/>
        </p:nvSpPr>
        <p:spPr>
          <a:xfrm>
            <a:off x="577336" y="2456334"/>
            <a:ext cx="740121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FFC000"/>
                </a:solidFill>
                <a:latin typeface="+mn-lt"/>
              </a:rPr>
              <a:t>2) </a:t>
            </a:r>
            <a:r>
              <a:rPr lang="en-US" sz="900" b="1" dirty="0" err="1">
                <a:latin typeface="+mn-lt"/>
              </a:rPr>
              <a:t>Cargar</a:t>
            </a:r>
            <a:r>
              <a:rPr lang="en-US" sz="900" b="1" dirty="0">
                <a:latin typeface="+mn-lt"/>
              </a:rPr>
              <a:t> </a:t>
            </a:r>
            <a:r>
              <a:rPr lang="en-US" sz="900" b="1" dirty="0" err="1">
                <a:latin typeface="+mn-lt"/>
              </a:rPr>
              <a:t>el</a:t>
            </a:r>
            <a:r>
              <a:rPr lang="en-US" sz="900" b="1" dirty="0">
                <a:latin typeface="+mn-lt"/>
              </a:rPr>
              <a:t> </a:t>
            </a:r>
            <a:r>
              <a:rPr lang="en-US" sz="900" b="1" dirty="0" err="1">
                <a:latin typeface="+mn-lt"/>
              </a:rPr>
              <a:t>documento</a:t>
            </a:r>
            <a:r>
              <a:rPr lang="en-US" sz="900" b="1" dirty="0">
                <a:latin typeface="+mn-lt"/>
              </a:rPr>
              <a:t> excel </a:t>
            </a:r>
            <a:r>
              <a:rPr lang="en-US" sz="900" b="1" dirty="0" err="1">
                <a:latin typeface="+mn-lt"/>
              </a:rPr>
              <a:t>completo</a:t>
            </a:r>
            <a:r>
              <a:rPr lang="en-US" sz="900" b="1" dirty="0">
                <a:latin typeface="+mn-lt"/>
              </a:rPr>
              <a:t> </a:t>
            </a:r>
            <a:r>
              <a:rPr lang="en-US" sz="900" b="1" dirty="0" err="1">
                <a:latin typeface="+mn-lt"/>
              </a:rPr>
              <a:t>arrastrandolo</a:t>
            </a:r>
            <a:r>
              <a:rPr lang="en-US" sz="900" b="1" dirty="0">
                <a:latin typeface="+mn-lt"/>
              </a:rPr>
              <a:t> </a:t>
            </a:r>
            <a:r>
              <a:rPr lang="en-US" sz="900" b="1" dirty="0" err="1">
                <a:latin typeface="+mn-lt"/>
              </a:rPr>
              <a:t>dentro</a:t>
            </a:r>
            <a:r>
              <a:rPr lang="en-US" sz="900" b="1" dirty="0">
                <a:latin typeface="+mn-lt"/>
              </a:rPr>
              <a:t> de </a:t>
            </a:r>
            <a:r>
              <a:rPr lang="en-US" sz="900" b="1" dirty="0" err="1">
                <a:latin typeface="+mn-lt"/>
              </a:rPr>
              <a:t>esta</a:t>
            </a:r>
            <a:r>
              <a:rPr lang="en-US" sz="900" b="1" dirty="0">
                <a:latin typeface="+mn-lt"/>
              </a:rPr>
              <a:t> </a:t>
            </a:r>
            <a:r>
              <a:rPr lang="en-US" sz="900" b="1" dirty="0" err="1">
                <a:latin typeface="+mn-lt"/>
              </a:rPr>
              <a:t>seccion</a:t>
            </a:r>
            <a:r>
              <a:rPr lang="en-US" sz="900" b="1" dirty="0">
                <a:latin typeface="+mn-lt"/>
              </a:rPr>
              <a:t> o </a:t>
            </a:r>
            <a:r>
              <a:rPr lang="en-US" sz="900" b="1" dirty="0" err="1">
                <a:latin typeface="+mn-lt"/>
              </a:rPr>
              <a:t>buscandolo</a:t>
            </a:r>
            <a:r>
              <a:rPr lang="en-US" sz="900" b="1" dirty="0">
                <a:latin typeface="+mn-lt"/>
              </a:rPr>
              <a:t> </a:t>
            </a:r>
            <a:r>
              <a:rPr lang="en-US" sz="900" b="1" dirty="0" err="1">
                <a:latin typeface="+mn-lt"/>
              </a:rPr>
              <a:t>en</a:t>
            </a:r>
            <a:r>
              <a:rPr lang="en-US" sz="900" b="1" dirty="0">
                <a:latin typeface="+mn-lt"/>
              </a:rPr>
              <a:t> </a:t>
            </a:r>
            <a:r>
              <a:rPr lang="en-US" sz="900" b="1" dirty="0" err="1">
                <a:latin typeface="+mn-lt"/>
              </a:rPr>
              <a:t>su</a:t>
            </a:r>
            <a:r>
              <a:rPr lang="en-US" sz="900" b="1" dirty="0">
                <a:latin typeface="+mn-lt"/>
              </a:rPr>
              <a:t> </a:t>
            </a:r>
            <a:r>
              <a:rPr lang="en-US" sz="900" b="1" dirty="0" err="1">
                <a:latin typeface="+mn-lt"/>
              </a:rPr>
              <a:t>computadora</a:t>
            </a:r>
            <a:r>
              <a:rPr lang="en-US" sz="900" b="1" dirty="0">
                <a:latin typeface="+mn-lt"/>
              </a:rPr>
              <a:t>:</a:t>
            </a:r>
            <a:endParaRPr lang="en-US" sz="9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BB52FA-D844-28AF-BF5A-7C5FCFB46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594" y="2954235"/>
            <a:ext cx="4336933" cy="17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89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707168"/>
          </a:xfrm>
          <a:prstGeom prst="rect">
            <a:avLst/>
          </a:prstGeom>
          <a:gradFill flip="none" rotWithShape="1">
            <a:gsLst>
              <a:gs pos="0">
                <a:srgbClr val="002F5A"/>
              </a:gs>
              <a:gs pos="100000">
                <a:srgbClr val="00A1A8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189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164595" y="118640"/>
            <a:ext cx="5443299" cy="469888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Carga del </a:t>
            </a:r>
            <a:r>
              <a:rPr lang="en-US" sz="2200" dirty="0" err="1">
                <a:solidFill>
                  <a:schemeClr val="bg1"/>
                </a:solidFill>
              </a:rPr>
              <a:t>Cuestionario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en</a:t>
            </a:r>
            <a:r>
              <a:rPr lang="en-US" sz="2200" dirty="0">
                <a:solidFill>
                  <a:schemeClr val="bg1"/>
                </a:solidFill>
              </a:rPr>
              <a:t> Excel</a:t>
            </a:r>
            <a:endParaRPr lang="en-US" sz="22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D6BC3-4AD1-2A34-A0C8-641069F1A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20" y="1344353"/>
            <a:ext cx="7374759" cy="10404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70E2C1-8682-A8B9-CA55-8D00835D40A3}"/>
              </a:ext>
            </a:extLst>
          </p:cNvPr>
          <p:cNvSpPr txBox="1"/>
          <p:nvPr/>
        </p:nvSpPr>
        <p:spPr>
          <a:xfrm>
            <a:off x="617976" y="910344"/>
            <a:ext cx="740121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FFC000"/>
                </a:solidFill>
                <a:latin typeface="+mn-lt"/>
              </a:rPr>
              <a:t>3) </a:t>
            </a:r>
            <a:r>
              <a:rPr lang="en-US" sz="900" b="1" dirty="0" err="1">
                <a:latin typeface="+mn-lt"/>
              </a:rPr>
              <a:t>Clickeando</a:t>
            </a:r>
            <a:r>
              <a:rPr lang="en-US" sz="900" b="1" dirty="0">
                <a:latin typeface="+mn-lt"/>
              </a:rPr>
              <a:t> </a:t>
            </a:r>
            <a:r>
              <a:rPr lang="en-US" sz="900" b="1" dirty="0" err="1">
                <a:latin typeface="+mn-lt"/>
              </a:rPr>
              <a:t>en</a:t>
            </a:r>
            <a:r>
              <a:rPr lang="en-US" sz="900" b="1" dirty="0">
                <a:latin typeface="+mn-lt"/>
              </a:rPr>
              <a:t> “</a:t>
            </a:r>
            <a:r>
              <a:rPr lang="en-US" sz="900" b="1" dirty="0" err="1">
                <a:latin typeface="+mn-lt"/>
              </a:rPr>
              <a:t>Registros</a:t>
            </a:r>
            <a:r>
              <a:rPr lang="en-US" sz="900" b="1" dirty="0">
                <a:latin typeface="+mn-lt"/>
              </a:rPr>
              <a:t>” </a:t>
            </a:r>
            <a:r>
              <a:rPr lang="en-US" sz="900" b="1" dirty="0" err="1">
                <a:latin typeface="+mn-lt"/>
              </a:rPr>
              <a:t>va</a:t>
            </a:r>
            <a:r>
              <a:rPr lang="en-US" sz="900" b="1" dirty="0">
                <a:latin typeface="+mn-lt"/>
              </a:rPr>
              <a:t> a </a:t>
            </a:r>
            <a:r>
              <a:rPr lang="en-US" sz="900" b="1" dirty="0" err="1">
                <a:latin typeface="+mn-lt"/>
              </a:rPr>
              <a:t>poder</a:t>
            </a:r>
            <a:r>
              <a:rPr lang="en-US" sz="900" b="1" dirty="0">
                <a:latin typeface="+mn-lt"/>
              </a:rPr>
              <a:t> </a:t>
            </a:r>
            <a:r>
              <a:rPr lang="en-US" sz="900" b="1" dirty="0" err="1">
                <a:latin typeface="+mn-lt"/>
              </a:rPr>
              <a:t>ver</a:t>
            </a:r>
            <a:r>
              <a:rPr lang="en-US" sz="900" b="1" dirty="0">
                <a:latin typeface="+mn-lt"/>
              </a:rPr>
              <a:t> la </a:t>
            </a:r>
            <a:r>
              <a:rPr lang="en-US" sz="900" b="1" dirty="0" err="1">
                <a:latin typeface="+mn-lt"/>
              </a:rPr>
              <a:t>lista</a:t>
            </a:r>
            <a:r>
              <a:rPr lang="en-US" sz="900" b="1" dirty="0">
                <a:latin typeface="+mn-lt"/>
              </a:rPr>
              <a:t> de </a:t>
            </a:r>
            <a:r>
              <a:rPr lang="en-US" sz="900" b="1" dirty="0" err="1">
                <a:latin typeface="+mn-lt"/>
              </a:rPr>
              <a:t>los</a:t>
            </a:r>
            <a:r>
              <a:rPr lang="en-US" sz="900" b="1" dirty="0">
                <a:latin typeface="+mn-lt"/>
              </a:rPr>
              <a:t> </a:t>
            </a:r>
            <a:r>
              <a:rPr lang="en-US" sz="900" b="1" dirty="0" err="1">
                <a:latin typeface="+mn-lt"/>
              </a:rPr>
              <a:t>cuestionarios</a:t>
            </a:r>
            <a:r>
              <a:rPr lang="en-US" sz="900" b="1" dirty="0">
                <a:latin typeface="+mn-lt"/>
              </a:rPr>
              <a:t> </a:t>
            </a:r>
            <a:r>
              <a:rPr lang="en-US" sz="900" b="1" dirty="0" err="1">
                <a:latin typeface="+mn-lt"/>
              </a:rPr>
              <a:t>descargados</a:t>
            </a:r>
            <a:r>
              <a:rPr lang="en-US" sz="900" b="1" dirty="0">
                <a:latin typeface="+mn-lt"/>
              </a:rPr>
              <a:t> y </a:t>
            </a:r>
            <a:r>
              <a:rPr lang="en-US" sz="900" b="1" dirty="0" err="1">
                <a:latin typeface="+mn-lt"/>
              </a:rPr>
              <a:t>subidos</a:t>
            </a:r>
            <a:r>
              <a:rPr lang="en-US" sz="900" b="1" dirty="0">
                <a:latin typeface="+mn-lt"/>
              </a:rPr>
              <a:t> </a:t>
            </a:r>
            <a:r>
              <a:rPr lang="en-US" sz="900" b="1" dirty="0" err="1">
                <a:latin typeface="+mn-lt"/>
              </a:rPr>
              <a:t>dentro</a:t>
            </a:r>
            <a:r>
              <a:rPr lang="en-US" sz="900" b="1" dirty="0">
                <a:latin typeface="+mn-lt"/>
              </a:rPr>
              <a:t> del </a:t>
            </a:r>
            <a:r>
              <a:rPr lang="en-US" sz="900" b="1" dirty="0" err="1">
                <a:latin typeface="+mn-lt"/>
              </a:rPr>
              <a:t>evento</a:t>
            </a:r>
            <a:r>
              <a:rPr lang="en-US" sz="900" b="1" dirty="0">
                <a:latin typeface="+mn-lt"/>
              </a:rPr>
              <a:t> </a:t>
            </a:r>
            <a:endParaRPr lang="en-US" sz="9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279AC3-0064-443D-15FE-7215E301D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130" y="3202864"/>
            <a:ext cx="6018896" cy="12473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204228-705C-26CF-5C46-526B27CE50A1}"/>
              </a:ext>
            </a:extLst>
          </p:cNvPr>
          <p:cNvSpPr txBox="1"/>
          <p:nvPr/>
        </p:nvSpPr>
        <p:spPr>
          <a:xfrm>
            <a:off x="617975" y="2708664"/>
            <a:ext cx="740121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FFC000"/>
                </a:solidFill>
                <a:latin typeface="+mn-lt"/>
              </a:rPr>
              <a:t>4) </a:t>
            </a:r>
            <a:r>
              <a:rPr lang="en-US" sz="900" b="1" dirty="0">
                <a:latin typeface="+mn-lt"/>
              </a:rPr>
              <a:t>La </a:t>
            </a:r>
            <a:r>
              <a:rPr lang="en-US" sz="900" b="1" dirty="0" err="1">
                <a:latin typeface="+mn-lt"/>
              </a:rPr>
              <a:t>lista</a:t>
            </a:r>
            <a:r>
              <a:rPr lang="en-US" sz="900" b="1" dirty="0">
                <a:latin typeface="+mn-lt"/>
              </a:rPr>
              <a:t> de </a:t>
            </a:r>
            <a:r>
              <a:rPr lang="en-US" sz="900" b="1" dirty="0" err="1">
                <a:latin typeface="+mn-lt"/>
              </a:rPr>
              <a:t>cuestionarios</a:t>
            </a:r>
            <a:r>
              <a:rPr lang="en-US" sz="900" b="1" dirty="0">
                <a:latin typeface="+mn-lt"/>
              </a:rPr>
              <a:t> </a:t>
            </a:r>
            <a:r>
              <a:rPr lang="en-US" sz="900" b="1" dirty="0" err="1">
                <a:latin typeface="+mn-lt"/>
              </a:rPr>
              <a:t>descargados</a:t>
            </a:r>
            <a:r>
              <a:rPr lang="en-US" sz="900" b="1" dirty="0">
                <a:latin typeface="+mn-lt"/>
              </a:rPr>
              <a:t> y </a:t>
            </a:r>
            <a:r>
              <a:rPr lang="en-US" sz="900" b="1" dirty="0" err="1">
                <a:latin typeface="+mn-lt"/>
              </a:rPr>
              <a:t>subidos</a:t>
            </a:r>
            <a:r>
              <a:rPr lang="en-US" sz="900" b="1" dirty="0">
                <a:latin typeface="+mn-lt"/>
              </a:rPr>
              <a:t> se vera de la </a:t>
            </a:r>
            <a:r>
              <a:rPr lang="en-US" sz="900" b="1" dirty="0" err="1">
                <a:latin typeface="+mn-lt"/>
              </a:rPr>
              <a:t>siguiente</a:t>
            </a:r>
            <a:r>
              <a:rPr lang="en-US" sz="900" b="1" dirty="0">
                <a:latin typeface="+mn-lt"/>
              </a:rPr>
              <a:t> forma: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911972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707168"/>
          </a:xfrm>
          <a:prstGeom prst="rect">
            <a:avLst/>
          </a:prstGeom>
          <a:gradFill flip="none" rotWithShape="1">
            <a:gsLst>
              <a:gs pos="0">
                <a:srgbClr val="002F5A"/>
              </a:gs>
              <a:gs pos="100000">
                <a:srgbClr val="00A1A8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189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164595" y="118640"/>
            <a:ext cx="5443299" cy="46988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EMprint" panose="020B0503020204020204" pitchFamily="34" charset="0"/>
                <a:ea typeface="EMprint" panose="020B0503020204020204" pitchFamily="34" charset="0"/>
              </a:rPr>
              <a:t>Responder a Lista de Precios 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595" y="1623911"/>
            <a:ext cx="1944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EMprint" panose="020B0503020204020204" pitchFamily="34" charset="0"/>
                <a:ea typeface="EMprint" panose="020B0503020204020204" pitchFamily="34" charset="0"/>
              </a:rPr>
              <a:t>Para responder a la </a:t>
            </a:r>
            <a:r>
              <a:rPr lang="en-US" sz="1200" b="1" dirty="0">
                <a:latin typeface="EMprint" panose="020B0503020204020204" pitchFamily="34" charset="0"/>
                <a:ea typeface="EMprint" panose="020B0503020204020204" pitchFamily="34" charset="0"/>
              </a:rPr>
              <a:t>Lista de </a:t>
            </a:r>
            <a:r>
              <a:rPr lang="en-US" sz="1200" b="1" dirty="0" err="1">
                <a:latin typeface="EMprint" panose="020B0503020204020204" pitchFamily="34" charset="0"/>
                <a:ea typeface="EMprint" panose="020B0503020204020204" pitchFamily="34" charset="0"/>
              </a:rPr>
              <a:t>Precios</a:t>
            </a:r>
            <a:r>
              <a:rPr lang="en-US" sz="1200" b="1" dirty="0">
                <a:latin typeface="EMprint" panose="020B0503020204020204" pitchFamily="34" charset="0"/>
                <a:ea typeface="EMprint" panose="020B0503020204020204" pitchFamily="34" charset="0"/>
              </a:rPr>
              <a:t> </a:t>
            </a:r>
            <a:r>
              <a:rPr lang="en-US" sz="1200" b="1" dirty="0" err="1">
                <a:latin typeface="EMprint" panose="020B0503020204020204" pitchFamily="34" charset="0"/>
                <a:ea typeface="EMprint" panose="020B0503020204020204" pitchFamily="34" charset="0"/>
              </a:rPr>
              <a:t>en</a:t>
            </a:r>
            <a:r>
              <a:rPr lang="en-US" sz="1200" b="1" dirty="0">
                <a:latin typeface="EMprint" panose="020B0503020204020204" pitchFamily="34" charset="0"/>
                <a:ea typeface="EMprint" panose="020B0503020204020204" pitchFamily="34" charset="0"/>
              </a:rPr>
              <a:t> document Excel</a:t>
            </a:r>
            <a:r>
              <a:rPr lang="en-US" sz="1200" dirty="0">
                <a:latin typeface="EMprint" panose="020B0503020204020204" pitchFamily="34" charset="0"/>
                <a:ea typeface="EMprint" panose="020B0503020204020204" pitchFamily="34" charset="0"/>
              </a:rPr>
              <a:t>, seguir los mismos pasos que con los Cuestionarios (carga y descarga)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61F663-1393-CE78-F88F-B1818EF02EDD}"/>
              </a:ext>
            </a:extLst>
          </p:cNvPr>
          <p:cNvSpPr txBox="1"/>
          <p:nvPr/>
        </p:nvSpPr>
        <p:spPr>
          <a:xfrm>
            <a:off x="2174448" y="888925"/>
            <a:ext cx="55104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latin typeface="+mn-lt"/>
              </a:rPr>
              <a:t>Para </a:t>
            </a:r>
            <a:r>
              <a:rPr lang="en-US" sz="900" b="1" dirty="0" err="1">
                <a:latin typeface="+mn-lt"/>
              </a:rPr>
              <a:t>ver</a:t>
            </a:r>
            <a:r>
              <a:rPr lang="en-US" sz="900" b="1" dirty="0">
                <a:latin typeface="+mn-lt"/>
              </a:rPr>
              <a:t> la </a:t>
            </a:r>
            <a:r>
              <a:rPr lang="en-US" sz="900" b="1" dirty="0" err="1">
                <a:latin typeface="+mn-lt"/>
              </a:rPr>
              <a:t>lista</a:t>
            </a:r>
            <a:r>
              <a:rPr lang="en-US" sz="900" b="1" dirty="0">
                <a:latin typeface="+mn-lt"/>
              </a:rPr>
              <a:t> de </a:t>
            </a:r>
            <a:r>
              <a:rPr lang="en-US" sz="900" b="1" dirty="0" err="1">
                <a:latin typeface="+mn-lt"/>
              </a:rPr>
              <a:t>precios</a:t>
            </a:r>
            <a:r>
              <a:rPr lang="en-US" sz="900" b="1" dirty="0">
                <a:latin typeface="+mn-lt"/>
              </a:rPr>
              <a:t>, </a:t>
            </a:r>
            <a:r>
              <a:rPr lang="en-US" sz="900" b="1" dirty="0" err="1">
                <a:latin typeface="+mn-lt"/>
              </a:rPr>
              <a:t>clickear</a:t>
            </a:r>
            <a:r>
              <a:rPr lang="en-US" sz="900" b="1" dirty="0">
                <a:latin typeface="+mn-lt"/>
              </a:rPr>
              <a:t> </a:t>
            </a:r>
            <a:r>
              <a:rPr lang="en-US" sz="900" b="1" dirty="0" err="1">
                <a:latin typeface="+mn-lt"/>
              </a:rPr>
              <a:t>en</a:t>
            </a:r>
            <a:r>
              <a:rPr lang="en-US" sz="900" b="1" dirty="0">
                <a:latin typeface="+mn-lt"/>
              </a:rPr>
              <a:t> </a:t>
            </a:r>
            <a:r>
              <a:rPr lang="en-US" sz="900" b="1" dirty="0" err="1">
                <a:latin typeface="+mn-lt"/>
              </a:rPr>
              <a:t>el</a:t>
            </a:r>
            <a:r>
              <a:rPr lang="en-US" sz="900" b="1" dirty="0">
                <a:latin typeface="+mn-lt"/>
              </a:rPr>
              <a:t> </a:t>
            </a:r>
            <a:r>
              <a:rPr lang="en-US" sz="900" b="1" dirty="0" err="1">
                <a:latin typeface="+mn-lt"/>
              </a:rPr>
              <a:t>nombre</a:t>
            </a:r>
            <a:r>
              <a:rPr lang="en-US" sz="900" b="1" dirty="0">
                <a:latin typeface="+mn-lt"/>
              </a:rPr>
              <a:t> del </a:t>
            </a:r>
            <a:r>
              <a:rPr lang="en-US" sz="900" b="1" dirty="0" err="1">
                <a:latin typeface="+mn-lt"/>
              </a:rPr>
              <a:t>mismo</a:t>
            </a:r>
            <a:r>
              <a:rPr lang="en-US" sz="900" b="1" dirty="0">
                <a:latin typeface="+mn-lt"/>
              </a:rPr>
              <a:t> (</a:t>
            </a:r>
            <a:r>
              <a:rPr lang="en-US" sz="900" b="1" dirty="0" err="1">
                <a:latin typeface="+mn-lt"/>
              </a:rPr>
              <a:t>en</a:t>
            </a:r>
            <a:r>
              <a:rPr lang="en-US" sz="900" b="1" dirty="0">
                <a:latin typeface="+mn-lt"/>
              </a:rPr>
              <a:t> la </a:t>
            </a:r>
            <a:r>
              <a:rPr lang="en-US" sz="900" b="1" dirty="0" err="1">
                <a:latin typeface="+mn-lt"/>
              </a:rPr>
              <a:t>seccion</a:t>
            </a:r>
            <a:r>
              <a:rPr lang="en-US" sz="900" b="1" dirty="0">
                <a:latin typeface="+mn-lt"/>
              </a:rPr>
              <a:t> “</a:t>
            </a:r>
            <a:r>
              <a:rPr lang="en-US" sz="900" b="1" dirty="0" err="1">
                <a:latin typeface="+mn-lt"/>
              </a:rPr>
              <a:t>lista</a:t>
            </a:r>
            <a:r>
              <a:rPr lang="en-US" sz="900" b="1" dirty="0">
                <a:latin typeface="+mn-lt"/>
              </a:rPr>
              <a:t> de </a:t>
            </a:r>
            <a:r>
              <a:rPr lang="en-US" sz="900" b="1" dirty="0" err="1">
                <a:latin typeface="+mn-lt"/>
              </a:rPr>
              <a:t>precios</a:t>
            </a:r>
            <a:r>
              <a:rPr lang="en-US" sz="900" b="1" dirty="0">
                <a:latin typeface="+mn-lt"/>
              </a:rPr>
              <a:t>”)  </a:t>
            </a:r>
            <a:endParaRPr 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1FC955-985A-442C-D6EE-BD016D23A0A4}"/>
              </a:ext>
            </a:extLst>
          </p:cNvPr>
          <p:cNvSpPr txBox="1"/>
          <p:nvPr/>
        </p:nvSpPr>
        <p:spPr>
          <a:xfrm>
            <a:off x="2286000" y="4069909"/>
            <a:ext cx="5510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 err="1">
                <a:latin typeface="+mn-lt"/>
              </a:rPr>
              <a:t>En</a:t>
            </a:r>
            <a:r>
              <a:rPr lang="en-US" sz="900" b="1" dirty="0">
                <a:latin typeface="+mn-lt"/>
              </a:rPr>
              <a:t> </a:t>
            </a:r>
            <a:r>
              <a:rPr lang="en-US" sz="900" b="1" dirty="0" err="1">
                <a:latin typeface="+mn-lt"/>
              </a:rPr>
              <a:t>caso</a:t>
            </a:r>
            <a:r>
              <a:rPr lang="en-US" sz="900" b="1" dirty="0">
                <a:latin typeface="+mn-lt"/>
              </a:rPr>
              <a:t> de </a:t>
            </a:r>
            <a:r>
              <a:rPr lang="en-US" sz="900" b="1" dirty="0" err="1">
                <a:latin typeface="+mn-lt"/>
              </a:rPr>
              <a:t>querer</a:t>
            </a:r>
            <a:r>
              <a:rPr lang="en-US" sz="900" b="1" dirty="0">
                <a:latin typeface="+mn-lt"/>
              </a:rPr>
              <a:t> </a:t>
            </a:r>
            <a:r>
              <a:rPr lang="en-US" sz="900" b="1" dirty="0" err="1">
                <a:latin typeface="+mn-lt"/>
              </a:rPr>
              <a:t>cotizar</a:t>
            </a:r>
            <a:r>
              <a:rPr lang="en-US" sz="900" b="1" dirty="0">
                <a:latin typeface="+mn-lt"/>
              </a:rPr>
              <a:t> </a:t>
            </a:r>
            <a:r>
              <a:rPr lang="en-US" sz="900" b="1" dirty="0" err="1">
                <a:latin typeface="+mn-lt"/>
              </a:rPr>
              <a:t>en</a:t>
            </a:r>
            <a:r>
              <a:rPr lang="en-US" sz="900" b="1" dirty="0">
                <a:latin typeface="+mn-lt"/>
              </a:rPr>
              <a:t> </a:t>
            </a:r>
            <a:r>
              <a:rPr lang="en-US" sz="900" b="1" dirty="0" err="1">
                <a:latin typeface="+mn-lt"/>
              </a:rPr>
              <a:t>dicha</a:t>
            </a:r>
            <a:r>
              <a:rPr lang="en-US" sz="900" b="1" dirty="0">
                <a:latin typeface="+mn-lt"/>
              </a:rPr>
              <a:t> </a:t>
            </a:r>
            <a:r>
              <a:rPr lang="en-US" sz="900" b="1" dirty="0" err="1">
                <a:latin typeface="+mn-lt"/>
              </a:rPr>
              <a:t>lista</a:t>
            </a:r>
            <a:r>
              <a:rPr lang="en-US" sz="900" b="1" dirty="0">
                <a:latin typeface="+mn-lt"/>
              </a:rPr>
              <a:t> de </a:t>
            </a:r>
            <a:r>
              <a:rPr lang="en-US" sz="900" b="1" dirty="0" err="1">
                <a:latin typeface="+mn-lt"/>
              </a:rPr>
              <a:t>precios</a:t>
            </a:r>
            <a:r>
              <a:rPr lang="en-US" sz="900" b="1" dirty="0">
                <a:latin typeface="+mn-lt"/>
              </a:rPr>
              <a:t>, </a:t>
            </a:r>
            <a:r>
              <a:rPr lang="en-US" sz="900" b="1" dirty="0" err="1">
                <a:latin typeface="+mn-lt"/>
              </a:rPr>
              <a:t>seleccionar</a:t>
            </a:r>
            <a:r>
              <a:rPr lang="en-US" sz="900" b="1" dirty="0">
                <a:latin typeface="+mn-lt"/>
              </a:rPr>
              <a:t> “SI” </a:t>
            </a:r>
            <a:r>
              <a:rPr lang="en-US" sz="900" b="1" dirty="0" err="1">
                <a:latin typeface="+mn-lt"/>
              </a:rPr>
              <a:t>en</a:t>
            </a:r>
            <a:r>
              <a:rPr lang="en-US" sz="900" b="1" dirty="0">
                <a:latin typeface="+mn-lt"/>
              </a:rPr>
              <a:t> la </a:t>
            </a:r>
            <a:r>
              <a:rPr lang="en-US" sz="900" b="1" dirty="0" err="1">
                <a:latin typeface="+mn-lt"/>
              </a:rPr>
              <a:t>columna</a:t>
            </a:r>
            <a:r>
              <a:rPr lang="en-US" sz="900" b="1" dirty="0">
                <a:latin typeface="+mn-lt"/>
              </a:rPr>
              <a:t> </a:t>
            </a:r>
            <a:r>
              <a:rPr lang="en-US" sz="900" b="1" dirty="0" err="1">
                <a:latin typeface="+mn-lt"/>
              </a:rPr>
              <a:t>llamada</a:t>
            </a:r>
            <a:r>
              <a:rPr lang="en-US" sz="900" b="1" dirty="0">
                <a:latin typeface="+mn-lt"/>
              </a:rPr>
              <a:t> “</a:t>
            </a:r>
            <a:r>
              <a:rPr lang="en-US" sz="900" b="1" dirty="0" err="1">
                <a:latin typeface="+mn-lt"/>
              </a:rPr>
              <a:t>intencion</a:t>
            </a:r>
            <a:r>
              <a:rPr lang="en-US" sz="900" b="1" dirty="0">
                <a:latin typeface="+mn-lt"/>
              </a:rPr>
              <a:t> de </a:t>
            </a:r>
            <a:r>
              <a:rPr lang="en-US" sz="900" b="1" dirty="0" err="1">
                <a:latin typeface="+mn-lt"/>
              </a:rPr>
              <a:t>ofertar</a:t>
            </a:r>
            <a:r>
              <a:rPr lang="en-US" sz="900" b="1" dirty="0">
                <a:latin typeface="+mn-lt"/>
              </a:rPr>
              <a:t>”. </a:t>
            </a:r>
            <a:r>
              <a:rPr lang="en-US" sz="900" b="1" dirty="0" err="1">
                <a:latin typeface="+mn-lt"/>
              </a:rPr>
              <a:t>En</a:t>
            </a:r>
            <a:r>
              <a:rPr lang="en-US" sz="900" b="1" dirty="0">
                <a:latin typeface="+mn-lt"/>
              </a:rPr>
              <a:t> </a:t>
            </a:r>
            <a:r>
              <a:rPr lang="en-US" sz="900" b="1" dirty="0" err="1">
                <a:latin typeface="+mn-lt"/>
              </a:rPr>
              <a:t>caso</a:t>
            </a:r>
            <a:r>
              <a:rPr lang="en-US" sz="900" b="1" dirty="0">
                <a:latin typeface="+mn-lt"/>
              </a:rPr>
              <a:t> de no </a:t>
            </a:r>
            <a:r>
              <a:rPr lang="en-US" sz="900" b="1" dirty="0" err="1">
                <a:latin typeface="+mn-lt"/>
              </a:rPr>
              <a:t>querer</a:t>
            </a:r>
            <a:r>
              <a:rPr lang="en-US" sz="900" b="1" dirty="0">
                <a:latin typeface="+mn-lt"/>
              </a:rPr>
              <a:t> </a:t>
            </a:r>
            <a:r>
              <a:rPr lang="en-US" sz="900" b="1" dirty="0" err="1">
                <a:latin typeface="+mn-lt"/>
              </a:rPr>
              <a:t>licitar</a:t>
            </a:r>
            <a:r>
              <a:rPr lang="en-US" sz="900" b="1" dirty="0">
                <a:latin typeface="+mn-lt"/>
              </a:rPr>
              <a:t> para </a:t>
            </a:r>
            <a:r>
              <a:rPr lang="en-US" sz="900" b="1" dirty="0" err="1">
                <a:latin typeface="+mn-lt"/>
              </a:rPr>
              <a:t>dicho</a:t>
            </a:r>
            <a:r>
              <a:rPr lang="en-US" sz="900" b="1" dirty="0">
                <a:latin typeface="+mn-lt"/>
              </a:rPr>
              <a:t> item, </a:t>
            </a:r>
            <a:r>
              <a:rPr lang="en-US" sz="900" b="1" dirty="0" err="1">
                <a:latin typeface="+mn-lt"/>
              </a:rPr>
              <a:t>seleccionar</a:t>
            </a:r>
            <a:r>
              <a:rPr lang="en-US" sz="900" b="1" dirty="0">
                <a:latin typeface="+mn-lt"/>
              </a:rPr>
              <a:t> “NO”.</a:t>
            </a:r>
            <a:endParaRPr lang="en-US" sz="9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86F8D0-9801-E7CD-1EE3-EFF10636E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623911"/>
            <a:ext cx="4914900" cy="189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23042"/>
      </p:ext>
    </p:extLst>
  </p:cSld>
  <p:clrMapOvr>
    <a:masterClrMapping/>
  </p:clrMapOvr>
</p:sld>
</file>

<file path=ppt/theme/theme1.xml><?xml version="1.0" encoding="utf-8"?>
<a:theme xmlns:a="http://schemas.openxmlformats.org/drawingml/2006/main" name="ExxonMobil_WSTemplate_Arial">
  <a:themeElements>
    <a:clrScheme name="ExxonMobil">
      <a:dk1>
        <a:srgbClr val="000000"/>
      </a:dk1>
      <a:lt1>
        <a:srgbClr val="FFFFFF"/>
      </a:lt1>
      <a:dk2>
        <a:srgbClr val="ED1C2E"/>
      </a:dk2>
      <a:lt2>
        <a:srgbClr val="5A5A5A"/>
      </a:lt2>
      <a:accent1>
        <a:srgbClr val="0C479D"/>
      </a:accent1>
      <a:accent2>
        <a:srgbClr val="00A3E0"/>
      </a:accent2>
      <a:accent3>
        <a:srgbClr val="13943C"/>
      </a:accent3>
      <a:accent4>
        <a:srgbClr val="B4D405"/>
      </a:accent4>
      <a:accent5>
        <a:srgbClr val="FFD700"/>
      </a:accent5>
      <a:accent6>
        <a:srgbClr val="ED8B00"/>
      </a:accent6>
      <a:hlink>
        <a:srgbClr val="0C479D"/>
      </a:hlink>
      <a:folHlink>
        <a:srgbClr val="00A3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2700"/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&amp;PS_Template-WS">
  <a:themeElements>
    <a:clrScheme name="E&amp;PS">
      <a:dk1>
        <a:srgbClr val="000000"/>
      </a:dk1>
      <a:lt1>
        <a:srgbClr val="FFFFFF"/>
      </a:lt1>
      <a:dk2>
        <a:srgbClr val="00437B"/>
      </a:dk2>
      <a:lt2>
        <a:srgbClr val="00A24D"/>
      </a:lt2>
      <a:accent1>
        <a:srgbClr val="006471"/>
      </a:accent1>
      <a:accent2>
        <a:srgbClr val="008364"/>
      </a:accent2>
      <a:accent3>
        <a:srgbClr val="00ADA8"/>
      </a:accent3>
      <a:accent4>
        <a:srgbClr val="B4D405"/>
      </a:accent4>
      <a:accent5>
        <a:srgbClr val="F15822"/>
      </a:accent5>
      <a:accent6>
        <a:srgbClr val="BBBFC0"/>
      </a:accent6>
      <a:hlink>
        <a:srgbClr val="184579"/>
      </a:hlink>
      <a:folHlink>
        <a:srgbClr val="BBBFC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2700"/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&amp;PS-SupportSlides-Widescreen" id="{5DF59D62-18AF-294B-B964-7062FFD82A90}" vid="{AFC2A6A5-05ED-344B-A250-61A45233DEA6}"/>
    </a:ext>
  </a:extLst>
</a:theme>
</file>

<file path=ppt/theme/theme3.xml><?xml version="1.0" encoding="utf-8"?>
<a:theme xmlns:a="http://schemas.openxmlformats.org/drawingml/2006/main" name="1_E&amp;PS_Template-WS">
  <a:themeElements>
    <a:clrScheme name="E&amp;PS">
      <a:dk1>
        <a:srgbClr val="000000"/>
      </a:dk1>
      <a:lt1>
        <a:srgbClr val="FFFFFF"/>
      </a:lt1>
      <a:dk2>
        <a:srgbClr val="00437B"/>
      </a:dk2>
      <a:lt2>
        <a:srgbClr val="00A24D"/>
      </a:lt2>
      <a:accent1>
        <a:srgbClr val="006471"/>
      </a:accent1>
      <a:accent2>
        <a:srgbClr val="008364"/>
      </a:accent2>
      <a:accent3>
        <a:srgbClr val="00ADA8"/>
      </a:accent3>
      <a:accent4>
        <a:srgbClr val="B4D405"/>
      </a:accent4>
      <a:accent5>
        <a:srgbClr val="F15822"/>
      </a:accent5>
      <a:accent6>
        <a:srgbClr val="BBBFC0"/>
      </a:accent6>
      <a:hlink>
        <a:srgbClr val="184579"/>
      </a:hlink>
      <a:folHlink>
        <a:srgbClr val="BBBFC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2700"/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&amp;PS-SupportSlides-Widescreen" id="{5DF59D62-18AF-294B-B964-7062FFD82A90}" vid="{AFC2A6A5-05ED-344B-A250-61A45233DEA6}"/>
    </a:ext>
  </a:extLst>
</a:theme>
</file>

<file path=ppt/theme/theme4.xml><?xml version="1.0" encoding="utf-8"?>
<a:theme xmlns:a="http://schemas.openxmlformats.org/drawingml/2006/main" name="2_E&amp;PS_Template-WS">
  <a:themeElements>
    <a:clrScheme name="E&amp;PS">
      <a:dk1>
        <a:srgbClr val="000000"/>
      </a:dk1>
      <a:lt1>
        <a:srgbClr val="FFFFFF"/>
      </a:lt1>
      <a:dk2>
        <a:srgbClr val="00437B"/>
      </a:dk2>
      <a:lt2>
        <a:srgbClr val="00A24D"/>
      </a:lt2>
      <a:accent1>
        <a:srgbClr val="006471"/>
      </a:accent1>
      <a:accent2>
        <a:srgbClr val="008364"/>
      </a:accent2>
      <a:accent3>
        <a:srgbClr val="00ADA8"/>
      </a:accent3>
      <a:accent4>
        <a:srgbClr val="B4D405"/>
      </a:accent4>
      <a:accent5>
        <a:srgbClr val="F15822"/>
      </a:accent5>
      <a:accent6>
        <a:srgbClr val="BBBFC0"/>
      </a:accent6>
      <a:hlink>
        <a:srgbClr val="184579"/>
      </a:hlink>
      <a:folHlink>
        <a:srgbClr val="BBBFC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2700"/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&amp;PS-SupportSlides-Widescreen" id="{5DF59D62-18AF-294B-B964-7062FFD82A90}" vid="{AFC2A6A5-05ED-344B-A250-61A45233DEA6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FAFEA61DE254B44B363149992BD50B3" ma:contentTypeVersion="15" ma:contentTypeDescription="Crear nuevo documento." ma:contentTypeScope="" ma:versionID="a7687b2abb2e5b2b7cbfea3f4e3fb7e1">
  <xsd:schema xmlns:xsd="http://www.w3.org/2001/XMLSchema" xmlns:xs="http://www.w3.org/2001/XMLSchema" xmlns:p="http://schemas.microsoft.com/office/2006/metadata/properties" xmlns:ns2="730269a7-69c5-483f-a552-e74dab880ae2" xmlns:ns3="40de77e2-37bb-4c7a-ab4d-547915d99553" targetNamespace="http://schemas.microsoft.com/office/2006/metadata/properties" ma:root="true" ma:fieldsID="a66b2b815a291b54a697ebfda97dfbb7" ns2:_="" ns3:_="">
    <xsd:import namespace="730269a7-69c5-483f-a552-e74dab880ae2"/>
    <xsd:import namespace="40de77e2-37bb-4c7a-ab4d-547915d995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0269a7-69c5-483f-a552-e74dab880a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Etiquetas de imagen" ma:readOnly="false" ma:fieldId="{5cf76f15-5ced-4ddc-b409-7134ff3c332f}" ma:taxonomyMulti="true" ma:sspId="dbf393ec-c584-4b8d-8e77-20dadb2446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de77e2-37bb-4c7a-ab4d-547915d9955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24e01dc6-12f5-4119-ba22-46abcd2e9c3e}" ma:internalName="TaxCatchAll" ma:showField="CatchAllData" ma:web="40de77e2-37bb-4c7a-ab4d-547915d9955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30269a7-69c5-483f-a552-e74dab880ae2">
      <Terms xmlns="http://schemas.microsoft.com/office/infopath/2007/PartnerControls"/>
    </lcf76f155ced4ddcb4097134ff3c332f>
    <TaxCatchAll xmlns="40de77e2-37bb-4c7a-ab4d-547915d99553" xsi:nil="true"/>
  </documentManagement>
</p:properties>
</file>

<file path=customXml/itemProps1.xml><?xml version="1.0" encoding="utf-8"?>
<ds:datastoreItem xmlns:ds="http://schemas.openxmlformats.org/officeDocument/2006/customXml" ds:itemID="{AF6A68F6-5967-48E3-B1F1-6E30C3B5D3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A58BD2-B10D-4C1F-8E02-BBA96AA00037}"/>
</file>

<file path=customXml/itemProps3.xml><?xml version="1.0" encoding="utf-8"?>
<ds:datastoreItem xmlns:ds="http://schemas.openxmlformats.org/officeDocument/2006/customXml" ds:itemID="{4DE6343B-47D8-4037-B56A-55C0155953B2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057096d1-6b85-4e57-ac43-c08f5b077c9d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ExxonMobil_WSTemplate_Arial</Template>
  <TotalTime>5569</TotalTime>
  <Words>601</Words>
  <Application>Microsoft Office PowerPoint</Application>
  <PresentationFormat>On-screen Show (16:9)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EMprint</vt:lpstr>
      <vt:lpstr>EMprint Light</vt:lpstr>
      <vt:lpstr>EMprint Semibold</vt:lpstr>
      <vt:lpstr>ExxonMobil_WSTemplate_Arial</vt:lpstr>
      <vt:lpstr>E&amp;PS_Template-WS</vt:lpstr>
      <vt:lpstr>1_E&amp;PS_Template-WS</vt:lpstr>
      <vt:lpstr>2_E&amp;PS_Template-WS</vt:lpstr>
      <vt:lpstr>Guía de SMART para Proveedores</vt:lpstr>
      <vt:lpstr>Aceptar las Directrices y Confirmar Participación Responder a Cuestionarios Responder a Lista de Precios Foro de Discusión  Presentar Respuesta Final </vt:lpstr>
      <vt:lpstr>Aceptar las Directrices y Confirmar Participación  </vt:lpstr>
      <vt:lpstr>Responder a Cuestionarios </vt:lpstr>
      <vt:lpstr>Responder a Cuestionarios </vt:lpstr>
      <vt:lpstr>Responder a Cuestionarios en Excel</vt:lpstr>
      <vt:lpstr>Carga del Cuestionario en Excel</vt:lpstr>
      <vt:lpstr>Carga del Cuestionario en Excel</vt:lpstr>
      <vt:lpstr>Responder a Lista de Precios  </vt:lpstr>
      <vt:lpstr>Foro de Discusión </vt:lpstr>
      <vt:lpstr>Enviar Respuesta </vt:lpstr>
      <vt:lpstr>PowerPoint Presentation</vt:lpstr>
    </vt:vector>
  </TitlesOfParts>
  <Company>ExxonMobil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Buenos Aires Bidding Center</dc:title>
  <dc:creator>Blanchard, Stephanie A /C</dc:creator>
  <cp:keywords/>
  <cp:lastModifiedBy>Poselski, Agustin Pablo</cp:lastModifiedBy>
  <cp:revision>349</cp:revision>
  <cp:lastPrinted>2018-10-23T14:37:25Z</cp:lastPrinted>
  <dcterms:created xsi:type="dcterms:W3CDTF">2018-05-25T16:55:58Z</dcterms:created>
  <dcterms:modified xsi:type="dcterms:W3CDTF">2023-05-11T17:50:18Z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0x010100CFAFEA61DE254B44B363149992BD50B3</vt:lpwstr>
  </property>
  <property fmtid="{D5CDD505-2E9C-101B-9397-08002B2CF9AE}" pid="3" name="_AdHocReviewCycleID">
    <vt:i4>1905334521</vt:i4>
  </property>
  <property fmtid="{D5CDD505-2E9C-101B-9397-08002B2CF9AE}" pid="4" name="_NewReviewCycle">
    <vt:lpwstr/>
  </property>
  <property fmtid="{D5CDD505-2E9C-101B-9397-08002B2CF9AE}" pid="5" name="_EmailSubject">
    <vt:lpwstr>emea</vt:lpwstr>
  </property>
  <property fmtid="{D5CDD505-2E9C-101B-9397-08002B2CF9AE}" pid="6" name="_AuthorEmail">
    <vt:lpwstr>maria.cantaro@exxonmobil.com</vt:lpwstr>
  </property>
  <property fmtid="{D5CDD505-2E9C-101B-9397-08002B2CF9AE}" pid="7" name="_AuthorEmailDisplayName">
    <vt:lpwstr>Cantaro, Maria</vt:lpwstr>
  </property>
  <property fmtid="{D5CDD505-2E9C-101B-9397-08002B2CF9AE}" pid="8" name="_PreviousAdHocReviewCycleID">
    <vt:i4>432412986</vt:i4>
  </property>
  <property fmtid="{D5CDD505-2E9C-101B-9397-08002B2CF9AE}" pid="9" name="MediaServiceImageTags">
    <vt:lpwstr/>
  </property>
</Properties>
</file>