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2075F-CCCC-4CE4-A986-DD64981CD957}" v="1" dt="2023-04-17T01:03:24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dero, Evangelina Natalia" userId="0c597c74-2a81-42ba-8894-030918d8eb8f" providerId="ADAL" clId="{8532075F-CCCC-4CE4-A986-DD64981CD957}"/>
    <pc:docChg chg="custSel addSld modSld">
      <pc:chgData name="Cordero, Evangelina Natalia" userId="0c597c74-2a81-42ba-8894-030918d8eb8f" providerId="ADAL" clId="{8532075F-CCCC-4CE4-A986-DD64981CD957}" dt="2023-04-17T01:09:42.325" v="37" actId="1076"/>
      <pc:docMkLst>
        <pc:docMk/>
      </pc:docMkLst>
      <pc:sldChg chg="addSp delSp modSp mod">
        <pc:chgData name="Cordero, Evangelina Natalia" userId="0c597c74-2a81-42ba-8894-030918d8eb8f" providerId="ADAL" clId="{8532075F-CCCC-4CE4-A986-DD64981CD957}" dt="2023-04-17T01:03:22.130" v="14" actId="21"/>
        <pc:sldMkLst>
          <pc:docMk/>
          <pc:sldMk cId="888795635" sldId="256"/>
        </pc:sldMkLst>
        <pc:picChg chg="add mod">
          <ac:chgData name="Cordero, Evangelina Natalia" userId="0c597c74-2a81-42ba-8894-030918d8eb8f" providerId="ADAL" clId="{8532075F-CCCC-4CE4-A986-DD64981CD957}" dt="2023-04-17T01:02:24.409" v="8" actId="1076"/>
          <ac:picMkLst>
            <pc:docMk/>
            <pc:sldMk cId="888795635" sldId="256"/>
            <ac:picMk id="4" creationId="{F80689F8-9572-4620-A980-F8B7E48E44A0}"/>
          </ac:picMkLst>
        </pc:picChg>
        <pc:picChg chg="del mod">
          <ac:chgData name="Cordero, Evangelina Natalia" userId="0c597c74-2a81-42ba-8894-030918d8eb8f" providerId="ADAL" clId="{8532075F-CCCC-4CE4-A986-DD64981CD957}" dt="2023-04-17T00:58:39.315" v="2" actId="478"/>
          <ac:picMkLst>
            <pc:docMk/>
            <pc:sldMk cId="888795635" sldId="256"/>
            <ac:picMk id="5" creationId="{B360CC95-178C-4A1D-B86B-F2A820EFCB1C}"/>
          </ac:picMkLst>
        </pc:picChg>
        <pc:picChg chg="add mod">
          <ac:chgData name="Cordero, Evangelina Natalia" userId="0c597c74-2a81-42ba-8894-030918d8eb8f" providerId="ADAL" clId="{8532075F-CCCC-4CE4-A986-DD64981CD957}" dt="2023-04-17T01:02:27.438" v="11" actId="1076"/>
          <ac:picMkLst>
            <pc:docMk/>
            <pc:sldMk cId="888795635" sldId="256"/>
            <ac:picMk id="7" creationId="{E4F2C027-2A0D-48DB-B823-EB9488AD3A41}"/>
          </ac:picMkLst>
        </pc:picChg>
        <pc:picChg chg="add del mod">
          <ac:chgData name="Cordero, Evangelina Natalia" userId="0c597c74-2a81-42ba-8894-030918d8eb8f" providerId="ADAL" clId="{8532075F-CCCC-4CE4-A986-DD64981CD957}" dt="2023-04-17T01:03:22.130" v="14" actId="21"/>
          <ac:picMkLst>
            <pc:docMk/>
            <pc:sldMk cId="888795635" sldId="256"/>
            <ac:picMk id="9" creationId="{9E43BE38-573C-48CD-B147-8EA960400E1A}"/>
          </ac:picMkLst>
        </pc:picChg>
      </pc:sldChg>
      <pc:sldChg chg="addSp delSp modSp mod">
        <pc:chgData name="Cordero, Evangelina Natalia" userId="0c597c74-2a81-42ba-8894-030918d8eb8f" providerId="ADAL" clId="{8532075F-CCCC-4CE4-A986-DD64981CD957}" dt="2023-04-17T01:09:42.325" v="37" actId="1076"/>
        <pc:sldMkLst>
          <pc:docMk/>
          <pc:sldMk cId="617355339" sldId="257"/>
        </pc:sldMkLst>
        <pc:spChg chg="del">
          <ac:chgData name="Cordero, Evangelina Natalia" userId="0c597c74-2a81-42ba-8894-030918d8eb8f" providerId="ADAL" clId="{8532075F-CCCC-4CE4-A986-DD64981CD957}" dt="2023-04-17T01:04:52.087" v="20" actId="478"/>
          <ac:spMkLst>
            <pc:docMk/>
            <pc:sldMk cId="617355339" sldId="257"/>
            <ac:spMk id="2" creationId="{D08DF681-9AA0-4F56-B7A4-B0F3F25696A6}"/>
          </ac:spMkLst>
        </pc:spChg>
        <pc:spChg chg="add mod">
          <ac:chgData name="Cordero, Evangelina Natalia" userId="0c597c74-2a81-42ba-8894-030918d8eb8f" providerId="ADAL" clId="{8532075F-CCCC-4CE4-A986-DD64981CD957}" dt="2023-04-17T01:04:52.087" v="20" actId="478"/>
          <ac:spMkLst>
            <pc:docMk/>
            <pc:sldMk cId="617355339" sldId="257"/>
            <ac:spMk id="4" creationId="{6A47290A-401A-42C1-8A17-9288BBF0809F}"/>
          </ac:spMkLst>
        </pc:spChg>
        <pc:picChg chg="del">
          <ac:chgData name="Cordero, Evangelina Natalia" userId="0c597c74-2a81-42ba-8894-030918d8eb8f" providerId="ADAL" clId="{8532075F-CCCC-4CE4-A986-DD64981CD957}" dt="2023-04-17T01:04:52.087" v="20" actId="478"/>
          <ac:picMkLst>
            <pc:docMk/>
            <pc:sldMk cId="617355339" sldId="257"/>
            <ac:picMk id="5" creationId="{AA7D67CA-1B17-43E2-B982-01EC14A36788}"/>
          </ac:picMkLst>
        </pc:picChg>
        <pc:picChg chg="del">
          <ac:chgData name="Cordero, Evangelina Natalia" userId="0c597c74-2a81-42ba-8894-030918d8eb8f" providerId="ADAL" clId="{8532075F-CCCC-4CE4-A986-DD64981CD957}" dt="2023-04-17T01:04:52.087" v="20" actId="478"/>
          <ac:picMkLst>
            <pc:docMk/>
            <pc:sldMk cId="617355339" sldId="257"/>
            <ac:picMk id="7" creationId="{7D65DA6C-66B6-4415-AE52-B570423374E2}"/>
          </ac:picMkLst>
        </pc:picChg>
        <pc:picChg chg="add mod">
          <ac:chgData name="Cordero, Evangelina Natalia" userId="0c597c74-2a81-42ba-8894-030918d8eb8f" providerId="ADAL" clId="{8532075F-CCCC-4CE4-A986-DD64981CD957}" dt="2023-04-17T01:07:50.251" v="31" actId="1076"/>
          <ac:picMkLst>
            <pc:docMk/>
            <pc:sldMk cId="617355339" sldId="257"/>
            <ac:picMk id="8" creationId="{345F2370-466C-44E0-ADE6-55581E2D91D2}"/>
          </ac:picMkLst>
        </pc:picChg>
        <pc:picChg chg="del">
          <ac:chgData name="Cordero, Evangelina Natalia" userId="0c597c74-2a81-42ba-8894-030918d8eb8f" providerId="ADAL" clId="{8532075F-CCCC-4CE4-A986-DD64981CD957}" dt="2023-04-17T01:04:52.087" v="20" actId="478"/>
          <ac:picMkLst>
            <pc:docMk/>
            <pc:sldMk cId="617355339" sldId="257"/>
            <ac:picMk id="9" creationId="{B9E9576F-6F48-4F2A-A57A-C23C2E757133}"/>
          </ac:picMkLst>
        </pc:picChg>
        <pc:picChg chg="del">
          <ac:chgData name="Cordero, Evangelina Natalia" userId="0c597c74-2a81-42ba-8894-030918d8eb8f" providerId="ADAL" clId="{8532075F-CCCC-4CE4-A986-DD64981CD957}" dt="2023-04-17T01:04:52.087" v="20" actId="478"/>
          <ac:picMkLst>
            <pc:docMk/>
            <pc:sldMk cId="617355339" sldId="257"/>
            <ac:picMk id="11" creationId="{D77521BF-62E9-4468-B17D-FFFF9A81DEEE}"/>
          </ac:picMkLst>
        </pc:picChg>
        <pc:picChg chg="add mod">
          <ac:chgData name="Cordero, Evangelina Natalia" userId="0c597c74-2a81-42ba-8894-030918d8eb8f" providerId="ADAL" clId="{8532075F-CCCC-4CE4-A986-DD64981CD957}" dt="2023-04-17T01:08:56.222" v="33" actId="1076"/>
          <ac:picMkLst>
            <pc:docMk/>
            <pc:sldMk cId="617355339" sldId="257"/>
            <ac:picMk id="12" creationId="{F9C76D75-E75F-409E-81E8-E085097C5D84}"/>
          </ac:picMkLst>
        </pc:picChg>
        <pc:picChg chg="del">
          <ac:chgData name="Cordero, Evangelina Natalia" userId="0c597c74-2a81-42ba-8894-030918d8eb8f" providerId="ADAL" clId="{8532075F-CCCC-4CE4-A986-DD64981CD957}" dt="2023-04-17T01:04:52.087" v="20" actId="478"/>
          <ac:picMkLst>
            <pc:docMk/>
            <pc:sldMk cId="617355339" sldId="257"/>
            <ac:picMk id="13" creationId="{3AC4C635-9A79-4847-9333-350B1DB7E722}"/>
          </ac:picMkLst>
        </pc:picChg>
        <pc:picChg chg="add mod">
          <ac:chgData name="Cordero, Evangelina Natalia" userId="0c597c74-2a81-42ba-8894-030918d8eb8f" providerId="ADAL" clId="{8532075F-CCCC-4CE4-A986-DD64981CD957}" dt="2023-04-17T01:09:42.325" v="37" actId="1076"/>
          <ac:picMkLst>
            <pc:docMk/>
            <pc:sldMk cId="617355339" sldId="257"/>
            <ac:picMk id="15" creationId="{67E548F9-A443-4BFF-8083-42863F5397DE}"/>
          </ac:picMkLst>
        </pc:picChg>
      </pc:sldChg>
      <pc:sldChg chg="addSp delSp modSp mod">
        <pc:chgData name="Cordero, Evangelina Natalia" userId="0c597c74-2a81-42ba-8894-030918d8eb8f" providerId="ADAL" clId="{8532075F-CCCC-4CE4-A986-DD64981CD957}" dt="2023-04-17T01:07:09.991" v="29" actId="1076"/>
        <pc:sldMkLst>
          <pc:docMk/>
          <pc:sldMk cId="2506807377" sldId="258"/>
        </pc:sldMkLst>
        <pc:spChg chg="del">
          <ac:chgData name="Cordero, Evangelina Natalia" userId="0c597c74-2a81-42ba-8894-030918d8eb8f" providerId="ADAL" clId="{8532075F-CCCC-4CE4-A986-DD64981CD957}" dt="2023-04-17T01:04:45.779" v="19" actId="478"/>
          <ac:spMkLst>
            <pc:docMk/>
            <pc:sldMk cId="2506807377" sldId="258"/>
            <ac:spMk id="2" creationId="{C81F32FA-CBCB-4968-BCE0-F10AB66A5E42}"/>
          </ac:spMkLst>
        </pc:spChg>
        <pc:spChg chg="add del mod">
          <ac:chgData name="Cordero, Evangelina Natalia" userId="0c597c74-2a81-42ba-8894-030918d8eb8f" providerId="ADAL" clId="{8532075F-CCCC-4CE4-A986-DD64981CD957}" dt="2023-04-17T01:06:32.873" v="26" actId="22"/>
          <ac:spMkLst>
            <pc:docMk/>
            <pc:sldMk cId="2506807377" sldId="258"/>
            <ac:spMk id="4" creationId="{EC499974-9513-4586-84DA-4CFE492B08B8}"/>
          </ac:spMkLst>
        </pc:spChg>
        <pc:picChg chg="del">
          <ac:chgData name="Cordero, Evangelina Natalia" userId="0c597c74-2a81-42ba-8894-030918d8eb8f" providerId="ADAL" clId="{8532075F-CCCC-4CE4-A986-DD64981CD957}" dt="2023-04-17T01:04:45.779" v="19" actId="478"/>
          <ac:picMkLst>
            <pc:docMk/>
            <pc:sldMk cId="2506807377" sldId="258"/>
            <ac:picMk id="5" creationId="{CFE5B5AD-414B-40EF-9946-B73919C99D2A}"/>
          </ac:picMkLst>
        </pc:picChg>
        <pc:picChg chg="del">
          <ac:chgData name="Cordero, Evangelina Natalia" userId="0c597c74-2a81-42ba-8894-030918d8eb8f" providerId="ADAL" clId="{8532075F-CCCC-4CE4-A986-DD64981CD957}" dt="2023-04-17T01:04:45.779" v="19" actId="478"/>
          <ac:picMkLst>
            <pc:docMk/>
            <pc:sldMk cId="2506807377" sldId="258"/>
            <ac:picMk id="7" creationId="{F19EBF3B-F6CA-41F3-B24B-47BF7AB37E52}"/>
          </ac:picMkLst>
        </pc:picChg>
        <pc:picChg chg="add mod">
          <ac:chgData name="Cordero, Evangelina Natalia" userId="0c597c74-2a81-42ba-8894-030918d8eb8f" providerId="ADAL" clId="{8532075F-CCCC-4CE4-A986-DD64981CD957}" dt="2023-04-17T01:05:59.925" v="25" actId="1076"/>
          <ac:picMkLst>
            <pc:docMk/>
            <pc:sldMk cId="2506807377" sldId="258"/>
            <ac:picMk id="8" creationId="{13D8EF24-3426-4157-A291-C48970ABE175}"/>
          </ac:picMkLst>
        </pc:picChg>
        <pc:picChg chg="del">
          <ac:chgData name="Cordero, Evangelina Natalia" userId="0c597c74-2a81-42ba-8894-030918d8eb8f" providerId="ADAL" clId="{8532075F-CCCC-4CE4-A986-DD64981CD957}" dt="2023-04-17T01:04:45.779" v="19" actId="478"/>
          <ac:picMkLst>
            <pc:docMk/>
            <pc:sldMk cId="2506807377" sldId="258"/>
            <ac:picMk id="9" creationId="{50912628-CF0B-44B2-8A2A-619C7654C754}"/>
          </ac:picMkLst>
        </pc:picChg>
        <pc:picChg chg="del">
          <ac:chgData name="Cordero, Evangelina Natalia" userId="0c597c74-2a81-42ba-8894-030918d8eb8f" providerId="ADAL" clId="{8532075F-CCCC-4CE4-A986-DD64981CD957}" dt="2023-04-17T01:04:45.779" v="19" actId="478"/>
          <ac:picMkLst>
            <pc:docMk/>
            <pc:sldMk cId="2506807377" sldId="258"/>
            <ac:picMk id="11" creationId="{CC27D5E3-7A06-4516-B1C3-E83511544E76}"/>
          </ac:picMkLst>
        </pc:picChg>
        <pc:picChg chg="add mod ord">
          <ac:chgData name="Cordero, Evangelina Natalia" userId="0c597c74-2a81-42ba-8894-030918d8eb8f" providerId="ADAL" clId="{8532075F-CCCC-4CE4-A986-DD64981CD957}" dt="2023-04-17T01:06:34.323" v="27" actId="1076"/>
          <ac:picMkLst>
            <pc:docMk/>
            <pc:sldMk cId="2506807377" sldId="258"/>
            <ac:picMk id="12" creationId="{025B9BE8-54E6-4FF8-A4FF-FE7AB73D1267}"/>
          </ac:picMkLst>
        </pc:picChg>
        <pc:picChg chg="add mod">
          <ac:chgData name="Cordero, Evangelina Natalia" userId="0c597c74-2a81-42ba-8894-030918d8eb8f" providerId="ADAL" clId="{8532075F-CCCC-4CE4-A986-DD64981CD957}" dt="2023-04-17T01:07:09.991" v="29" actId="1076"/>
          <ac:picMkLst>
            <pc:docMk/>
            <pc:sldMk cId="2506807377" sldId="258"/>
            <ac:picMk id="14" creationId="{817B08E4-065E-4118-B2E8-C50EFC54613E}"/>
          </ac:picMkLst>
        </pc:picChg>
      </pc:sldChg>
      <pc:sldChg chg="addSp delSp modSp new mod">
        <pc:chgData name="Cordero, Evangelina Natalia" userId="0c597c74-2a81-42ba-8894-030918d8eb8f" providerId="ADAL" clId="{8532075F-CCCC-4CE4-A986-DD64981CD957}" dt="2023-04-17T01:05:16.041" v="22" actId="1076"/>
        <pc:sldMkLst>
          <pc:docMk/>
          <pc:sldMk cId="295145165" sldId="259"/>
        </pc:sldMkLst>
        <pc:picChg chg="add del">
          <ac:chgData name="Cordero, Evangelina Natalia" userId="0c597c74-2a81-42ba-8894-030918d8eb8f" providerId="ADAL" clId="{8532075F-CCCC-4CE4-A986-DD64981CD957}" dt="2023-04-17T01:02:21.807" v="7" actId="478"/>
          <ac:picMkLst>
            <pc:docMk/>
            <pc:sldMk cId="295145165" sldId="259"/>
            <ac:picMk id="3" creationId="{24C6ABDA-B494-4E54-98DC-F93F7CF43020}"/>
          </ac:picMkLst>
        </pc:picChg>
        <pc:picChg chg="add mod">
          <ac:chgData name="Cordero, Evangelina Natalia" userId="0c597c74-2a81-42ba-8894-030918d8eb8f" providerId="ADAL" clId="{8532075F-CCCC-4CE4-A986-DD64981CD957}" dt="2023-04-17T01:03:25.995" v="16" actId="1076"/>
          <ac:picMkLst>
            <pc:docMk/>
            <pc:sldMk cId="295145165" sldId="259"/>
            <ac:picMk id="4" creationId="{B1C69A74-96F6-4FE2-9A7C-486070F37A37}"/>
          </ac:picMkLst>
        </pc:picChg>
        <pc:picChg chg="add mod">
          <ac:chgData name="Cordero, Evangelina Natalia" userId="0c597c74-2a81-42ba-8894-030918d8eb8f" providerId="ADAL" clId="{8532075F-CCCC-4CE4-A986-DD64981CD957}" dt="2023-04-17T01:04:10.213" v="18" actId="1076"/>
          <ac:picMkLst>
            <pc:docMk/>
            <pc:sldMk cId="295145165" sldId="259"/>
            <ac:picMk id="6" creationId="{5838E0CB-495B-4561-82E4-0FC660DE94E4}"/>
          </ac:picMkLst>
        </pc:picChg>
        <pc:picChg chg="add mod">
          <ac:chgData name="Cordero, Evangelina Natalia" userId="0c597c74-2a81-42ba-8894-030918d8eb8f" providerId="ADAL" clId="{8532075F-CCCC-4CE4-A986-DD64981CD957}" dt="2023-04-17T01:05:16.041" v="22" actId="1076"/>
          <ac:picMkLst>
            <pc:docMk/>
            <pc:sldMk cId="295145165" sldId="259"/>
            <ac:picMk id="8" creationId="{9BADD699-7EE6-411B-9ADB-15AC7E9D4C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2DAAD-ECCB-4266-B271-3CDC9E490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489C55-0040-4AE7-8881-E9122C55A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F1E405-A33B-45A2-A01A-663427EC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FC60-24FE-4FF8-8962-A89613DFCEDC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7BA127-0ECE-4F7E-ACD1-BDBEF848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EE528C-D022-4BFB-BF13-847D4A81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0BFC-79E8-4FB7-89FA-19A374D38B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354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8EC5F-A37C-4F2F-9B70-82D06E75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26D1B2-C6E0-45B7-921C-39ED86059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6E0871-F0BD-493D-B209-0A5F1DD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FC60-24FE-4FF8-8962-A89613DFCEDC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C1FC97-88A8-4216-9575-93FF2295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F6660-BC82-4AFC-86AA-48CED528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0BFC-79E8-4FB7-89FA-19A374D38B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470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D52C83-9656-49F1-BD7F-751BA943A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FCF1A1-3A36-4CAB-A85B-DD25F2EB7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175E22-B56C-4087-B876-3CF928B6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FC60-24FE-4FF8-8962-A89613DFCEDC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4B0CEF-FBD0-4986-B8EE-9C7BE565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1CF001-7C39-43F8-94CC-82D931E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0BFC-79E8-4FB7-89FA-19A374D38B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210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E2742-4202-4E5F-84E7-CAB6E6A4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0B2D0D-06ED-439C-974D-99884321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84CC56-296F-4CB8-B368-681A4A4F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FC60-24FE-4FF8-8962-A89613DFCEDC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B3CA1F-A585-437B-ADB0-A081F242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E774F2-1D1A-4948-8A8D-E00DC13A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0BFC-79E8-4FB7-89FA-19A374D38B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0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82FE3-9AF4-4660-8348-D909BFA9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47C72C-CD54-4EE9-B1E5-11EED40CF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02979-65B3-40B6-ABAB-202937F4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FC60-24FE-4FF8-8962-A89613DFCEDC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0D5C9B-EE6B-432B-B0F4-C765FC6D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67E109-C08F-4102-8A42-EA799E26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0BFC-79E8-4FB7-89FA-19A374D38B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766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D34C0-149A-45BE-86D4-5CF5B65C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03B157-8F61-4EAE-ABAF-4811E8570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804F9B-6B88-4035-A9C6-C7BA021A6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602AD3-9812-46F4-A596-47013988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FC60-24FE-4FF8-8962-A89613DFCEDC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18320D-915D-4565-8668-28160069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61A900-F11B-4E83-957C-36EF38B7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0BFC-79E8-4FB7-89FA-19A374D38B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22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B6B0A-8058-4A62-89FC-D17D1C6B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9B533C-8C09-4A53-A1DA-5D8065BB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7BAA73-27A4-43AE-80E3-BF7E1F31C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9C007D-816C-4EAF-90C6-F43DF053E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301D65-638F-412F-A9F0-C10E73675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F4E266-F020-4C7C-8AC0-5DFF74D7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FC60-24FE-4FF8-8962-A89613DFCEDC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8A7FE3-30C9-4F15-85C0-F67BA859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B52073-FC25-474C-AD9C-F556232C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0BFC-79E8-4FB7-89FA-19A374D38B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861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AE082-43D9-4B52-B3DA-E798A4AC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6BE5A1-2FDB-4B0F-86E5-E0CA3BA5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FC60-24FE-4FF8-8962-A89613DFCEDC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A3D76D-6D34-4D3F-B3BF-78307C5E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735A38-A7EB-4551-A957-0BE88B48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0BFC-79E8-4FB7-89FA-19A374D38B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884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9AFDC4-CFFC-4BDB-9D49-CEAA275C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FC60-24FE-4FF8-8962-A89613DFCEDC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6811F9-9B5E-46F6-881F-CE5CED79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64799-8496-419F-B26F-98DDDF3A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0BFC-79E8-4FB7-89FA-19A374D38B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265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83C43-D718-4F0B-B878-952030A1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6C99CE-F71D-4C0D-98C6-849F0FC8E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7216BB-01E5-431D-B715-52D6A4A20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BCBD99-AD80-40CA-9254-440D4CD2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FC60-24FE-4FF8-8962-A89613DFCEDC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A857D3-8E43-4CD6-8345-CC1D2512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BFB41E-4DBB-4BAA-8931-31C82970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0BFC-79E8-4FB7-89FA-19A374D38B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011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F3F67-3ED2-41EA-9787-2FCA5361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BC933F-C9B2-415B-9EE2-FD8B7BEE2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0E82EC-6297-4408-B648-75D67EDF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06E02A-A686-4C63-A5CC-E3DE437A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FC60-24FE-4FF8-8962-A89613DFCEDC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01866D-6937-4856-A63E-728B7C65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01ED58-65C3-4B94-921B-FC915F15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0BFC-79E8-4FB7-89FA-19A374D38B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153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CCD29C-563F-41ED-AF20-2C1D0CB8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573D93-7880-4E74-AB25-51887CC1D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D84300-FBBD-4A3D-8672-A89098BB8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1FC60-24FE-4FF8-8962-A89613DFCEDC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662F5A-DCF5-4611-80A9-487D1D497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72205A-3F96-4C1B-8DF3-D6169FF3B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20BFC-79E8-4FB7-89FA-19A374D38B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239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35375-4D04-4325-94B8-B4E56D3B7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467"/>
            <a:ext cx="6353908" cy="477837"/>
          </a:xfrm>
        </p:spPr>
        <p:txBody>
          <a:bodyPr>
            <a:normAutofit/>
          </a:bodyPr>
          <a:lstStyle/>
          <a:p>
            <a:r>
              <a:rPr lang="es-ES" sz="2400" dirty="0"/>
              <a:t>Cuestionario óptica </a:t>
            </a:r>
            <a:endParaRPr lang="es-AR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0689F8-9572-4620-A980-F8B7E48E4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92" y="1206304"/>
            <a:ext cx="5419725" cy="23336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4F2C027-2A0D-48DB-B823-EB9488AD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3900414"/>
            <a:ext cx="55530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9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1C69A74-96F6-4FE2-9A7C-486070F3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21" y="277372"/>
            <a:ext cx="5581650" cy="18478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838E0CB-495B-4561-82E4-0FC660DE9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1" y="2326518"/>
            <a:ext cx="5543550" cy="18954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BADD699-7EE6-411B-9ADB-15AC7E9D4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394" y="4732779"/>
            <a:ext cx="55435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025B9BE8-54E6-4FF8-A4FF-FE7AB73D1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37" y="1829227"/>
            <a:ext cx="5467350" cy="1952625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3D8EF24-3426-4157-A291-C48970ABE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35475"/>
            <a:ext cx="5591175" cy="14382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17B08E4-065E-4118-B2E8-C50EFC546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58" y="4289767"/>
            <a:ext cx="56578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0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7290A-401A-42C1-8A17-9288BBF08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45F2370-466C-44E0-ADE6-55581E2D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3382"/>
            <a:ext cx="5534025" cy="20478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9C76D75-E75F-409E-81E8-E085097C5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97" y="2792412"/>
            <a:ext cx="5543550" cy="21621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7E548F9-A443-4BFF-8083-42863F539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147" y="2814638"/>
            <a:ext cx="55530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55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2</Words>
  <Application>Microsoft Office PowerPoint</Application>
  <PresentationFormat>Panorámica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Cuestionario óptica </vt:lpstr>
      <vt:lpstr>Presentación de PowerPoint</vt:lpstr>
      <vt:lpstr>Presentación de PowerPoint</vt:lpstr>
      <vt:lpstr>Presentación de PowerPoint</vt:lpstr>
    </vt:vector>
  </TitlesOfParts>
  <Company>PECOM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Cuestionario óptica </dc:title>
  <dc:creator>Cordero, Evangelina Natalia</dc:creator>
  <cp:lastModifiedBy>Cordero, Evangelina Natalia</cp:lastModifiedBy>
  <cp:revision>1</cp:revision>
  <dcterms:created xsi:type="dcterms:W3CDTF">2023-04-05T00:13:35Z</dcterms:created>
  <dcterms:modified xsi:type="dcterms:W3CDTF">2023-04-17T01:09:44Z</dcterms:modified>
</cp:coreProperties>
</file>