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37CD3-1274-B00A-3BB8-7D1D48F64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4FC161-B4A1-17E3-7178-93A68D85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6017E7-6673-95C0-1618-5F7D1120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0F8688-064C-00E4-B157-B42CDA36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79A927-3D9A-FCB3-5541-D4C00409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870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87CD5-18AA-32A8-62AF-F7C03FE9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92620E-E85F-8874-F29C-477C6CB29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A631F2-EE42-95F3-DC57-BB1D7752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D4C7E-A886-5781-94FB-F511C385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279D14-42BB-2E3D-4765-974CA67E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43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8F3950-F063-4DFC-5874-4865190E7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AB5798-83ED-4C32-1D55-9A0070F8D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0CD50-796F-43B7-43FC-FF6FFDF9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2F81F0-3DB2-57A4-A21F-F5F1A1C6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297A0-5941-20A5-3B8D-C62A2AD2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105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81251-88ED-CD70-F98D-B24A8981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735454-E7CD-2EAB-0CBD-7A053558D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839C3-FAC6-F3FD-3111-E05842DE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ED945-4ECA-12A8-5999-30728DFF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76505-EE3A-C70B-2225-C63F8E9F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414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D8972-740D-440B-4C65-732DC02F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D2D131-B65D-9B3F-DC96-50387B9A3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D6B9FD-DF8C-38E9-A1A0-4F002150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CF2BF0-5338-4093-AC4C-579C8224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4C26F-19DE-700A-278C-726A7C7D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555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9A37A-030E-8728-295C-5156D474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F4988-FEE2-DCF7-0CFB-6428F3668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F63596-38FA-77AC-F958-5586D769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CDE869-4470-DAB7-527A-BF7A44F1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E0D343-17DE-FC7A-FF53-E5843391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C8418-540B-A707-F348-87D8B48B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607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570A0-2BE3-D648-3EEA-93EF1BE9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6A762F-66FE-BF0F-66FC-B78722C1B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824671-928B-F60C-3FF4-97D66B77C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BF7692-69E7-EB77-FCC2-EED53FD16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F06FBC-2B56-1297-F858-38EA51189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64BEA6-AF4C-4DC2-3FCA-CA3FB516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EF5B6D-BFC4-8730-F09B-9C2997B05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64C5CAB-98BD-0129-FD8D-2435575B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038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34F82-4A7C-C30E-3D55-ED3ED161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E5586B-4435-2FD7-176E-11DD3697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565E3B-61F0-C70E-A890-F16C7B9E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E48FA7-289C-6A59-3807-E203B01C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038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EBF6C9-5E3B-53BB-A152-2F5B7240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CC0E86-C10D-BDE3-6B6B-275009BC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DFBC8-26F2-57A4-72CA-2888A542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547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E03637-767A-6FC7-092E-FE7E0928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DA9E6-CA56-6D1A-D95D-4CBBAEB4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DF01D-B1E9-B34E-3100-AF5AD053A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F9A65A-23E0-810B-4274-5EC9EDC8E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2991B0-6410-3EC3-A0DB-D08790AB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9A1E1A-2892-177B-CCA3-D9329C4A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160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5FB1E-2B8B-F79E-07C5-16C1640B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88249D-DBBC-8A22-18AF-A5910E13A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ECDEB3-5155-C43F-207B-ADE244BDC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9E7E8B-7106-DA62-EEA3-2613F67F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13463D-C24A-EBBD-E6C2-D1396CBA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7A664F-053B-DA1C-754F-55A4FD16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072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369FF8-8CCC-7477-D7E8-3C0AEB2F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0C4B2C-A96F-64E1-542F-024433D4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F1730-6451-DDC5-C820-C50898A4D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7B645-C3F7-4665-B129-EB9893786084}" type="datetimeFigureOut">
              <a:rPr lang="es-AR" smtClean="0"/>
              <a:t>2/12/2023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22189E-50A2-A790-0E82-A84E1D44B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1680F-70F7-6014-587F-A234DCA4A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EC4E-FCE9-44B2-9F24-EA7B6E3E923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837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977EB-196B-EE33-018D-14CBF00CEB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31FE9D-2D3D-04F3-B031-126506E40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4349A1-4281-CFEE-5730-3B83ABBF5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096"/>
            <a:ext cx="12192000" cy="16261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14AA436-E4EF-9CDA-96E9-555995CB7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9230"/>
            <a:ext cx="12192000" cy="228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61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PECOM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Cordero, Evangelina Natalia</dc:creator>
  <cp:lastModifiedBy>Cordero, Evangelina Natalia</cp:lastModifiedBy>
  <cp:revision>1</cp:revision>
  <dcterms:created xsi:type="dcterms:W3CDTF">2023-12-02T18:29:14Z</dcterms:created>
  <dcterms:modified xsi:type="dcterms:W3CDTF">2023-12-02T18:31:35Z</dcterms:modified>
</cp:coreProperties>
</file>