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E0B2C-58AB-4EE5-9A64-8B635C729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B91819-101A-4B3E-B939-56FD0F939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A2433-DA58-4352-8CCB-C9BA9EA4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88C-0E6B-45B6-B015-FE8D3B86879C}" type="datetimeFigureOut">
              <a:rPr lang="es-AR" smtClean="0"/>
              <a:t>4/6/2023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69DD1C-7B12-441F-92B7-FA3176E7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538F7-D643-4D44-9D70-CB8A5258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BF9D-386C-4F7F-B8D9-73274D6A5D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246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9AAF5-EDD2-40D7-8A6D-AC8F4203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67DEDD-4E45-41BC-B888-DA75CB1C3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B4857-C7E9-4FBB-8778-AED476C7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88C-0E6B-45B6-B015-FE8D3B86879C}" type="datetimeFigureOut">
              <a:rPr lang="es-AR" smtClean="0"/>
              <a:t>4/6/2023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DA6B5-BEDC-4266-BAD4-75B8F4AF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CD996-F7E3-45D7-95D6-767B897B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BF9D-386C-4F7F-B8D9-73274D6A5D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26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F6E3B3-540D-4BE1-A133-1677F4818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D3AC03-0845-4C01-9DD4-D58A365C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18AF7-A229-4F1D-B128-3A19E967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88C-0E6B-45B6-B015-FE8D3B86879C}" type="datetimeFigureOut">
              <a:rPr lang="es-AR" smtClean="0"/>
              <a:t>4/6/2023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741CD1-852C-4189-B796-AC5C2026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54402-DBFA-40CB-BD46-EA297C49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BF9D-386C-4F7F-B8D9-73274D6A5D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649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29EE3-9FC0-4E03-A7AE-876168EB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6E9DF-E037-48D2-BC0F-B8B7227D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A012C0-FBD0-4191-B08A-8367B31D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88C-0E6B-45B6-B015-FE8D3B86879C}" type="datetimeFigureOut">
              <a:rPr lang="es-AR" smtClean="0"/>
              <a:t>4/6/2023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B1C28D-CCE5-43A2-9D36-EAC5E982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06E3D-0A33-485D-842E-C2DB505A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BF9D-386C-4F7F-B8D9-73274D6A5D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22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BE7EC-09E3-4D27-A020-323C9D86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0B78FF-89FA-4F35-A482-BC6B0EDE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20C41-600C-4E30-9BB9-7CC3E6B2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88C-0E6B-45B6-B015-FE8D3B86879C}" type="datetimeFigureOut">
              <a:rPr lang="es-AR" smtClean="0"/>
              <a:t>4/6/2023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5DF9A-2238-4425-B035-C8B2BB85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A751D-DF75-4EC3-858B-DBFC5472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BF9D-386C-4F7F-B8D9-73274D6A5D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888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92740-B60A-4084-AF7F-25CDA6FB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93E3A-E4B7-44D9-807B-97E91AC3C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5C5BF8-AE0E-4DB5-967C-5FED5704D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25B168-92B3-47E5-B0D3-ECCA0F4A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88C-0E6B-45B6-B015-FE8D3B86879C}" type="datetimeFigureOut">
              <a:rPr lang="es-AR" smtClean="0"/>
              <a:t>4/6/2023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C8127D-10EE-4A3E-BD2C-EFEA2DF1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3808A2-0990-41A1-B36E-37A7DCAB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BF9D-386C-4F7F-B8D9-73274D6A5D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376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507BD-0672-4BCA-B158-0B31B8CB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EE356D-CEF4-4125-82DE-ABDE2F60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549A2A-81A9-435E-972D-385EF73E3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CF94C7-A868-43AF-84D3-1ED64D6DD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39583F-180F-4173-BC1A-C57883B40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00F11F-6F26-4533-95B3-1C9F47C0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88C-0E6B-45B6-B015-FE8D3B86879C}" type="datetimeFigureOut">
              <a:rPr lang="es-AR" smtClean="0"/>
              <a:t>4/6/2023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429045-583E-4A04-859E-C2ABA6B2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380118-FC0D-4F2E-9C62-CC5AEC86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BF9D-386C-4F7F-B8D9-73274D6A5D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006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1E5BD-3395-465C-B294-099EAE64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BA69E8-F925-415A-B4C4-A2001501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88C-0E6B-45B6-B015-FE8D3B86879C}" type="datetimeFigureOut">
              <a:rPr lang="es-AR" smtClean="0"/>
              <a:t>4/6/2023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D9BCE6-EE43-4FF5-89B1-3958D869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C780FC-91E9-4C7D-8FEF-2FB4CC65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BF9D-386C-4F7F-B8D9-73274D6A5D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239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ABA0CC-7245-4F06-8989-454BF006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88C-0E6B-45B6-B015-FE8D3B86879C}" type="datetimeFigureOut">
              <a:rPr lang="es-AR" smtClean="0"/>
              <a:t>4/6/2023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81D529-D222-4F2D-B897-0CBEFD5C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7226B5-FEDA-4FFB-86DA-415B4B3F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BF9D-386C-4F7F-B8D9-73274D6A5D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159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67163-2E0F-47B9-B200-5A016B9C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C7ACA-578F-4006-9382-5A476A8B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D69566-24EF-4D8C-AE39-E7541CCC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C7C44A-9A73-4B8E-8D3E-96849459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88C-0E6B-45B6-B015-FE8D3B86879C}" type="datetimeFigureOut">
              <a:rPr lang="es-AR" smtClean="0"/>
              <a:t>4/6/2023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BD28C4-0DE8-4E50-8C7C-47BDB0D5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D45CCA-706B-4951-8256-77DF95EA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BF9D-386C-4F7F-B8D9-73274D6A5D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429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C3EBB-D522-4069-944D-0D163413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B8768B-6B63-47ED-8632-5857C41B4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45840C-F8D2-4ED1-8771-40444BCD7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6A863C-5B73-4E07-97A0-9CA500C5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788C-0E6B-45B6-B015-FE8D3B86879C}" type="datetimeFigureOut">
              <a:rPr lang="es-AR" smtClean="0"/>
              <a:t>4/6/2023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A68FDA-1296-4C30-83A9-E02481F2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493C10-F61A-4046-A145-80DDB12F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BF9D-386C-4F7F-B8D9-73274D6A5D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76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0C7A35-62CD-424D-B3EE-925E4434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F05D7F-613F-41DA-84F5-92399E8A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C062FA-1C2F-4337-9B0A-40A674E60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788C-0E6B-45B6-B015-FE8D3B86879C}" type="datetimeFigureOut">
              <a:rPr lang="es-AR" smtClean="0"/>
              <a:t>4/6/2023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2B841-4EC2-4A09-8088-ABD03A8A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15D28-F6AF-4B51-9D44-1F288D8C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BF9D-386C-4F7F-B8D9-73274D6A5D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747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A1116F-8C85-4578-8BD1-2B68C5DB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74" y="1076325"/>
            <a:ext cx="5543550" cy="2352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F063B5-8B9D-431E-8129-6CFF2C3A55BE}"/>
              </a:ext>
            </a:extLst>
          </p:cNvPr>
          <p:cNvSpPr txBox="1"/>
          <p:nvPr/>
        </p:nvSpPr>
        <p:spPr>
          <a:xfrm>
            <a:off x="740049" y="401142"/>
            <a:ext cx="6932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DPTO: 4to 4- Neuquén </a:t>
            </a:r>
          </a:p>
          <a:p>
            <a:r>
              <a:rPr lang="es-AR" dirty="0"/>
              <a:t>Valuación fiscal nomenclatura : 092007678930026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43A1B9-3EDA-434C-B516-23A41A4C225F}"/>
              </a:ext>
            </a:extLst>
          </p:cNvPr>
          <p:cNvSpPr txBox="1"/>
          <p:nvPr/>
        </p:nvSpPr>
        <p:spPr>
          <a:xfrm>
            <a:off x="740049" y="3589802"/>
            <a:ext cx="7728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Valuación fiscal nomenclatura : 09200767893000H</a:t>
            </a:r>
          </a:p>
          <a:p>
            <a:r>
              <a:rPr lang="es-AR" dirty="0"/>
              <a:t>COCHERA 13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4AEC041-7850-40AE-8394-665A7FFD2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9" y="4330960"/>
            <a:ext cx="5514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51C2509-E3BA-4A7B-BB34-2D3E2817045F}"/>
              </a:ext>
            </a:extLst>
          </p:cNvPr>
          <p:cNvSpPr txBox="1"/>
          <p:nvPr/>
        </p:nvSpPr>
        <p:spPr>
          <a:xfrm>
            <a:off x="516835" y="100904"/>
            <a:ext cx="64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Valuación fiscal nomenclatura : 092007678930027</a:t>
            </a:r>
          </a:p>
          <a:p>
            <a:r>
              <a:rPr lang="es-AR" dirty="0"/>
              <a:t>4 TO 5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E9DABC-E905-4B21-A933-A9E1F1D2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96" y="877542"/>
            <a:ext cx="5581650" cy="22669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EDBEC68-C6E6-483A-9D92-7A56E2B28A5A}"/>
              </a:ext>
            </a:extLst>
          </p:cNvPr>
          <p:cNvSpPr txBox="1"/>
          <p:nvPr/>
        </p:nvSpPr>
        <p:spPr>
          <a:xfrm>
            <a:off x="516835" y="30671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Valuación fiscal nomenclatura : 09200767893000I</a:t>
            </a:r>
          </a:p>
          <a:p>
            <a:pPr marL="0" indent="0">
              <a:buNone/>
            </a:pPr>
            <a:r>
              <a:rPr lang="es-AR" dirty="0"/>
              <a:t>COCHERA 14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1E3B61F-5EAC-4C49-B0A8-3A18DF74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3981243"/>
            <a:ext cx="5495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81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1</cp:revision>
  <dcterms:created xsi:type="dcterms:W3CDTF">2023-06-04T22:20:08Z</dcterms:created>
  <dcterms:modified xsi:type="dcterms:W3CDTF">2023-06-04T22:26:12Z</dcterms:modified>
</cp:coreProperties>
</file>