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51D8E-7DD4-4706-B7A1-21D8EF66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2951B-6AD0-412A-B741-CBA1D844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8D0A6-8DCE-4A1E-9D00-396CA793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C8CA9-F58C-465C-8529-6B9157ED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06977-F171-479A-951E-7792867D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4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05F5-DC38-4470-B68D-A822537A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003C1D-F6C8-470B-9012-9C9A590F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EDDF7-4333-4901-95BC-53F2D00B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448E9-0F18-40E1-9C22-A4586DB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E29D0-C6DB-43C5-BB7C-11F6D990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0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4763F-E23B-4343-9824-A8ED7001C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FD0E7-9694-448C-92A0-F6D8F9C4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3A0C6-B45D-46E1-88DB-D7ED7B7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24CB9-B80A-444E-8E95-C55AB62E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96320-5E1F-4F20-AF3D-341F1C28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030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6BAC-7B08-4D0D-9D75-0E3BC466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69816-9AF5-4549-9654-5172BFCF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BC93E-27F5-464A-AFC1-9E10CA41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0692C-B4E4-44C9-9688-7BB5EEEA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22307-FB47-4546-9353-CED0D59C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8E67D-C167-47D4-A60A-D4AEC60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CCE83-75FB-4F96-8C73-B10BA71C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73ED5-9413-4ED2-86D4-D68602C3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B0B1A-0297-470C-B1C4-D9265CE9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F2367-C3D5-4D91-8C9B-6B212ED5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06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D160-EA82-4BEB-9B40-7550AB95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BD7C3-CCB8-4A71-9326-0F449E6FA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FDBD47-C455-479E-ADB2-B6266B32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E874A-B682-4735-AC48-77571D3D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4CC20-DAD0-4A59-8B60-9A525D2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9AE0FC-E679-4C82-B42A-9F700CD7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9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3AA7F-2FF2-41A5-88C9-8F8C1612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C6F4C-7A31-45DA-B0F9-09B0D623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E58F8-EA6D-47E5-906C-F504320C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0EC906-EB75-49E5-A400-D96678A6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1F45EB-0777-4C2F-BCA1-D7DAA9E26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BFDFA4-251B-43F8-AF16-06B0B36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2EE22-737F-4231-A430-25D4808D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BBBFC9-DCC9-4A8B-843D-68A10F4E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89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03DE-C337-4A25-AD22-8916C3C9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DBBE52-BC40-491D-A678-49413296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2684B-86AF-4C9A-BA7B-23249063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5CEF80-0323-4454-9C53-80D81AE6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8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B2F183-181B-475D-88A5-2535E332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4037C9-955D-465A-9B88-824CCD5B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045B94-A1AD-48A1-B8B3-DA4F5A6A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04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30886-BF76-4D86-ACEC-A7BF0FD7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7EABD-B87E-47A3-9090-3E5EA766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5B1D4-50AD-4003-ACB7-A17983F8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73E79-285B-4EC5-B374-51F1DB2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A40F80-6BE0-443C-8A4E-D70FB93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B3C7E-8DFD-4509-9551-8D5B1DC4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7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D850-5247-446F-A6D1-04D2767E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DE1129-2359-4E71-AF15-6BEB8E0E8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6F67DD-CED5-4EAE-91AF-FD554E6E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8E9EB-B5D6-497B-B650-8AA104E8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78C32-D6FC-4E55-9776-AD91D61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FA3A8-1369-4468-8679-62C86A18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1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422EAA-3AFA-43C2-A9A4-8ABBD628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E1B62-2EDB-435E-A7AA-8DAD3DB7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EDABC-E98D-4ED9-939F-32A914BFF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9E6-E58D-45C2-A4CC-FD33CB6D39DE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71147-16AC-437F-BD4D-DEBC13E6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F3038-E7FF-4C74-B379-6134D818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71FB-BF41-4230-ACED-EC0B1C02F3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2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520D9DF-FC77-4B33-850B-F16B2E91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085" y="1773238"/>
            <a:ext cx="3410857" cy="1655762"/>
          </a:xfrm>
        </p:spPr>
        <p:txBody>
          <a:bodyPr/>
          <a:lstStyle/>
          <a:p>
            <a:r>
              <a:rPr lang="es-AR" dirty="0"/>
              <a:t>Valuación fiscal nomenclatura : 092007678930026</a:t>
            </a:r>
          </a:p>
          <a:p>
            <a:r>
              <a:rPr lang="es-AR" dirty="0"/>
              <a:t>4 TO 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1178FF-5478-41D2-9C30-33D6FA921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7" t="9981" r="15987"/>
          <a:stretch/>
        </p:blipFill>
        <p:spPr>
          <a:xfrm>
            <a:off x="464458" y="481469"/>
            <a:ext cx="6933273" cy="60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591BC2-67AE-4C62-8A09-6CA9F96B2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t="15856" r="19286"/>
          <a:stretch/>
        </p:blipFill>
        <p:spPr>
          <a:xfrm>
            <a:off x="624114" y="957942"/>
            <a:ext cx="5994400" cy="5767755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C505D1C1-BF8C-4995-ACD0-DFEB957A6260}"/>
              </a:ext>
            </a:extLst>
          </p:cNvPr>
          <p:cNvSpPr txBox="1">
            <a:spLocks/>
          </p:cNvSpPr>
          <p:nvPr/>
        </p:nvSpPr>
        <p:spPr>
          <a:xfrm>
            <a:off x="7707085" y="1773238"/>
            <a:ext cx="34108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Valuación fiscal nomenclatura : 09200767893000H</a:t>
            </a:r>
          </a:p>
          <a:p>
            <a:r>
              <a:rPr lang="es-AR" dirty="0"/>
              <a:t>COCHERA 13</a:t>
            </a:r>
          </a:p>
        </p:txBody>
      </p:sp>
    </p:spTree>
    <p:extLst>
      <p:ext uri="{BB962C8B-B14F-4D97-AF65-F5344CB8AC3E}">
        <p14:creationId xmlns:p14="http://schemas.microsoft.com/office/powerpoint/2010/main" val="24119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F9951E-832D-4642-9DB3-DC2EFD948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1" t="15856" r="18691"/>
          <a:stretch/>
        </p:blipFill>
        <p:spPr>
          <a:xfrm>
            <a:off x="566057" y="409208"/>
            <a:ext cx="6125029" cy="576775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E7FFCCC-5F8F-41A7-B056-0FD10F3A8D75}"/>
              </a:ext>
            </a:extLst>
          </p:cNvPr>
          <p:cNvSpPr txBox="1">
            <a:spLocks/>
          </p:cNvSpPr>
          <p:nvPr/>
        </p:nvSpPr>
        <p:spPr>
          <a:xfrm>
            <a:off x="7707085" y="1773238"/>
            <a:ext cx="3410857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Valuación fiscal nomenclatura : 092007678930027</a:t>
            </a:r>
          </a:p>
          <a:p>
            <a:r>
              <a:rPr lang="es-AR" dirty="0"/>
              <a:t>4 TO 5</a:t>
            </a:r>
          </a:p>
        </p:txBody>
      </p:sp>
    </p:spTree>
    <p:extLst>
      <p:ext uri="{BB962C8B-B14F-4D97-AF65-F5344CB8AC3E}">
        <p14:creationId xmlns:p14="http://schemas.microsoft.com/office/powerpoint/2010/main" val="24457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060CC6-9B6C-47D4-A6B0-8E1DD4E0F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16915" r="18095"/>
          <a:stretch/>
        </p:blipFill>
        <p:spPr>
          <a:xfrm>
            <a:off x="725714" y="581408"/>
            <a:ext cx="6328229" cy="569518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78739C0-2598-4BCC-BF57-07F443083101}"/>
              </a:ext>
            </a:extLst>
          </p:cNvPr>
          <p:cNvSpPr txBox="1">
            <a:spLocks/>
          </p:cNvSpPr>
          <p:nvPr/>
        </p:nvSpPr>
        <p:spPr>
          <a:xfrm>
            <a:off x="7707085" y="1773238"/>
            <a:ext cx="34108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Valuación fiscal nomenclatura : 09200767893000I</a:t>
            </a:r>
          </a:p>
          <a:p>
            <a:pPr marL="0" indent="0">
              <a:buNone/>
            </a:pPr>
            <a:r>
              <a:rPr lang="es-AR" dirty="0"/>
              <a:t>COCHERA 14</a:t>
            </a:r>
          </a:p>
        </p:txBody>
      </p:sp>
    </p:spTree>
    <p:extLst>
      <p:ext uri="{BB962C8B-B14F-4D97-AF65-F5344CB8AC3E}">
        <p14:creationId xmlns:p14="http://schemas.microsoft.com/office/powerpoint/2010/main" val="145140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</dc:creator>
  <cp:lastModifiedBy>Cordero, Evangelina</cp:lastModifiedBy>
  <cp:revision>3</cp:revision>
  <dcterms:created xsi:type="dcterms:W3CDTF">2021-05-17T18:10:35Z</dcterms:created>
  <dcterms:modified xsi:type="dcterms:W3CDTF">2021-05-17T18:49:36Z</dcterms:modified>
</cp:coreProperties>
</file>