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817"/>
    <a:srgbClr val="F2A717"/>
    <a:srgbClr val="133153"/>
    <a:srgbClr val="F7A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5B342-8FD9-46C0-872F-FD679F147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5825" y="2867024"/>
            <a:ext cx="10420350" cy="21002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es-ES" dirty="0"/>
              <a:t>Título de la Presentación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D4AD4-D448-4DEC-A6C3-C8D793ABD0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059363"/>
            <a:ext cx="9144000" cy="598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Autor de la Presentación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847F3-1F02-41E0-9349-BB58FDDB3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725" y="4800601"/>
            <a:ext cx="11550650" cy="13335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rgbClr val="F7A817"/>
                </a:solidFill>
              </a:defRPr>
            </a:lvl1pPr>
          </a:lstStyle>
          <a:p>
            <a:r>
              <a:rPr lang="es-ES" dirty="0"/>
              <a:t>Título de Sección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296B5-132D-499E-B2C0-9DD7B5DD3A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2725" y="6200775"/>
            <a:ext cx="11550650" cy="412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Subtítulo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16820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F8BEA-809C-4DDA-B5F0-33EEE17465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" y="136525"/>
            <a:ext cx="11849100" cy="673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i="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4D8AD-F493-4F8C-B6A3-1361D5AE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901699"/>
            <a:ext cx="11849100" cy="5365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3pPr>
            <a:lvl4pPr marL="137160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4pPr>
            <a:lvl5pPr marL="182880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9C74C-7368-4F6A-B066-EB351C0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5" y="6403974"/>
            <a:ext cx="70485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D0D794F-2E69-4354-85D9-93F42B4A93A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0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Oscu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F8BEA-809C-4DDA-B5F0-33EEE17465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" y="136525"/>
            <a:ext cx="11849100" cy="673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i="0">
                <a:solidFill>
                  <a:srgbClr val="F7A817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4D8AD-F493-4F8C-B6A3-1361D5AE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901699"/>
            <a:ext cx="11849100" cy="5365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9C74C-7368-4F6A-B066-EB351C0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5" y="6403974"/>
            <a:ext cx="70485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D0D794F-2E69-4354-85D9-93F42B4A93A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05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Sin barra Inferi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F8BEA-809C-4DDA-B5F0-33EEE17465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" y="136525"/>
            <a:ext cx="11849100" cy="673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i="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4D8AD-F493-4F8C-B6A3-1361D5AE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901699"/>
            <a:ext cx="11849100" cy="5708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3pPr>
            <a:lvl4pPr marL="137160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4pPr>
            <a:lvl5pPr marL="182880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91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4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BECD02F-CC0F-4D51-B0CE-B8E09936A52F}"/>
              </a:ext>
            </a:extLst>
          </p:cNvPr>
          <p:cNvSpPr/>
          <p:nvPr/>
        </p:nvSpPr>
        <p:spPr>
          <a:xfrm>
            <a:off x="4697506" y="2791012"/>
            <a:ext cx="310776" cy="29882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B0ED0C-5A9E-4CDE-B6D3-A7D0BC3DD578}"/>
              </a:ext>
            </a:extLst>
          </p:cNvPr>
          <p:cNvSpPr txBox="1"/>
          <p:nvPr/>
        </p:nvSpPr>
        <p:spPr>
          <a:xfrm>
            <a:off x="4613835" y="2713318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B8BDBB-9535-40AA-95A0-54DD6739EBC4}"/>
              </a:ext>
            </a:extLst>
          </p:cNvPr>
          <p:cNvSpPr txBox="1"/>
          <p:nvPr/>
        </p:nvSpPr>
        <p:spPr>
          <a:xfrm>
            <a:off x="4730806" y="2746553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er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5DE24-4B79-403A-9E2F-81531092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25" y="4800601"/>
            <a:ext cx="11550650" cy="1333500"/>
          </a:xfrm>
        </p:spPr>
        <p:txBody>
          <a:bodyPr/>
          <a:lstStyle/>
          <a:p>
            <a:r>
              <a:rPr lang="es-CO" b="1" dirty="0" err="1"/>
              <a:t>Assessment</a:t>
            </a:r>
            <a:r>
              <a:rPr lang="es-CO" b="1" dirty="0"/>
              <a:t> Center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B5EB0AEC-7A56-4F1D-87ED-41889259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725" y="6200775"/>
            <a:ext cx="11550650" cy="412750"/>
          </a:xfrm>
        </p:spPr>
        <p:txBody>
          <a:bodyPr/>
          <a:lstStyle/>
          <a:p>
            <a:r>
              <a:rPr lang="es-CO" dirty="0" err="1"/>
              <a:t>Society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Petroleum</a:t>
            </a:r>
            <a:r>
              <a:rPr lang="es-CO" dirty="0"/>
              <a:t> </a:t>
            </a:r>
            <a:r>
              <a:rPr lang="es-CO" dirty="0" err="1"/>
              <a:t>Engineers</a:t>
            </a:r>
            <a:r>
              <a:rPr lang="es-CO" dirty="0"/>
              <a:t> (SPE) </a:t>
            </a:r>
            <a:r>
              <a:rPr lang="es-CO" dirty="0" err="1"/>
              <a:t>Colombian</a:t>
            </a:r>
            <a:r>
              <a:rPr lang="es-CO" dirty="0"/>
              <a:t> </a:t>
            </a:r>
            <a:r>
              <a:rPr lang="es-CO" dirty="0" err="1"/>
              <a:t>Section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49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CB0A6-6FD6-41B6-BC5C-F6381670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Caso: Generando Estrategias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D8B89-11A7-4DEE-95FF-D8779621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3" y="1211188"/>
            <a:ext cx="7849773" cy="493639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 firma</a:t>
            </a:r>
            <a:r>
              <a:rPr lang="es-E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dirty="0">
                <a:solidFill>
                  <a:srgbClr val="F2A717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SPACE AEROENJOG,</a:t>
            </a:r>
            <a:r>
              <a:rPr lang="es-ES" sz="2000" dirty="0">
                <a:solidFill>
                  <a:srgbClr val="F2A717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compañía colombiana dedicada a los vuelos aeroespaciales, incursiona en el mercado turista hace 6 meses ofreciendo a los usuarios experiencia directa con los viajes espaciales. La junta directiva se reúne para revisar los resultados del negocio y evidencia que su expectativa de crecimiento del 30% se ve amenazada, pues a la fecha este porcentaje alcanza solo un 5%. </a:t>
            </a:r>
            <a:endParaRPr lang="es-E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 vista de este panorama, la junta directiva ha decido contratar varios equipos de consultores expertos para que generen una </a:t>
            </a:r>
            <a:r>
              <a:rPr lang="es-ES" sz="2000" b="1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nueva estrategia de mercado </a:t>
            </a: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 logre incrementar las ventas y lograr alcanzar la tasa de crecimiento esperada al finalizar el año 2021.</a:t>
            </a:r>
            <a:endParaRPr lang="es-E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 equipo que presente la mejor propuesta trabajará en la firma </a:t>
            </a:r>
            <a:r>
              <a:rPr lang="es-ES" sz="2000" b="1" dirty="0">
                <a:solidFill>
                  <a:srgbClr val="F7A817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es-E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dirty="0">
                <a:solidFill>
                  <a:srgbClr val="F2A717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AEROENJOG</a:t>
            </a:r>
            <a:r>
              <a:rPr lang="es-E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durante los próximos 5 años con excelentes condiciones laborales. </a:t>
            </a:r>
          </a:p>
        </p:txBody>
      </p:sp>
      <p:pic>
        <p:nvPicPr>
          <p:cNvPr id="1026" name="Picture 2" descr="cohete icono gratis">
            <a:extLst>
              <a:ext uri="{FF2B5EF4-FFF2-40B4-BE49-F238E27FC236}">
                <a16:creationId xmlns:a16="http://schemas.microsoft.com/office/drawing/2014/main" id="{70829F0C-BE06-4724-A12F-9C12C5C8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593" y="2546936"/>
            <a:ext cx="2264898" cy="226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1">
            <a:extLst>
              <a:ext uri="{FF2B5EF4-FFF2-40B4-BE49-F238E27FC236}">
                <a16:creationId xmlns:a16="http://schemas.microsoft.com/office/drawing/2014/main" id="{048C335D-EFEB-43D8-B2D4-9044EEF6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36525"/>
            <a:ext cx="11849100" cy="673099"/>
          </a:xfrm>
        </p:spPr>
        <p:txBody>
          <a:bodyPr/>
          <a:lstStyle/>
          <a:p>
            <a:r>
              <a:rPr lang="es-CO" dirty="0"/>
              <a:t>Instrucciones para los participantes</a:t>
            </a: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94111C29-1F2E-4ED2-9F37-F80BFD5E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29" y="1239326"/>
            <a:ext cx="10613341" cy="174302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CO" dirty="0"/>
              <a:t>Tendrán 10 minutos para realizar lectura y trabajo individual del caso.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CO" dirty="0"/>
              <a:t>Posteriormente, pasarán al trabajo de grupo (20 minutos) donde sustentarán sus ideas y generarán la nueva estrategia de mercado para </a:t>
            </a:r>
            <a:r>
              <a:rPr lang="es-CO" b="1" dirty="0"/>
              <a:t>SPACE AEROENJOG.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CO" dirty="0"/>
              <a:t>Posterior a ello, soportarán su estrategia frente al evaluador(a).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CO" dirty="0"/>
          </a:p>
          <a:p>
            <a:pPr algn="just"/>
            <a:endParaRPr lang="es-CO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50B1645-471E-4314-898C-E7B48241D0A8}"/>
              </a:ext>
            </a:extLst>
          </p:cNvPr>
          <p:cNvSpPr txBox="1">
            <a:spLocks/>
          </p:cNvSpPr>
          <p:nvPr/>
        </p:nvSpPr>
        <p:spPr>
          <a:xfrm>
            <a:off x="789329" y="3355783"/>
            <a:ext cx="10613341" cy="1743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CO" b="1" dirty="0">
                <a:solidFill>
                  <a:srgbClr val="133153"/>
                </a:solidFill>
              </a:rPr>
              <a:t>Consejos</a:t>
            </a:r>
          </a:p>
          <a:p>
            <a:pPr algn="just">
              <a:lnSpc>
                <a:spcPct val="100000"/>
              </a:lnSpc>
            </a:pPr>
            <a:r>
              <a:rPr lang="es-CO" sz="2200" dirty="0"/>
              <a:t>La capacidad de síntesis, brindar los datos que se quieren escuchar y abarcar los ítems principales serán la clave de convencimiento.</a:t>
            </a:r>
          </a:p>
          <a:p>
            <a:pPr algn="just">
              <a:lnSpc>
                <a:spcPct val="100000"/>
              </a:lnSpc>
            </a:pPr>
            <a:endParaRPr lang="es-CO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8C01DB-523A-494E-9B87-EEE867F254DD}"/>
              </a:ext>
            </a:extLst>
          </p:cNvPr>
          <p:cNvSpPr txBox="1"/>
          <p:nvPr/>
        </p:nvSpPr>
        <p:spPr>
          <a:xfrm>
            <a:off x="2331060" y="5753594"/>
            <a:ext cx="7472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Freestyle Script" panose="030804020302050B0404" pitchFamily="66" charset="0"/>
              </a:rPr>
              <a:t>“La mejor inversión que se puede hacer, es en uno mismo, entre más aprendes más vas a ganar”</a:t>
            </a:r>
          </a:p>
          <a:p>
            <a:pPr algn="ctr"/>
            <a:r>
              <a:rPr lang="es-E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Freestyle Script" panose="030804020302050B0404" pitchFamily="66" charset="0"/>
              </a:rPr>
              <a:t>Warren Buffett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0" name="Picture 2" descr="inversión icono gratis">
            <a:extLst>
              <a:ext uri="{FF2B5EF4-FFF2-40B4-BE49-F238E27FC236}">
                <a16:creationId xmlns:a16="http://schemas.microsoft.com/office/drawing/2014/main" id="{6183A365-32B3-43A7-80DB-C7F26994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26" y="4738271"/>
            <a:ext cx="703385" cy="7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bjetivo icono gratis">
            <a:extLst>
              <a:ext uri="{FF2B5EF4-FFF2-40B4-BE49-F238E27FC236}">
                <a16:creationId xmlns:a16="http://schemas.microsoft.com/office/drawing/2014/main" id="{1A56EDB3-FA5C-4049-883A-34D48EF4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29" y="4711503"/>
            <a:ext cx="866335" cy="8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novación icono gratis">
            <a:extLst>
              <a:ext uri="{FF2B5EF4-FFF2-40B4-BE49-F238E27FC236}">
                <a16:creationId xmlns:a16="http://schemas.microsoft.com/office/drawing/2014/main" id="{56A54171-A615-48AA-9809-B5785DB8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82" y="4654868"/>
            <a:ext cx="922606" cy="9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laboración icono premium">
            <a:extLst>
              <a:ext uri="{FF2B5EF4-FFF2-40B4-BE49-F238E27FC236}">
                <a16:creationId xmlns:a16="http://schemas.microsoft.com/office/drawing/2014/main" id="{8A62339C-7C7B-463B-99BB-9A263D74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77" y="4687106"/>
            <a:ext cx="858129" cy="85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934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17406D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17406D"/>
      </a:accent2>
      <a:accent3>
        <a:srgbClr val="113051"/>
      </a:accent3>
      <a:accent4>
        <a:srgbClr val="FFB819"/>
      </a:accent4>
      <a:accent5>
        <a:srgbClr val="595959"/>
      </a:accent5>
      <a:accent6>
        <a:srgbClr val="104864"/>
      </a:accent6>
      <a:hlink>
        <a:srgbClr val="F49100"/>
      </a:hlink>
      <a:folHlink>
        <a:srgbClr val="90C6F6"/>
      </a:folHlink>
    </a:clrScheme>
    <a:fontScheme name="Personalizado 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257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Freestyle Script</vt:lpstr>
      <vt:lpstr>Wingdings</vt:lpstr>
      <vt:lpstr>Tema de Office</vt:lpstr>
      <vt:lpstr>Assessment Center</vt:lpstr>
      <vt:lpstr>Caso: Generando Estrategias de Negocio</vt:lpstr>
      <vt:lpstr>Instrucciones para los participantes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BERDUGO</dc:creator>
  <cp:lastModifiedBy>Cordero, Evangelina</cp:lastModifiedBy>
  <cp:revision>17</cp:revision>
  <dcterms:created xsi:type="dcterms:W3CDTF">2019-06-13T02:27:31Z</dcterms:created>
  <dcterms:modified xsi:type="dcterms:W3CDTF">2021-08-12T11:51:00Z</dcterms:modified>
</cp:coreProperties>
</file>