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74" r:id="rId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F1040-AF90-4F95-9FE9-93D9823D4C3F}" type="datetimeFigureOut">
              <a:rPr lang="es-AR" smtClean="0"/>
              <a:t>18/12/2020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A59A6-BB54-4E37-9887-7B22115A39F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283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B5641C-E868-4C17-8FCF-9149C7B4A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1D6D3D-0086-4A92-801A-390D74B3D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E46E90-F524-45C9-ADD4-299C33A84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783F3-6F4C-431B-BF49-4F9C9E3983D1}" type="datetimeFigureOut">
              <a:rPr lang="es-AR" smtClean="0"/>
              <a:t>18/12/2020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6D25D1-E9EC-44A1-8595-CA61B53A4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3550AE-6691-4FB3-880F-8E9C35099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734E5-06A9-4DB5-8549-F519FC4560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94316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C5BE0D-1B7C-41F0-85C8-3A04FED6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F371369-CC6C-4770-BB26-721A4FA7A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110AD9-A174-45A8-87A6-050D487BB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783F3-6F4C-431B-BF49-4F9C9E3983D1}" type="datetimeFigureOut">
              <a:rPr lang="es-AR" smtClean="0"/>
              <a:t>18/12/2020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FFA76D-90FA-4D75-8356-8680B4ED3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7E7DD9-B534-4199-B7E6-9CFE7AA9B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734E5-06A9-4DB5-8549-F519FC4560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75828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E8C8396-E6BA-45E9-98AA-8E20156CA7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DECA95B-5EEC-4555-A442-D9B9A9062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B2D793-5244-4A71-8A47-EAE2E3B45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783F3-6F4C-431B-BF49-4F9C9E3983D1}" type="datetimeFigureOut">
              <a:rPr lang="es-AR" smtClean="0"/>
              <a:t>18/12/2020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9B86BE-370D-43B3-886D-874DCAF82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C3B619-2C4E-4FD8-B8B9-7D650A866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734E5-06A9-4DB5-8549-F519FC4560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95574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186F4F-88C6-43A6-8DC2-30CFE8987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D9CF2D-2FFD-4DB8-9A93-95AF2D684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D5C9C6-5157-418B-986D-422567331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783F3-6F4C-431B-BF49-4F9C9E3983D1}" type="datetimeFigureOut">
              <a:rPr lang="es-AR" smtClean="0"/>
              <a:t>18/12/2020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4698DD-21B6-4E32-AA19-0A1EB374C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C0AA93-E218-434E-9DF4-53D92A2BA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734E5-06A9-4DB5-8549-F519FC4560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64785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B54DB8-06B8-4403-BAB2-A030DD7B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D6F76E-0956-458C-A7CE-626BCBC0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C22933-8A36-4B1D-B92F-95B5D10A4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783F3-6F4C-431B-BF49-4F9C9E3983D1}" type="datetimeFigureOut">
              <a:rPr lang="es-AR" smtClean="0"/>
              <a:t>18/12/2020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EB90FB-AC05-464C-8E92-6E5EAE5E5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367962-CD52-4D82-9F2F-BF4A7D5FB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734E5-06A9-4DB5-8549-F519FC4560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01303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7201C4-45FB-42E7-9C6B-A5D6460C6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4B8532-F097-49CF-9C90-C45C038F8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39B7864-2A16-4569-99FD-3ADB938F6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E15C206-D2B0-4182-9A52-330BC4DC9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783F3-6F4C-431B-BF49-4F9C9E3983D1}" type="datetimeFigureOut">
              <a:rPr lang="es-AR" smtClean="0"/>
              <a:t>18/12/2020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7FF2B9-775D-4849-8337-584823899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13D461-DDF0-4E40-9675-748416B87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734E5-06A9-4DB5-8549-F519FC4560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00718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24AA5D-DB70-44A3-BA08-CAE9D7E4C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445679-1758-4E73-A914-BDDEF91DE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7DA20A3-DFFC-4DE1-9500-D0019E68A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CFF1B0B-D848-4CB8-9EF0-04D893764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942FAAE-4D0B-410C-AC29-E13D690C25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25EF716-9633-45E0-8B24-6F4CE20B7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783F3-6F4C-431B-BF49-4F9C9E3983D1}" type="datetimeFigureOut">
              <a:rPr lang="es-AR" smtClean="0"/>
              <a:t>18/12/2020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ADAF103-279E-494D-A69D-5FBA37FB5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2E175B5-2ED6-4D03-9274-3187AC21F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734E5-06A9-4DB5-8549-F519FC4560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2715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823F04-217E-431A-B4EF-B68505271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C1BC268-71CE-4EB5-A6AF-F7B820F3B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783F3-6F4C-431B-BF49-4F9C9E3983D1}" type="datetimeFigureOut">
              <a:rPr lang="es-AR" smtClean="0"/>
              <a:t>18/12/2020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3EF7068-CEA9-4D2D-8611-936B3F582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4698184-F94D-4C63-91C1-C43EE5865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734E5-06A9-4DB5-8549-F519FC4560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2974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F451619-C524-42FD-8322-0E08DCE74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783F3-6F4C-431B-BF49-4F9C9E3983D1}" type="datetimeFigureOut">
              <a:rPr lang="es-AR" smtClean="0"/>
              <a:t>18/12/2020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2199AC5-4E7A-4D47-BB2D-27CB67EEB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D16D184-AF71-4992-AEC4-EA8BBB69B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734E5-06A9-4DB5-8549-F519FC4560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2211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EBFD7-B985-4EA8-924E-5EB1D4DF3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008BE2-C1B2-44BD-B8E8-5CC696D10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D600CF8-B906-487D-BE2A-6BAD47A38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08CB1FE-F0FF-49F9-AB7D-803827F1E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783F3-6F4C-431B-BF49-4F9C9E3983D1}" type="datetimeFigureOut">
              <a:rPr lang="es-AR" smtClean="0"/>
              <a:t>18/12/2020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A96D44-7B4B-457A-86F2-2C1A7F272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25E30A4-5A54-45BD-ACB0-E52DBCE53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734E5-06A9-4DB5-8549-F519FC4560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9113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D8B55F-ADF5-4D9A-85C5-5B4822A36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623FEA0-9349-4516-B730-847FDA007F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C5F302-4860-4607-9DA8-AB70838E2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2ACC44-318B-406A-AD3A-08A32C37F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783F3-6F4C-431B-BF49-4F9C9E3983D1}" type="datetimeFigureOut">
              <a:rPr lang="es-AR" smtClean="0"/>
              <a:t>18/12/2020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ECCBC3-A99A-4127-B3E4-374D543D7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07910A-1C35-4020-9DA0-C61BC3D1E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734E5-06A9-4DB5-8549-F519FC4560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5685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982CC3D-11E6-4BEB-9B7A-9C21182A9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4FB221-0D59-4999-A672-F0810034D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3F979E-3EA0-40CD-80C7-5F3C6232BC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783F3-6F4C-431B-BF49-4F9C9E3983D1}" type="datetimeFigureOut">
              <a:rPr lang="es-AR" smtClean="0"/>
              <a:t>18/12/2020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34FC24-20E9-407E-90C8-B9CAD5AE3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EC4102-B699-4A27-BEE8-1A2FC4AB7A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734E5-06A9-4DB5-8549-F519FC4560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2569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3;p1">
            <a:extLst>
              <a:ext uri="{FF2B5EF4-FFF2-40B4-BE49-F238E27FC236}">
                <a16:creationId xmlns:a16="http://schemas.microsoft.com/office/drawing/2014/main" id="{786358EB-B6E3-4B98-9298-1F5C0FF56466}"/>
              </a:ext>
            </a:extLst>
          </p:cNvPr>
          <p:cNvSpPr/>
          <p:nvPr/>
        </p:nvSpPr>
        <p:spPr>
          <a:xfrm>
            <a:off x="0" y="0"/>
            <a:ext cx="12192000" cy="644435"/>
          </a:xfrm>
          <a:prstGeom prst="rect">
            <a:avLst/>
          </a:prstGeom>
          <a:solidFill>
            <a:srgbClr val="F2216A"/>
          </a:solidFill>
          <a:ln w="9525" cap="flat" cmpd="sng">
            <a:solidFill>
              <a:srgbClr val="F221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357707">
              <a:buClr>
                <a:srgbClr val="000000"/>
              </a:buClr>
              <a:buSzPts val="3600"/>
            </a:pPr>
            <a:r>
              <a:rPr lang="es-AR" sz="4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Agenda WIN 2020</a:t>
            </a:r>
            <a:endParaRPr sz="2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DA918C6-8611-4FFA-BF01-02AA280160EF}"/>
              </a:ext>
            </a:extLst>
          </p:cNvPr>
          <p:cNvSpPr txBox="1"/>
          <p:nvPr/>
        </p:nvSpPr>
        <p:spPr>
          <a:xfrm>
            <a:off x="649522" y="870474"/>
            <a:ext cx="579103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/>
              <a:t>NO TE OLVIDES DE TENER TU VIDEO ABIERTO Y PONERTE EL PIN</a:t>
            </a:r>
          </a:p>
          <a:p>
            <a:pPr marL="457189" indent="-457189">
              <a:buFont typeface="+mj-lt"/>
              <a:buAutoNum type="arabicPeriod"/>
            </a:pPr>
            <a:r>
              <a:rPr lang="es-AR" sz="2000" dirty="0" err="1"/>
              <a:t>Flyer</a:t>
            </a:r>
            <a:r>
              <a:rPr lang="es-AR" sz="2000" dirty="0"/>
              <a:t> taco.</a:t>
            </a:r>
          </a:p>
          <a:p>
            <a:pPr marL="457189" indent="-457189">
              <a:buFont typeface="+mj-lt"/>
              <a:buAutoNum type="arabicPeriod"/>
            </a:pPr>
            <a:r>
              <a:rPr lang="es-AR" sz="2000" dirty="0"/>
              <a:t>Eva saludo. Y foto todos.</a:t>
            </a:r>
          </a:p>
          <a:p>
            <a:pPr marL="457189" indent="-457189">
              <a:buFont typeface="+mj-lt"/>
              <a:buAutoNum type="arabicPeriod"/>
            </a:pPr>
            <a:r>
              <a:rPr lang="es-AR" sz="2000" dirty="0"/>
              <a:t>Romper el hielo. </a:t>
            </a:r>
          </a:p>
          <a:p>
            <a:pPr marL="457189" indent="-457189">
              <a:buFont typeface="+mj-lt"/>
              <a:buAutoNum type="arabicPeriod"/>
            </a:pPr>
            <a:r>
              <a:rPr lang="es-AR" sz="2000" dirty="0"/>
              <a:t>Eva presenta a Gaby Z.</a:t>
            </a:r>
          </a:p>
          <a:p>
            <a:pPr marL="457189" indent="-457189">
              <a:buFont typeface="+mj-lt"/>
              <a:buAutoNum type="arabicPeriod"/>
            </a:pPr>
            <a:r>
              <a:rPr lang="es-AR" sz="2000" dirty="0"/>
              <a:t>Gaby Z: video yo soy </a:t>
            </a:r>
            <a:r>
              <a:rPr lang="es-AR" sz="2000" dirty="0" err="1"/>
              <a:t>win</a:t>
            </a:r>
            <a:r>
              <a:rPr lang="es-AR" sz="2000" dirty="0"/>
              <a:t>.</a:t>
            </a:r>
          </a:p>
          <a:p>
            <a:pPr marL="457189" indent="-457189">
              <a:buFont typeface="+mj-lt"/>
              <a:buAutoNum type="arabicPeriod"/>
            </a:pPr>
            <a:r>
              <a:rPr lang="es-AR" sz="2000" dirty="0"/>
              <a:t>Gaby Shell: video propósito.</a:t>
            </a:r>
          </a:p>
          <a:p>
            <a:pPr marL="457189" indent="-457189">
              <a:buFont typeface="+mj-lt"/>
              <a:buAutoNum type="arabicPeriod"/>
            </a:pPr>
            <a:r>
              <a:rPr lang="es-AR" sz="2000" dirty="0"/>
              <a:t>Lourdes: video redes.</a:t>
            </a:r>
          </a:p>
          <a:p>
            <a:pPr marL="457189" indent="-457189">
              <a:buFont typeface="+mj-lt"/>
              <a:buAutoNum type="arabicPeriod"/>
            </a:pPr>
            <a:r>
              <a:rPr lang="es-AR" sz="2000" dirty="0"/>
              <a:t>Eva presenta desarrollo a Gaby Shell.</a:t>
            </a:r>
          </a:p>
          <a:p>
            <a:pPr marL="457189" indent="-457189">
              <a:buFont typeface="+mj-lt"/>
              <a:buAutoNum type="arabicPeriod"/>
            </a:pPr>
            <a:r>
              <a:rPr lang="es-AR" sz="2000" dirty="0"/>
              <a:t>Desarrollo: Gaby, mara, Marian, Gissel etc.</a:t>
            </a:r>
          </a:p>
          <a:p>
            <a:pPr marL="457189" indent="-457189">
              <a:buFont typeface="+mj-lt"/>
              <a:buAutoNum type="arabicPeriod"/>
            </a:pPr>
            <a:r>
              <a:rPr lang="es-AR" sz="2000" dirty="0"/>
              <a:t>Eva presenta a Elena.</a:t>
            </a:r>
          </a:p>
          <a:p>
            <a:pPr marL="457189" indent="-457189">
              <a:buFont typeface="+mj-lt"/>
              <a:buAutoNum type="arabicPeriod"/>
            </a:pPr>
            <a:r>
              <a:rPr lang="es-AR" sz="2000" dirty="0"/>
              <a:t>Elena: video de saludos.</a:t>
            </a:r>
          </a:p>
          <a:p>
            <a:pPr marL="457189" indent="-457189">
              <a:buFont typeface="+mj-lt"/>
              <a:buAutoNum type="arabicPeriod"/>
            </a:pPr>
            <a:r>
              <a:rPr lang="es-AR" sz="2000" dirty="0"/>
              <a:t>Eva presenta a Luciana.</a:t>
            </a:r>
          </a:p>
          <a:p>
            <a:pPr marL="457189" indent="-457189">
              <a:buFont typeface="+mj-lt"/>
              <a:buAutoNum type="arabicPeriod"/>
            </a:pPr>
            <a:r>
              <a:rPr lang="es-AR" sz="2000" dirty="0"/>
              <a:t>Luciana : copa+ video de canción.</a:t>
            </a:r>
          </a:p>
          <a:p>
            <a:pPr marL="457189" indent="-457189">
              <a:buFont typeface="+mj-lt"/>
              <a:buAutoNum type="arabicPeriod"/>
            </a:pPr>
            <a:r>
              <a:rPr lang="es-AR" sz="2000" dirty="0"/>
              <a:t>Lourdes agradece y  presenta a Patricia.</a:t>
            </a:r>
          </a:p>
          <a:p>
            <a:pPr marL="457189" indent="-457189">
              <a:buFont typeface="+mj-lt"/>
              <a:buAutoNum type="arabicPeriod"/>
            </a:pPr>
            <a:r>
              <a:rPr lang="es-AR" sz="2000" dirty="0"/>
              <a:t>Patricia hace brindis final y foto.</a:t>
            </a:r>
          </a:p>
        </p:txBody>
      </p:sp>
    </p:spTree>
    <p:extLst>
      <p:ext uri="{BB962C8B-B14F-4D97-AF65-F5344CB8AC3E}">
        <p14:creationId xmlns:p14="http://schemas.microsoft.com/office/powerpoint/2010/main" val="2016709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3;p1">
            <a:extLst>
              <a:ext uri="{FF2B5EF4-FFF2-40B4-BE49-F238E27FC236}">
                <a16:creationId xmlns:a16="http://schemas.microsoft.com/office/drawing/2014/main" id="{786358EB-B6E3-4B98-9298-1F5C0FF56466}"/>
              </a:ext>
            </a:extLst>
          </p:cNvPr>
          <p:cNvSpPr/>
          <p:nvPr/>
        </p:nvSpPr>
        <p:spPr>
          <a:xfrm>
            <a:off x="0" y="0"/>
            <a:ext cx="12192000" cy="644435"/>
          </a:xfrm>
          <a:prstGeom prst="rect">
            <a:avLst/>
          </a:prstGeom>
          <a:solidFill>
            <a:srgbClr val="F2216A"/>
          </a:solidFill>
          <a:ln w="9525" cap="flat" cmpd="sng">
            <a:solidFill>
              <a:srgbClr val="F221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357707">
              <a:buClr>
                <a:srgbClr val="000000"/>
              </a:buClr>
              <a:buSzPts val="3600"/>
            </a:pPr>
            <a:r>
              <a:rPr lang="es-AR" sz="4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Agenda WIN 2020</a:t>
            </a:r>
            <a:endParaRPr sz="2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DA918C6-8611-4FFA-BF01-02AA280160EF}"/>
              </a:ext>
            </a:extLst>
          </p:cNvPr>
          <p:cNvSpPr txBox="1"/>
          <p:nvPr/>
        </p:nvSpPr>
        <p:spPr>
          <a:xfrm>
            <a:off x="649522" y="870474"/>
            <a:ext cx="1058832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/>
              <a:t>NO TE OLVIDES DE TENER TU VIDEO ABIERTO Y PONERTE EL PIN</a:t>
            </a:r>
          </a:p>
          <a:p>
            <a:pPr marL="342900" indent="-342900">
              <a:buFont typeface="+mj-lt"/>
              <a:buAutoNum type="arabicPeriod"/>
            </a:pPr>
            <a:endParaRPr lang="es-AR" sz="2000" dirty="0"/>
          </a:p>
          <a:p>
            <a:pPr marL="457189" indent="-457189">
              <a:buFont typeface="+mj-lt"/>
              <a:buAutoNum type="arabicPeriod"/>
            </a:pPr>
            <a:r>
              <a:rPr lang="es-AR" sz="2000" dirty="0" err="1"/>
              <a:t>Flyer</a:t>
            </a:r>
            <a:r>
              <a:rPr lang="es-AR" sz="2000" dirty="0"/>
              <a:t> taco.</a:t>
            </a:r>
          </a:p>
          <a:p>
            <a:pPr marL="457189" indent="-457189">
              <a:buFont typeface="+mj-lt"/>
              <a:buAutoNum type="arabicPeriod"/>
            </a:pPr>
            <a:r>
              <a:rPr lang="es-AR" sz="2000" dirty="0"/>
              <a:t>Eva saludo. Y foto todos.</a:t>
            </a:r>
          </a:p>
          <a:p>
            <a:pPr marL="457189" indent="-457189">
              <a:buFont typeface="+mj-lt"/>
              <a:buAutoNum type="arabicPeriod"/>
            </a:pPr>
            <a:r>
              <a:rPr lang="es-AR" sz="2000" dirty="0"/>
              <a:t>Romper el hielo. (Gaby Z, Ale, Gissel, Dayana).</a:t>
            </a:r>
          </a:p>
          <a:p>
            <a:pPr marL="457189" indent="-457189">
              <a:buFont typeface="+mj-lt"/>
              <a:buAutoNum type="arabicPeriod"/>
            </a:pPr>
            <a:r>
              <a:rPr lang="es-AR" sz="2000" dirty="0"/>
              <a:t>Eva presenta a Gaby Z.</a:t>
            </a:r>
          </a:p>
          <a:p>
            <a:pPr marL="457189" indent="-457189">
              <a:buFont typeface="+mj-lt"/>
              <a:buAutoNum type="arabicPeriod"/>
            </a:pPr>
            <a:r>
              <a:rPr lang="es-AR" sz="2000" dirty="0"/>
              <a:t>Gaby Z: video yo soy </a:t>
            </a:r>
            <a:r>
              <a:rPr lang="es-AR" sz="2000" dirty="0" err="1"/>
              <a:t>win</a:t>
            </a:r>
            <a:r>
              <a:rPr lang="es-AR" sz="2000" dirty="0"/>
              <a:t>.</a:t>
            </a:r>
          </a:p>
          <a:p>
            <a:pPr marL="457189" indent="-457189">
              <a:buFont typeface="+mj-lt"/>
              <a:buAutoNum type="arabicPeriod"/>
            </a:pPr>
            <a:r>
              <a:rPr lang="es-AR" sz="2000" dirty="0"/>
              <a:t>Gaby Shell: video propósito.</a:t>
            </a:r>
          </a:p>
          <a:p>
            <a:pPr marL="457189" indent="-457189">
              <a:buFont typeface="+mj-lt"/>
              <a:buAutoNum type="arabicPeriod"/>
            </a:pPr>
            <a:r>
              <a:rPr lang="es-AR" sz="2000" dirty="0"/>
              <a:t>Lourdes: video redes.</a:t>
            </a:r>
          </a:p>
          <a:p>
            <a:pPr marL="457189" indent="-457189">
              <a:buFont typeface="+mj-lt"/>
              <a:buAutoNum type="arabicPeriod"/>
            </a:pPr>
            <a:r>
              <a:rPr lang="es-AR" sz="2000" dirty="0"/>
              <a:t>Eva presenta desarrollo a Gaby Shell.</a:t>
            </a:r>
          </a:p>
          <a:p>
            <a:pPr marL="457189" indent="-457189">
              <a:buFont typeface="+mj-lt"/>
              <a:buAutoNum type="arabicPeriod"/>
            </a:pPr>
            <a:r>
              <a:rPr lang="es-AR" sz="2000" dirty="0"/>
              <a:t>Desarrollo: Gaby, mara, Marian, Gissel etc.</a:t>
            </a:r>
          </a:p>
          <a:p>
            <a:pPr marL="457189" indent="-457189">
              <a:buFont typeface="+mj-lt"/>
              <a:buAutoNum type="arabicPeriod"/>
            </a:pPr>
            <a:r>
              <a:rPr lang="es-AR" sz="2000" dirty="0"/>
              <a:t>Eva presenta a Elena.</a:t>
            </a:r>
          </a:p>
          <a:p>
            <a:pPr marL="457189" indent="-457189">
              <a:buFont typeface="+mj-lt"/>
              <a:buAutoNum type="arabicPeriod"/>
            </a:pPr>
            <a:r>
              <a:rPr lang="es-AR" sz="2000" dirty="0"/>
              <a:t>Elena: video de saludos.</a:t>
            </a:r>
          </a:p>
          <a:p>
            <a:pPr marL="457189" indent="-457189">
              <a:buFont typeface="+mj-lt"/>
              <a:buAutoNum type="arabicPeriod"/>
            </a:pPr>
            <a:r>
              <a:rPr lang="es-AR" sz="2000" dirty="0"/>
              <a:t>Eva presenta a Luciana.</a:t>
            </a:r>
          </a:p>
          <a:p>
            <a:pPr marL="457189" indent="-457189">
              <a:buFont typeface="+mj-lt"/>
              <a:buAutoNum type="arabicPeriod"/>
            </a:pPr>
            <a:r>
              <a:rPr lang="es-AR" sz="2000" dirty="0"/>
              <a:t>Luciana : copa+ video de canción.</a:t>
            </a:r>
          </a:p>
          <a:p>
            <a:pPr marL="457189" indent="-457189">
              <a:buFont typeface="+mj-lt"/>
              <a:buAutoNum type="arabicPeriod"/>
            </a:pPr>
            <a:r>
              <a:rPr lang="es-AR" sz="2000" dirty="0"/>
              <a:t>Lourdes agradece y  presenta a Patricia.</a:t>
            </a:r>
          </a:p>
          <a:p>
            <a:pPr marL="457189" indent="-457189">
              <a:buFont typeface="+mj-lt"/>
              <a:buAutoNum type="arabicPeriod"/>
            </a:pPr>
            <a:r>
              <a:rPr lang="es-AR" sz="2000" dirty="0"/>
              <a:t>Patricia hace brindis final y foto.</a:t>
            </a:r>
          </a:p>
        </p:txBody>
      </p:sp>
    </p:spTree>
    <p:extLst>
      <p:ext uri="{BB962C8B-B14F-4D97-AF65-F5344CB8AC3E}">
        <p14:creationId xmlns:p14="http://schemas.microsoft.com/office/powerpoint/2010/main" val="35140531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230</Words>
  <Application>Microsoft Office PowerPoint</Application>
  <PresentationFormat>Panorámica</PresentationFormat>
  <Paragraphs>35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Oswald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Cordero, Evangelina</dc:creator>
  <cp:lastModifiedBy>Cordero, Evangelina</cp:lastModifiedBy>
  <cp:revision>2</cp:revision>
  <dcterms:created xsi:type="dcterms:W3CDTF">2020-12-18T16:59:21Z</dcterms:created>
  <dcterms:modified xsi:type="dcterms:W3CDTF">2020-12-18T17:13:51Z</dcterms:modified>
</cp:coreProperties>
</file>