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73" r:id="rId2"/>
    <p:sldId id="272" r:id="rId3"/>
    <p:sldId id="276" r:id="rId4"/>
    <p:sldId id="277" r:id="rId5"/>
    <p:sldId id="280" r:id="rId6"/>
    <p:sldId id="281" r:id="rId7"/>
  </p:sldIdLst>
  <p:sldSz cx="9144000" cy="5143500" type="screen16x9"/>
  <p:notesSz cx="6858000" cy="9144000"/>
  <p:embeddedFontLst>
    <p:embeddedFont>
      <p:font typeface="Oswald" panose="020B0604020202020204" charset="0"/>
      <p:regular r:id="rId9"/>
      <p:bold r:id="rId10"/>
    </p:embeddedFont>
    <p:embeddedFont>
      <p:font typeface="Source Code Pr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rw2I+sS6sJ+8YdW56bGy2BDPX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rdero, Evangelina" initials="CE" lastIdx="2" clrIdx="0">
    <p:extLst>
      <p:ext uri="{19B8F6BF-5375-455C-9EA6-DF929625EA0E}">
        <p15:presenceInfo xmlns:p15="http://schemas.microsoft.com/office/powerpoint/2012/main" userId="S::Evangelina.Cordero@pecomenergia.com.ar::0c597c74-2a81-42ba-8894-030918d8eb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49" autoAdjust="0"/>
  </p:normalViewPr>
  <p:slideViewPr>
    <p:cSldViewPr snapToGrid="0">
      <p:cViewPr varScale="1">
        <p:scale>
          <a:sx n="95" d="100"/>
          <a:sy n="95" d="100"/>
        </p:scale>
        <p:origin x="6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9" Type="http://schemas.openxmlformats.org/officeDocument/2006/relationships/commentAuthors" Target="commentAuthors.xml"/><Relationship Id="rId3" Type="http://schemas.openxmlformats.org/officeDocument/2006/relationships/slide" Target="slides/slide2.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38" Type="http://customschemas.google.com/relationships/presentationmetadata" Target="metadata"/><Relationship Id="rId2" Type="http://schemas.openxmlformats.org/officeDocument/2006/relationships/slide" Target="slides/slide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503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AR" dirty="0"/>
              <a:t>Buenas tardes a todos, soy Evangelina y en nombre de las 3 seccionales de </a:t>
            </a:r>
            <a:r>
              <a:rPr lang="es-AR" dirty="0" err="1"/>
              <a:t>Win</a:t>
            </a:r>
            <a:r>
              <a:rPr lang="es-AR" dirty="0"/>
              <a:t> Argentina,  golfo, buenos aires y Patagonia, les damos una cálida bienvenida y les agradecemos que estén hoy compartiendo este cierre 2020 con nosotros. </a:t>
            </a:r>
          </a:p>
          <a:p>
            <a:pPr marL="0" lvl="0" indent="0" algn="l" rtl="0">
              <a:lnSpc>
                <a:spcPct val="100000"/>
              </a:lnSpc>
              <a:spcBef>
                <a:spcPts val="0"/>
              </a:spcBef>
              <a:spcAft>
                <a:spcPts val="0"/>
              </a:spcAft>
              <a:buSzPts val="1400"/>
              <a:buNone/>
            </a:pPr>
            <a:r>
              <a:rPr lang="es-AR" dirty="0"/>
              <a:t>la idea de este evento es que sea divertido y descontracturado para que podamos conocernos, y como la consigna de trabajo de este año fue la </a:t>
            </a:r>
            <a:r>
              <a:rPr lang="es-AR" dirty="0" err="1"/>
              <a:t>visibilización</a:t>
            </a:r>
            <a:r>
              <a:rPr lang="es-AR" dirty="0"/>
              <a:t>, en ese sentido les pedimos o sugerimos que prendan las cámaras para que podamos vernos entre todos y disfrutar este encuentro de forma relajada.</a:t>
            </a:r>
          </a:p>
          <a:p>
            <a:pPr marL="0" lvl="0" indent="0" algn="l" rtl="0">
              <a:lnSpc>
                <a:spcPct val="100000"/>
              </a:lnSpc>
              <a:spcBef>
                <a:spcPts val="0"/>
              </a:spcBef>
              <a:spcAft>
                <a:spcPts val="0"/>
              </a:spcAft>
              <a:buSzPts val="1400"/>
              <a:buNone/>
            </a:pPr>
            <a:endParaRPr lang="es-AR" dirty="0"/>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192133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lang="es-AR" dirty="0"/>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577559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AR" dirty="0"/>
              <a:t>Buenas tardes a todos, soy Evangelina y en nombre de las 3 seccionales de </a:t>
            </a:r>
            <a:r>
              <a:rPr lang="es-AR" dirty="0" err="1"/>
              <a:t>Win</a:t>
            </a:r>
            <a:r>
              <a:rPr lang="es-AR" dirty="0"/>
              <a:t> Argentina,  golfo, buenos aires y Patagonia, les damos una cálida bienvenida y les agradecemos que estén hoy compartiendo este cierre 2020 con nosotros. </a:t>
            </a:r>
          </a:p>
          <a:p>
            <a:pPr marL="0" lvl="0" indent="0" algn="l" rtl="0">
              <a:lnSpc>
                <a:spcPct val="100000"/>
              </a:lnSpc>
              <a:spcBef>
                <a:spcPts val="0"/>
              </a:spcBef>
              <a:spcAft>
                <a:spcPts val="0"/>
              </a:spcAft>
              <a:buSzPts val="1400"/>
              <a:buNone/>
            </a:pPr>
            <a:r>
              <a:rPr lang="es-AR" dirty="0"/>
              <a:t>la idea de este evento es que sea divertido y descontracturado para que podamos conocernos, y como la consigna de trabajo de este año fue la </a:t>
            </a:r>
            <a:r>
              <a:rPr lang="es-AR" dirty="0" err="1"/>
              <a:t>visibilización</a:t>
            </a:r>
            <a:r>
              <a:rPr lang="es-AR" dirty="0"/>
              <a:t>, en ese sentido les pedimos o sugerimos que prendan las cámaras para que podamos vernos entre todos y disfrutar este encuentro de forma relajada.</a:t>
            </a:r>
          </a:p>
          <a:p>
            <a:pPr marL="0" lvl="0" indent="0" algn="l" rtl="0">
              <a:lnSpc>
                <a:spcPct val="100000"/>
              </a:lnSpc>
              <a:spcBef>
                <a:spcPts val="0"/>
              </a:spcBef>
              <a:spcAft>
                <a:spcPts val="0"/>
              </a:spcAft>
              <a:buSzPts val="1400"/>
              <a:buNone/>
            </a:pPr>
            <a:endParaRPr lang="es-AR" dirty="0"/>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75333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AR" dirty="0"/>
              <a:t>Buenas tardes a todos, soy Evangelina y en nombre de las 3 seccionales de </a:t>
            </a:r>
            <a:r>
              <a:rPr lang="es-AR" dirty="0" err="1"/>
              <a:t>Win</a:t>
            </a:r>
            <a:r>
              <a:rPr lang="es-AR" dirty="0"/>
              <a:t> Argentina,  golfo, buenos aires y Patagonia, les damos una cálida bienvenida y les agradecemos que estén hoy compartiendo este cierre 2020 con nosotros. </a:t>
            </a:r>
          </a:p>
          <a:p>
            <a:pPr marL="0" lvl="0" indent="0" algn="l" rtl="0">
              <a:lnSpc>
                <a:spcPct val="100000"/>
              </a:lnSpc>
              <a:spcBef>
                <a:spcPts val="0"/>
              </a:spcBef>
              <a:spcAft>
                <a:spcPts val="0"/>
              </a:spcAft>
              <a:buSzPts val="1400"/>
              <a:buNone/>
            </a:pPr>
            <a:r>
              <a:rPr lang="es-AR" dirty="0"/>
              <a:t>la idea de este evento es que sea divertido y descontracturado para que podamos conocernos, y como la consigna de trabajo de este año fue la </a:t>
            </a:r>
            <a:r>
              <a:rPr lang="es-AR" dirty="0" err="1"/>
              <a:t>visibilización</a:t>
            </a:r>
            <a:r>
              <a:rPr lang="es-AR" dirty="0"/>
              <a:t>, en ese sentido les pedimos o sugerimos que prendan las cámaras para que podamos vernos entre todos y disfrutar este encuentro de forma relajada.</a:t>
            </a:r>
          </a:p>
          <a:p>
            <a:pPr marL="0" lvl="0" indent="0" algn="l" rtl="0">
              <a:lnSpc>
                <a:spcPct val="100000"/>
              </a:lnSpc>
              <a:spcBef>
                <a:spcPts val="0"/>
              </a:spcBef>
              <a:spcAft>
                <a:spcPts val="0"/>
              </a:spcAft>
              <a:buSzPts val="1400"/>
              <a:buNone/>
            </a:pPr>
            <a:endParaRPr lang="es-AR" dirty="0"/>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147515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AR" dirty="0"/>
              <a:t>Buenas tardes a todos, soy Evangelina y en nombre de las 3 seccionales de </a:t>
            </a:r>
            <a:r>
              <a:rPr lang="es-AR" dirty="0" err="1"/>
              <a:t>Win</a:t>
            </a:r>
            <a:r>
              <a:rPr lang="es-AR" dirty="0"/>
              <a:t> Argentina,  golfo, buenos aires y Patagonia, les damos una cálida bienvenida y les agradecemos que estén hoy compartiendo este cierre 2020 con nosotros. </a:t>
            </a:r>
          </a:p>
          <a:p>
            <a:pPr marL="0" lvl="0" indent="0" algn="l" rtl="0">
              <a:lnSpc>
                <a:spcPct val="100000"/>
              </a:lnSpc>
              <a:spcBef>
                <a:spcPts val="0"/>
              </a:spcBef>
              <a:spcAft>
                <a:spcPts val="0"/>
              </a:spcAft>
              <a:buSzPts val="1400"/>
              <a:buNone/>
            </a:pPr>
            <a:r>
              <a:rPr lang="es-AR" dirty="0"/>
              <a:t>la idea de este evento es que sea divertido y descontracturado para que podamos conocernos, y como la consigna de trabajo de este año fue la </a:t>
            </a:r>
            <a:r>
              <a:rPr lang="es-AR" dirty="0" err="1"/>
              <a:t>visibilización</a:t>
            </a:r>
            <a:r>
              <a:rPr lang="es-AR" dirty="0"/>
              <a:t>, en ese sentido les pedimos o sugerimos que prendan las cámaras para que podamos vernos entre todos y disfrutar este encuentro de forma relajada.</a:t>
            </a:r>
          </a:p>
          <a:p>
            <a:pPr marL="0" lvl="0" indent="0" algn="l" rtl="0">
              <a:lnSpc>
                <a:spcPct val="100000"/>
              </a:lnSpc>
              <a:spcBef>
                <a:spcPts val="0"/>
              </a:spcBef>
              <a:spcAft>
                <a:spcPts val="0"/>
              </a:spcAft>
              <a:buSzPts val="1400"/>
              <a:buNone/>
            </a:pPr>
            <a:endParaRPr lang="es-AR" dirty="0"/>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63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90250" y="528900"/>
            <a:ext cx="5678100" cy="4085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5400"/>
              <a:buNone/>
              <a:defRPr sz="5400">
                <a:solidFill>
                  <a:schemeClr val="lt1"/>
                </a:solidFill>
              </a:defRPr>
            </a:lvl1pPr>
            <a:lvl2pPr lvl="1" algn="l">
              <a:lnSpc>
                <a:spcPct val="100000"/>
              </a:lnSpc>
              <a:spcBef>
                <a:spcPts val="0"/>
              </a:spcBef>
              <a:spcAft>
                <a:spcPts val="0"/>
              </a:spcAft>
              <a:buClr>
                <a:schemeClr val="lt1"/>
              </a:buClr>
              <a:buSzPts val="5400"/>
              <a:buNone/>
              <a:defRPr sz="5400">
                <a:solidFill>
                  <a:schemeClr val="lt1"/>
                </a:solidFill>
              </a:defRPr>
            </a:lvl2pPr>
            <a:lvl3pPr lvl="2" algn="l">
              <a:lnSpc>
                <a:spcPct val="100000"/>
              </a:lnSpc>
              <a:spcBef>
                <a:spcPts val="0"/>
              </a:spcBef>
              <a:spcAft>
                <a:spcPts val="0"/>
              </a:spcAft>
              <a:buClr>
                <a:schemeClr val="lt1"/>
              </a:buClr>
              <a:buSzPts val="5400"/>
              <a:buNone/>
              <a:defRPr sz="5400">
                <a:solidFill>
                  <a:schemeClr val="lt1"/>
                </a:solidFill>
              </a:defRPr>
            </a:lvl3pPr>
            <a:lvl4pPr lvl="3" algn="l">
              <a:lnSpc>
                <a:spcPct val="100000"/>
              </a:lnSpc>
              <a:spcBef>
                <a:spcPts val="0"/>
              </a:spcBef>
              <a:spcAft>
                <a:spcPts val="0"/>
              </a:spcAft>
              <a:buClr>
                <a:schemeClr val="lt1"/>
              </a:buClr>
              <a:buSzPts val="5400"/>
              <a:buNone/>
              <a:defRPr sz="5400">
                <a:solidFill>
                  <a:schemeClr val="lt1"/>
                </a:solidFill>
              </a:defRPr>
            </a:lvl4pPr>
            <a:lvl5pPr lvl="4" algn="l">
              <a:lnSpc>
                <a:spcPct val="100000"/>
              </a:lnSpc>
              <a:spcBef>
                <a:spcPts val="0"/>
              </a:spcBef>
              <a:spcAft>
                <a:spcPts val="0"/>
              </a:spcAft>
              <a:buClr>
                <a:schemeClr val="lt1"/>
              </a:buClr>
              <a:buSzPts val="5400"/>
              <a:buNone/>
              <a:defRPr sz="5400">
                <a:solidFill>
                  <a:schemeClr val="lt1"/>
                </a:solidFill>
              </a:defRPr>
            </a:lvl5pPr>
            <a:lvl6pPr lvl="5" algn="l">
              <a:lnSpc>
                <a:spcPct val="100000"/>
              </a:lnSpc>
              <a:spcBef>
                <a:spcPts val="0"/>
              </a:spcBef>
              <a:spcAft>
                <a:spcPts val="0"/>
              </a:spcAft>
              <a:buClr>
                <a:schemeClr val="lt1"/>
              </a:buClr>
              <a:buSzPts val="5400"/>
              <a:buNone/>
              <a:defRPr sz="5400">
                <a:solidFill>
                  <a:schemeClr val="lt1"/>
                </a:solidFill>
              </a:defRPr>
            </a:lvl6pPr>
            <a:lvl7pPr lvl="6" algn="l">
              <a:lnSpc>
                <a:spcPct val="100000"/>
              </a:lnSpc>
              <a:spcBef>
                <a:spcPts val="0"/>
              </a:spcBef>
              <a:spcAft>
                <a:spcPts val="0"/>
              </a:spcAft>
              <a:buClr>
                <a:schemeClr val="lt1"/>
              </a:buClr>
              <a:buSzPts val="5400"/>
              <a:buNone/>
              <a:defRPr sz="5400">
                <a:solidFill>
                  <a:schemeClr val="lt1"/>
                </a:solidFill>
              </a:defRPr>
            </a:lvl7pPr>
            <a:lvl8pPr lvl="7" algn="l">
              <a:lnSpc>
                <a:spcPct val="100000"/>
              </a:lnSpc>
              <a:spcBef>
                <a:spcPts val="0"/>
              </a:spcBef>
              <a:spcAft>
                <a:spcPts val="0"/>
              </a:spcAft>
              <a:buClr>
                <a:schemeClr val="lt1"/>
              </a:buClr>
              <a:buSzPts val="5400"/>
              <a:buNone/>
              <a:defRPr sz="5400">
                <a:solidFill>
                  <a:schemeClr val="lt1"/>
                </a:solidFill>
              </a:defRPr>
            </a:lvl8pPr>
            <a:lvl9pPr lvl="8" algn="l">
              <a:lnSpc>
                <a:spcPct val="100000"/>
              </a:lnSpc>
              <a:spcBef>
                <a:spcPts val="0"/>
              </a:spcBef>
              <a:spcAft>
                <a:spcPts val="0"/>
              </a:spcAft>
              <a:buClr>
                <a:schemeClr val="lt1"/>
              </a:buClr>
              <a:buSzPts val="5400"/>
              <a:buNone/>
              <a:defRPr sz="5400">
                <a:solidFill>
                  <a:schemeClr val="lt1"/>
                </a:solidFill>
              </a:defRPr>
            </a:lvl9pPr>
          </a:lstStyle>
          <a:p>
            <a:endParaRPr/>
          </a:p>
        </p:txBody>
      </p:sp>
      <p:sp>
        <p:nvSpPr>
          <p:cNvPr id="11" name="Google Shape;1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5"/>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5"/>
          <p:cNvSpPr txBox="1">
            <a:spLocks noGrp="1"/>
          </p:cNvSpPr>
          <p:nvPr>
            <p:ph type="title"/>
          </p:nvPr>
        </p:nvSpPr>
        <p:spPr>
          <a:xfrm>
            <a:off x="430800" y="1889700"/>
            <a:ext cx="8282400" cy="151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3" name="Google Shape;3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cxnSp>
        <p:nvCxnSpPr>
          <p:cNvPr id="35" name="Google Shape;35;p16"/>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36" name="Google Shape;36;p16"/>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7" name="Google Shape;37;p16"/>
          <p:cNvSpPr txBox="1">
            <a:spLocks noGrp="1"/>
          </p:cNvSpPr>
          <p:nvPr>
            <p:ph type="body" idx="1"/>
          </p:nvPr>
        </p:nvSpPr>
        <p:spPr>
          <a:xfrm>
            <a:off x="311700" y="1468825"/>
            <a:ext cx="3999900" cy="3099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16"/>
          <p:cNvSpPr txBox="1">
            <a:spLocks noGrp="1"/>
          </p:cNvSpPr>
          <p:nvPr>
            <p:ph type="body" idx="2"/>
          </p:nvPr>
        </p:nvSpPr>
        <p:spPr>
          <a:xfrm>
            <a:off x="4832400" y="1468825"/>
            <a:ext cx="3999900" cy="3099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9" name="Google Shape;3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cxnSp>
        <p:nvCxnSpPr>
          <p:cNvPr id="41" name="Google Shape;41;p1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42" name="Google Shape;42;p17"/>
          <p:cNvSpPr txBox="1">
            <a:spLocks noGrp="1"/>
          </p:cNvSpPr>
          <p:nvPr>
            <p:ph type="title"/>
          </p:nvPr>
        </p:nvSpPr>
        <p:spPr>
          <a:xfrm>
            <a:off x="311700" y="6318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3" name="Google Shape;43;p17"/>
          <p:cNvSpPr txBox="1">
            <a:spLocks noGrp="1"/>
          </p:cNvSpPr>
          <p:nvPr>
            <p:ph type="body" idx="1"/>
          </p:nvPr>
        </p:nvSpPr>
        <p:spPr>
          <a:xfrm>
            <a:off x="311700" y="1618204"/>
            <a:ext cx="2808000" cy="29508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4" name="Google Shape;4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47" name="Google Shape;4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cxnSp>
        <p:nvCxnSpPr>
          <p:cNvPr id="49" name="Google Shape;49;p19"/>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0" name="Google Shape;50;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51" name="Google Shape;51;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2" name="Google Shape;5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5" name="Google Shape;55;p20"/>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2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7" name="Google Shape;57;p2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8" name="Google Shape;5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9pPr>
          </a:lstStyle>
          <a:p>
            <a:endParaRPr/>
          </a:p>
        </p:txBody>
      </p:sp>
      <p:sp>
        <p:nvSpPr>
          <p:cNvPr id="7" name="Google Shape;7;p9"/>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160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1600"/>
              </a:spcBef>
              <a:spcAft>
                <a:spcPts val="160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2"/>
        <p:cNvGrpSpPr/>
        <p:nvPr/>
      </p:nvGrpSpPr>
      <p:grpSpPr>
        <a:xfrm>
          <a:off x="0" y="0"/>
          <a:ext cx="0" cy="0"/>
          <a:chOff x="0" y="0"/>
          <a:chExt cx="0" cy="0"/>
        </a:xfrm>
      </p:grpSpPr>
      <p:sp>
        <p:nvSpPr>
          <p:cNvPr id="63" name="Google Shape;63;p1"/>
          <p:cNvSpPr/>
          <p:nvPr/>
        </p:nvSpPr>
        <p:spPr>
          <a:xfrm>
            <a:off x="0" y="409250"/>
            <a:ext cx="9320400" cy="1189800"/>
          </a:xfrm>
          <a:prstGeom prst="rect">
            <a:avLst/>
          </a:prstGeom>
          <a:solidFill>
            <a:srgbClr val="F2216A"/>
          </a:solidFill>
          <a:ln w="9525" cap="flat" cmpd="sng">
            <a:solidFill>
              <a:srgbClr val="F2216A"/>
            </a:solidFill>
            <a:prstDash val="solid"/>
            <a:round/>
            <a:headEnd type="none" w="sm" len="sm"/>
            <a:tailEnd type="none" w="sm" len="sm"/>
          </a:ln>
        </p:spPr>
        <p:txBody>
          <a:bodyPr spcFirstLastPara="1" wrap="square" lIns="91425" tIns="91425" rIns="91425" bIns="91425" anchor="ctr" anchorCtr="0">
            <a:noAutofit/>
          </a:bodyPr>
          <a:lstStyle/>
          <a:p>
            <a:pPr marL="268287" marR="0" lvl="0" indent="0" algn="l" rtl="0">
              <a:lnSpc>
                <a:spcPct val="100000"/>
              </a:lnSpc>
              <a:spcBef>
                <a:spcPts val="0"/>
              </a:spcBef>
              <a:spcAft>
                <a:spcPts val="0"/>
              </a:spcAft>
              <a:buClr>
                <a:srgbClr val="000000"/>
              </a:buClr>
              <a:buSzPts val="3600"/>
              <a:buFont typeface="Arial"/>
              <a:buNone/>
            </a:pPr>
            <a:r>
              <a:rPr lang="es-AR" sz="3600" b="0" i="0" u="none" strike="noStrike" cap="none" dirty="0">
                <a:solidFill>
                  <a:srgbClr val="FFFFFF"/>
                </a:solidFill>
                <a:latin typeface="Oswald"/>
                <a:ea typeface="Oswald"/>
                <a:cs typeface="Oswald"/>
                <a:sym typeface="Oswald"/>
              </a:rPr>
              <a:t>EVENTO DE FIN DE AÑO  </a:t>
            </a:r>
            <a:endParaRPr dirty="0"/>
          </a:p>
          <a:p>
            <a:pPr marL="268287" marR="0" lvl="0" indent="0" algn="l" rtl="0">
              <a:lnSpc>
                <a:spcPct val="100000"/>
              </a:lnSpc>
              <a:spcBef>
                <a:spcPts val="0"/>
              </a:spcBef>
              <a:spcAft>
                <a:spcPts val="0"/>
              </a:spcAft>
              <a:buClr>
                <a:srgbClr val="000000"/>
              </a:buClr>
              <a:buSzPts val="3600"/>
              <a:buFont typeface="Arial"/>
              <a:buNone/>
            </a:pPr>
            <a:r>
              <a:rPr lang="es-AR" sz="3600" dirty="0">
                <a:solidFill>
                  <a:srgbClr val="FFFFFF"/>
                </a:solidFill>
                <a:latin typeface="Oswald"/>
                <a:ea typeface="Oswald"/>
                <a:cs typeface="Oswald"/>
                <a:sym typeface="Oswald"/>
              </a:rPr>
              <a:t>Inicio</a:t>
            </a:r>
            <a:endParaRPr sz="3600" b="0" i="0" u="none" strike="noStrike" cap="none" dirty="0">
              <a:solidFill>
                <a:srgbClr val="FFFFFF"/>
              </a:solidFill>
              <a:latin typeface="Oswald"/>
              <a:ea typeface="Oswald"/>
              <a:cs typeface="Oswald"/>
              <a:sym typeface="Oswald"/>
            </a:endParaRPr>
          </a:p>
        </p:txBody>
      </p:sp>
      <p:pic>
        <p:nvPicPr>
          <p:cNvPr id="64" name="Google Shape;64;p1"/>
          <p:cNvPicPr preferRelativeResize="0"/>
          <p:nvPr/>
        </p:nvPicPr>
        <p:blipFill rotWithShape="1">
          <a:blip r:embed="rId3">
            <a:alphaModFix/>
          </a:blip>
          <a:srcRect/>
          <a:stretch/>
        </p:blipFill>
        <p:spPr>
          <a:xfrm>
            <a:off x="5090925" y="554000"/>
            <a:ext cx="3728525" cy="4453750"/>
          </a:xfrm>
          <a:prstGeom prst="rect">
            <a:avLst/>
          </a:prstGeom>
          <a:noFill/>
          <a:ln>
            <a:noFill/>
          </a:ln>
        </p:spPr>
      </p:pic>
    </p:spTree>
    <p:extLst>
      <p:ext uri="{BB962C8B-B14F-4D97-AF65-F5344CB8AC3E}">
        <p14:creationId xmlns:p14="http://schemas.microsoft.com/office/powerpoint/2010/main" val="149586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2"/>
        <p:cNvGrpSpPr/>
        <p:nvPr/>
      </p:nvGrpSpPr>
      <p:grpSpPr>
        <a:xfrm>
          <a:off x="0" y="0"/>
          <a:ext cx="0" cy="0"/>
          <a:chOff x="0" y="0"/>
          <a:chExt cx="0" cy="0"/>
        </a:xfrm>
      </p:grpSpPr>
      <p:sp>
        <p:nvSpPr>
          <p:cNvPr id="63" name="Google Shape;63;p1"/>
          <p:cNvSpPr/>
          <p:nvPr/>
        </p:nvSpPr>
        <p:spPr>
          <a:xfrm>
            <a:off x="0" y="0"/>
            <a:ext cx="9144000" cy="483326"/>
          </a:xfrm>
          <a:prstGeom prst="rect">
            <a:avLst/>
          </a:prstGeom>
          <a:solidFill>
            <a:srgbClr val="F2216A"/>
          </a:solidFill>
          <a:ln w="9525" cap="flat" cmpd="sng">
            <a:solidFill>
              <a:srgbClr val="F2216A"/>
            </a:solidFill>
            <a:prstDash val="solid"/>
            <a:round/>
            <a:headEnd type="none" w="sm" len="sm"/>
            <a:tailEnd type="none" w="sm" len="sm"/>
          </a:ln>
        </p:spPr>
        <p:txBody>
          <a:bodyPr spcFirstLastPara="1" wrap="square" lIns="91425" tIns="91425" rIns="91425" bIns="91425" anchor="ctr" anchorCtr="0">
            <a:noAutofit/>
          </a:bodyPr>
          <a:lstStyle/>
          <a:p>
            <a:pPr marL="268287" marR="0" lvl="0" indent="0" algn="l" rtl="0">
              <a:lnSpc>
                <a:spcPct val="100000"/>
              </a:lnSpc>
              <a:spcBef>
                <a:spcPts val="0"/>
              </a:spcBef>
              <a:spcAft>
                <a:spcPts val="0"/>
              </a:spcAft>
              <a:buClr>
                <a:srgbClr val="000000"/>
              </a:buClr>
              <a:buSzPts val="3600"/>
              <a:buFont typeface="Arial"/>
              <a:buNone/>
            </a:pPr>
            <a:r>
              <a:rPr lang="es-AR" sz="3600" b="0" i="0" u="none" strike="noStrike" cap="none" dirty="0">
                <a:solidFill>
                  <a:srgbClr val="FFFFFF"/>
                </a:solidFill>
                <a:latin typeface="Oswald"/>
                <a:ea typeface="Oswald"/>
                <a:cs typeface="Oswald"/>
                <a:sym typeface="Oswald"/>
              </a:rPr>
              <a:t>EVENTO </a:t>
            </a:r>
            <a:r>
              <a:rPr lang="es-AR" sz="3600" dirty="0">
                <a:solidFill>
                  <a:srgbClr val="FFFFFF"/>
                </a:solidFill>
                <a:latin typeface="Oswald"/>
                <a:ea typeface="Oswald"/>
                <a:cs typeface="Oswald"/>
                <a:sym typeface="Oswald"/>
              </a:rPr>
              <a:t>WIN 2020</a:t>
            </a:r>
            <a:endParaRPr dirty="0"/>
          </a:p>
        </p:txBody>
      </p:sp>
      <p:sp>
        <p:nvSpPr>
          <p:cNvPr id="2" name="CuadroTexto 1">
            <a:extLst>
              <a:ext uri="{FF2B5EF4-FFF2-40B4-BE49-F238E27FC236}">
                <a16:creationId xmlns:a16="http://schemas.microsoft.com/office/drawing/2014/main" id="{A8CB66DB-F1A5-4A6D-A832-5DFDABB6F3CD}"/>
              </a:ext>
            </a:extLst>
          </p:cNvPr>
          <p:cNvSpPr txBox="1"/>
          <p:nvPr/>
        </p:nvSpPr>
        <p:spPr>
          <a:xfrm>
            <a:off x="578335" y="558064"/>
            <a:ext cx="7622124" cy="4185761"/>
          </a:xfrm>
          <a:prstGeom prst="rect">
            <a:avLst/>
          </a:prstGeom>
          <a:noFill/>
        </p:spPr>
        <p:txBody>
          <a:bodyPr wrap="square" rtlCol="0">
            <a:spAutoFit/>
          </a:bodyPr>
          <a:lstStyle/>
          <a:p>
            <a:r>
              <a:rPr lang="es-AR" dirty="0"/>
              <a:t>NO TE OLVIDES DE TENER TU VIDEO ABIERTO Y PONERTE EL PIN</a:t>
            </a:r>
          </a:p>
          <a:p>
            <a:pPr marL="342900" indent="-342900">
              <a:buFont typeface="+mj-lt"/>
              <a:buAutoNum type="arabicPeriod"/>
            </a:pPr>
            <a:endParaRPr lang="es-AR" dirty="0"/>
          </a:p>
          <a:p>
            <a:pPr marL="342900" indent="-342900">
              <a:buFont typeface="+mj-lt"/>
              <a:buAutoNum type="arabicPeriod"/>
            </a:pPr>
            <a:r>
              <a:rPr lang="es-AR" dirty="0" err="1"/>
              <a:t>Flyer</a:t>
            </a:r>
            <a:r>
              <a:rPr lang="es-AR" dirty="0"/>
              <a:t> taco.</a:t>
            </a:r>
          </a:p>
          <a:p>
            <a:pPr marL="342900" indent="-342900">
              <a:buFont typeface="+mj-lt"/>
              <a:buAutoNum type="arabicPeriod"/>
            </a:pPr>
            <a:r>
              <a:rPr lang="es-AR" dirty="0"/>
              <a:t>Eva saludo. Y foto todos.</a:t>
            </a:r>
          </a:p>
          <a:p>
            <a:pPr marL="342900" indent="-342900">
              <a:buFont typeface="+mj-lt"/>
              <a:buAutoNum type="arabicPeriod"/>
            </a:pPr>
            <a:r>
              <a:rPr lang="es-AR" dirty="0"/>
              <a:t>Romper el hielo. (Gaby Z, Ale, Gissel, Dayana).</a:t>
            </a:r>
          </a:p>
          <a:p>
            <a:pPr marL="342900" indent="-342900">
              <a:buFont typeface="+mj-lt"/>
              <a:buAutoNum type="arabicPeriod"/>
            </a:pPr>
            <a:r>
              <a:rPr lang="es-AR" dirty="0"/>
              <a:t>Eva presenta a Gaby Z.</a:t>
            </a:r>
          </a:p>
          <a:p>
            <a:pPr marL="342900" indent="-342900">
              <a:buFont typeface="+mj-lt"/>
              <a:buAutoNum type="arabicPeriod"/>
            </a:pPr>
            <a:r>
              <a:rPr lang="es-AR" dirty="0"/>
              <a:t>Gaby Z: video yo soy </a:t>
            </a:r>
            <a:r>
              <a:rPr lang="es-AR" dirty="0" err="1"/>
              <a:t>win</a:t>
            </a:r>
            <a:r>
              <a:rPr lang="es-AR" dirty="0"/>
              <a:t>.</a:t>
            </a:r>
          </a:p>
          <a:p>
            <a:pPr marL="342900" indent="-342900">
              <a:buFont typeface="+mj-lt"/>
              <a:buAutoNum type="arabicPeriod"/>
            </a:pPr>
            <a:r>
              <a:rPr lang="es-AR" dirty="0"/>
              <a:t>Gaby Shell: video propósito.</a:t>
            </a:r>
          </a:p>
          <a:p>
            <a:pPr marL="342900" indent="-342900">
              <a:buFont typeface="+mj-lt"/>
              <a:buAutoNum type="arabicPeriod"/>
            </a:pPr>
            <a:r>
              <a:rPr lang="es-AR" dirty="0"/>
              <a:t>Lourdes: video redes.</a:t>
            </a:r>
          </a:p>
          <a:p>
            <a:pPr marL="342900" indent="-342900">
              <a:buFont typeface="+mj-lt"/>
              <a:buAutoNum type="arabicPeriod"/>
            </a:pPr>
            <a:r>
              <a:rPr lang="es-AR" dirty="0"/>
              <a:t>Eva presenta desarrollo a Gaby Shell.</a:t>
            </a:r>
          </a:p>
          <a:p>
            <a:pPr marL="342900" indent="-342900">
              <a:buFont typeface="+mj-lt"/>
              <a:buAutoNum type="arabicPeriod"/>
            </a:pPr>
            <a:r>
              <a:rPr lang="es-AR" dirty="0"/>
              <a:t>Desarrollo: Gaby, mara, Marian, Gissel etc.</a:t>
            </a:r>
          </a:p>
          <a:p>
            <a:pPr marL="342900" indent="-342900">
              <a:buFont typeface="+mj-lt"/>
              <a:buAutoNum type="arabicPeriod"/>
            </a:pPr>
            <a:r>
              <a:rPr lang="es-AR" dirty="0"/>
              <a:t>Eva presenta a Elena.</a:t>
            </a:r>
          </a:p>
          <a:p>
            <a:pPr marL="342900" indent="-342900">
              <a:buFont typeface="+mj-lt"/>
              <a:buAutoNum type="arabicPeriod"/>
            </a:pPr>
            <a:r>
              <a:rPr lang="es-AR" dirty="0"/>
              <a:t>Elena: video de saludos.</a:t>
            </a:r>
          </a:p>
          <a:p>
            <a:pPr marL="342900" indent="-342900">
              <a:buFont typeface="+mj-lt"/>
              <a:buAutoNum type="arabicPeriod"/>
            </a:pPr>
            <a:r>
              <a:rPr lang="es-AR" dirty="0"/>
              <a:t>Eva presenta a Luciana.</a:t>
            </a:r>
          </a:p>
          <a:p>
            <a:pPr marL="342900" indent="-342900">
              <a:buFont typeface="+mj-lt"/>
              <a:buAutoNum type="arabicPeriod"/>
            </a:pPr>
            <a:r>
              <a:rPr lang="es-AR" dirty="0"/>
              <a:t>Luciana : copa+ video de canción.</a:t>
            </a:r>
          </a:p>
          <a:p>
            <a:pPr marL="342900" indent="-342900">
              <a:buFont typeface="+mj-lt"/>
              <a:buAutoNum type="arabicPeriod"/>
            </a:pPr>
            <a:r>
              <a:rPr lang="es-AR" dirty="0"/>
              <a:t>Lourdes agradece y  presenta a Patricia.</a:t>
            </a:r>
          </a:p>
          <a:p>
            <a:pPr marL="342900" indent="-342900">
              <a:buFont typeface="+mj-lt"/>
              <a:buAutoNum type="arabicPeriod"/>
            </a:pPr>
            <a:r>
              <a:rPr lang="es-AR" dirty="0"/>
              <a:t>Patricia hace brindis final y foto.</a:t>
            </a:r>
          </a:p>
          <a:p>
            <a:endParaRPr lang="es-AR" dirty="0"/>
          </a:p>
          <a:p>
            <a:endParaRPr lang="es-AR" dirty="0"/>
          </a:p>
        </p:txBody>
      </p:sp>
    </p:spTree>
    <p:extLst>
      <p:ext uri="{BB962C8B-B14F-4D97-AF65-F5344CB8AC3E}">
        <p14:creationId xmlns:p14="http://schemas.microsoft.com/office/powerpoint/2010/main" val="231456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2"/>
        <p:cNvGrpSpPr/>
        <p:nvPr/>
      </p:nvGrpSpPr>
      <p:grpSpPr>
        <a:xfrm>
          <a:off x="0" y="0"/>
          <a:ext cx="0" cy="0"/>
          <a:chOff x="0" y="0"/>
          <a:chExt cx="0" cy="0"/>
        </a:xfrm>
      </p:grpSpPr>
      <p:sp>
        <p:nvSpPr>
          <p:cNvPr id="5" name="Título 4">
            <a:extLst>
              <a:ext uri="{FF2B5EF4-FFF2-40B4-BE49-F238E27FC236}">
                <a16:creationId xmlns:a16="http://schemas.microsoft.com/office/drawing/2014/main" id="{E68BB9E8-FB30-4D09-8184-F4ACA91CE4BA}"/>
              </a:ext>
            </a:extLst>
          </p:cNvPr>
          <p:cNvSpPr>
            <a:spLocks noGrp="1"/>
          </p:cNvSpPr>
          <p:nvPr>
            <p:ph type="title"/>
          </p:nvPr>
        </p:nvSpPr>
        <p:spPr>
          <a:xfrm>
            <a:off x="389122" y="432079"/>
            <a:ext cx="8365755" cy="5074417"/>
          </a:xfrm>
        </p:spPr>
        <p:txBody>
          <a:bodyPr/>
          <a:lstStyle/>
          <a:p>
            <a:pPr marL="0" lvl="0" indent="0" algn="l" rtl="0">
              <a:lnSpc>
                <a:spcPct val="100000"/>
              </a:lnSpc>
              <a:spcBef>
                <a:spcPts val="0"/>
              </a:spcBef>
              <a:spcAft>
                <a:spcPts val="0"/>
              </a:spcAft>
              <a:buSzPts val="1400"/>
              <a:buNone/>
            </a:pPr>
            <a:r>
              <a:rPr lang="es-AR" sz="2000" dirty="0" err="1">
                <a:solidFill>
                  <a:srgbClr val="92D050"/>
                </a:solidFill>
              </a:rPr>
              <a:t>Flyer</a:t>
            </a:r>
            <a:r>
              <a:rPr lang="es-AR" sz="2000" dirty="0">
                <a:solidFill>
                  <a:srgbClr val="92D050"/>
                </a:solidFill>
              </a:rPr>
              <a:t> Taco y música….</a:t>
            </a:r>
            <a:br>
              <a:rPr lang="es-AR" sz="2000" dirty="0">
                <a:solidFill>
                  <a:schemeClr val="bg2"/>
                </a:solidFill>
              </a:rPr>
            </a:br>
            <a:br>
              <a:rPr lang="es-AR" sz="2000" dirty="0">
                <a:solidFill>
                  <a:schemeClr val="bg2"/>
                </a:solidFill>
              </a:rPr>
            </a:br>
            <a:r>
              <a:rPr lang="es-AR" sz="2000" dirty="0">
                <a:solidFill>
                  <a:schemeClr val="bg2"/>
                </a:solidFill>
              </a:rPr>
              <a:t>Buenas tardes a todos, soy Evangelina y en nombre de las 3 seccionales de </a:t>
            </a:r>
            <a:r>
              <a:rPr lang="es-AR" sz="2000" dirty="0" err="1">
                <a:solidFill>
                  <a:schemeClr val="bg2"/>
                </a:solidFill>
              </a:rPr>
              <a:t>Win</a:t>
            </a:r>
            <a:r>
              <a:rPr lang="es-AR" sz="2000" dirty="0">
                <a:solidFill>
                  <a:schemeClr val="bg2"/>
                </a:solidFill>
              </a:rPr>
              <a:t> Argentina,  golfo, buenos aires y Patagonia, les damos una cálida bienvenida y les agradecemos que estén hoy compartiendo este cierre 2020 con nosotras. </a:t>
            </a:r>
            <a:br>
              <a:rPr lang="es-AR" sz="2000" dirty="0">
                <a:solidFill>
                  <a:schemeClr val="bg2"/>
                </a:solidFill>
              </a:rPr>
            </a:br>
            <a:r>
              <a:rPr lang="es-AR" sz="2000" dirty="0">
                <a:solidFill>
                  <a:schemeClr val="bg2"/>
                </a:solidFill>
              </a:rPr>
              <a:t>la idea de este evento es que sea divertido, descontracturado para que podamos conocernos, y que por esta tarde seamos todos miembros de </a:t>
            </a:r>
            <a:r>
              <a:rPr lang="es-AR" sz="2000" dirty="0" err="1">
                <a:solidFill>
                  <a:schemeClr val="bg2"/>
                </a:solidFill>
              </a:rPr>
              <a:t>win</a:t>
            </a:r>
            <a:r>
              <a:rPr lang="es-AR" sz="2000" dirty="0">
                <a:solidFill>
                  <a:schemeClr val="bg2"/>
                </a:solidFill>
              </a:rPr>
              <a:t>¡¡</a:t>
            </a:r>
            <a:br>
              <a:rPr lang="es-AR" sz="2000" dirty="0">
                <a:solidFill>
                  <a:schemeClr val="bg2"/>
                </a:solidFill>
              </a:rPr>
            </a:br>
            <a:r>
              <a:rPr lang="es-AR" sz="2000" dirty="0">
                <a:solidFill>
                  <a:schemeClr val="bg2"/>
                </a:solidFill>
              </a:rPr>
              <a:t>Los invito a buscar un mate, un café, un jugo…y más tarde  para el brindis tengan preparada una copa de vino, una cerveza lo que mejor prefieran. Esto es una fiesta¡¡¡</a:t>
            </a:r>
            <a:br>
              <a:rPr lang="es-AR" sz="2000" dirty="0">
                <a:solidFill>
                  <a:schemeClr val="bg2"/>
                </a:solidFill>
              </a:rPr>
            </a:br>
            <a:r>
              <a:rPr lang="es-AR" sz="2000" dirty="0">
                <a:solidFill>
                  <a:schemeClr val="bg2"/>
                </a:solidFill>
              </a:rPr>
              <a:t>Y como toda fiesta…. Vamos a tomar una foto inicial…  justificar las 3 horas de peluquería, </a:t>
            </a:r>
            <a:r>
              <a:rPr lang="es-AR" sz="2000" dirty="0" err="1">
                <a:solidFill>
                  <a:schemeClr val="bg2"/>
                </a:solidFill>
              </a:rPr>
              <a:t>make</a:t>
            </a:r>
            <a:r>
              <a:rPr lang="es-AR" sz="2000" dirty="0">
                <a:solidFill>
                  <a:schemeClr val="bg2"/>
                </a:solidFill>
              </a:rPr>
              <a:t> up, los tacos que por suerte la virtualidad nos evitó¡¡¡ y podemos optar por las ojotas….así que les pedimos que prendan las cámaras para la foto inicial que luego recorrerá todas las redes¡¡…. La final luego del brindis la dejamos solo para nosotros!! Vamos, animarse ¡¡ no importa donde estén!!! </a:t>
            </a:r>
            <a:br>
              <a:rPr lang="es-AR" sz="2000" dirty="0">
                <a:solidFill>
                  <a:schemeClr val="bg2"/>
                </a:solidFill>
              </a:rPr>
            </a:br>
            <a:br>
              <a:rPr lang="es-AR" sz="2000" dirty="0">
                <a:solidFill>
                  <a:schemeClr val="bg2"/>
                </a:solidFill>
              </a:rPr>
            </a:br>
            <a:r>
              <a:rPr lang="es-AR" sz="2000" dirty="0">
                <a:solidFill>
                  <a:schemeClr val="bg2"/>
                </a:solidFill>
              </a:rPr>
              <a:t>Romper el hielo: GABY; ALE; GISSEL; DAY:</a:t>
            </a:r>
            <a:br>
              <a:rPr lang="es-AR" sz="2000" dirty="0">
                <a:solidFill>
                  <a:schemeClr val="bg2"/>
                </a:solidFill>
              </a:rPr>
            </a:br>
            <a:br>
              <a:rPr lang="es-AR" sz="2000" dirty="0">
                <a:solidFill>
                  <a:schemeClr val="bg2"/>
                </a:solidFill>
              </a:rPr>
            </a:br>
            <a:br>
              <a:rPr lang="es-AR" sz="2000" dirty="0">
                <a:solidFill>
                  <a:schemeClr val="bg2"/>
                </a:solidFill>
              </a:rPr>
            </a:br>
            <a:endParaRPr lang="es-AR" sz="2000" dirty="0">
              <a:solidFill>
                <a:schemeClr val="bg2"/>
              </a:solidFill>
            </a:endParaRPr>
          </a:p>
        </p:txBody>
      </p:sp>
    </p:spTree>
    <p:extLst>
      <p:ext uri="{BB962C8B-B14F-4D97-AF65-F5344CB8AC3E}">
        <p14:creationId xmlns:p14="http://schemas.microsoft.com/office/powerpoint/2010/main" val="156896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2"/>
        <p:cNvGrpSpPr/>
        <p:nvPr/>
      </p:nvGrpSpPr>
      <p:grpSpPr>
        <a:xfrm>
          <a:off x="0" y="0"/>
          <a:ext cx="0" cy="0"/>
          <a:chOff x="0" y="0"/>
          <a:chExt cx="0" cy="0"/>
        </a:xfrm>
      </p:grpSpPr>
      <p:sp>
        <p:nvSpPr>
          <p:cNvPr id="5" name="Título 4">
            <a:extLst>
              <a:ext uri="{FF2B5EF4-FFF2-40B4-BE49-F238E27FC236}">
                <a16:creationId xmlns:a16="http://schemas.microsoft.com/office/drawing/2014/main" id="{E68BB9E8-FB30-4D09-8184-F4ACA91CE4BA}"/>
              </a:ext>
            </a:extLst>
          </p:cNvPr>
          <p:cNvSpPr>
            <a:spLocks noGrp="1"/>
          </p:cNvSpPr>
          <p:nvPr>
            <p:ph type="title"/>
          </p:nvPr>
        </p:nvSpPr>
        <p:spPr>
          <a:xfrm>
            <a:off x="339634" y="301450"/>
            <a:ext cx="8451669" cy="4704275"/>
          </a:xfrm>
        </p:spPr>
        <p:txBody>
          <a:bodyPr/>
          <a:lstStyle/>
          <a:p>
            <a:r>
              <a:rPr lang="es-AR" sz="2000" dirty="0">
                <a:solidFill>
                  <a:schemeClr val="bg2"/>
                </a:solidFill>
              </a:rPr>
              <a:t>Esto es </a:t>
            </a:r>
            <a:r>
              <a:rPr lang="es-AR" sz="2000" dirty="0" err="1">
                <a:solidFill>
                  <a:schemeClr val="bg2"/>
                </a:solidFill>
              </a:rPr>
              <a:t>win</a:t>
            </a:r>
            <a:r>
              <a:rPr lang="es-AR" sz="2000" dirty="0">
                <a:solidFill>
                  <a:schemeClr val="bg2"/>
                </a:solidFill>
              </a:rPr>
              <a:t>, es energía, predisposición, debate, opinión, es empatía y es intensidad, es un  torbellino muchas veces desprolijas e imperfectas, pero siempre con ganas de cumplir nuestro objetivo de pertenecer a un mundo mas inclusivo y diverso. </a:t>
            </a:r>
            <a:br>
              <a:rPr lang="es-AR" sz="2000" dirty="0">
                <a:solidFill>
                  <a:schemeClr val="bg2"/>
                </a:solidFill>
              </a:rPr>
            </a:br>
            <a:r>
              <a:rPr lang="es-AR" sz="2000" dirty="0" err="1">
                <a:solidFill>
                  <a:schemeClr val="bg2"/>
                </a:solidFill>
              </a:rPr>
              <a:t>Win</a:t>
            </a:r>
            <a:r>
              <a:rPr lang="es-AR" sz="2000" dirty="0">
                <a:solidFill>
                  <a:schemeClr val="bg2"/>
                </a:solidFill>
              </a:rPr>
              <a:t> es un equipo de mujeres valientes, talentosas, visionarias, líderes, optimistas, empoderadas, comprometidas, autenticas, pasionales y podría seguir enumerando muchísimas cualidades más…saben porque ???porque acá en </a:t>
            </a:r>
            <a:r>
              <a:rPr lang="es-AR" sz="2000" dirty="0" err="1">
                <a:solidFill>
                  <a:schemeClr val="bg2"/>
                </a:solidFill>
              </a:rPr>
              <a:t>win</a:t>
            </a:r>
            <a:r>
              <a:rPr lang="es-AR" sz="2000" dirty="0">
                <a:solidFill>
                  <a:schemeClr val="bg2"/>
                </a:solidFill>
              </a:rPr>
              <a:t> potenciamos lo mejor, estamos convencidas que el reconocimiento es motivación y aprendizaje.</a:t>
            </a:r>
            <a:br>
              <a:rPr lang="es-AR" sz="2000" dirty="0">
                <a:solidFill>
                  <a:schemeClr val="bg2"/>
                </a:solidFill>
              </a:rPr>
            </a:br>
            <a:r>
              <a:rPr lang="es-AR" sz="2000" dirty="0">
                <a:solidFill>
                  <a:schemeClr val="bg2"/>
                </a:solidFill>
              </a:rPr>
              <a:t>En esta primera parte de la fiesta queremos mostrarles quienes somos, que hacemos y porque los necesitamos con nosotras¡¡¡</a:t>
            </a:r>
            <a:br>
              <a:rPr lang="es-AR" sz="2000" dirty="0">
                <a:solidFill>
                  <a:schemeClr val="bg2"/>
                </a:solidFill>
              </a:rPr>
            </a:br>
            <a:r>
              <a:rPr lang="es-AR" sz="2000" dirty="0">
                <a:solidFill>
                  <a:schemeClr val="bg2"/>
                </a:solidFill>
              </a:rPr>
              <a:t>¿Gaby, quienes somos? </a:t>
            </a:r>
            <a:br>
              <a:rPr lang="es-AR" sz="2000" dirty="0">
                <a:solidFill>
                  <a:schemeClr val="bg2"/>
                </a:solidFill>
              </a:rPr>
            </a:br>
            <a:br>
              <a:rPr lang="es-AR" sz="2000" dirty="0">
                <a:solidFill>
                  <a:schemeClr val="bg2"/>
                </a:solidFill>
              </a:rPr>
            </a:br>
            <a:r>
              <a:rPr lang="es-AR" sz="2000" dirty="0">
                <a:solidFill>
                  <a:srgbClr val="92D050"/>
                </a:solidFill>
              </a:rPr>
              <a:t>Gaby Z: video yo soy </a:t>
            </a:r>
            <a:r>
              <a:rPr lang="es-AR" sz="2000" dirty="0" err="1">
                <a:solidFill>
                  <a:srgbClr val="92D050"/>
                </a:solidFill>
              </a:rPr>
              <a:t>win</a:t>
            </a:r>
            <a:r>
              <a:rPr lang="es-AR" sz="2000" dirty="0">
                <a:solidFill>
                  <a:srgbClr val="92D050"/>
                </a:solidFill>
              </a:rPr>
              <a:t>.</a:t>
            </a:r>
            <a:br>
              <a:rPr lang="es-AR" sz="2000" dirty="0">
                <a:solidFill>
                  <a:srgbClr val="92D050"/>
                </a:solidFill>
              </a:rPr>
            </a:br>
            <a:r>
              <a:rPr lang="es-AR" sz="2000" dirty="0">
                <a:solidFill>
                  <a:srgbClr val="92D050"/>
                </a:solidFill>
              </a:rPr>
              <a:t>Gaby Shell: video propósito.</a:t>
            </a:r>
            <a:br>
              <a:rPr lang="es-AR" sz="2000" dirty="0">
                <a:solidFill>
                  <a:srgbClr val="92D050"/>
                </a:solidFill>
              </a:rPr>
            </a:br>
            <a:r>
              <a:rPr lang="es-AR" sz="2000" dirty="0">
                <a:solidFill>
                  <a:srgbClr val="92D050"/>
                </a:solidFill>
              </a:rPr>
              <a:t>Lourdes: video redes.</a:t>
            </a:r>
            <a:br>
              <a:rPr lang="es-AR" sz="2000" dirty="0">
                <a:solidFill>
                  <a:schemeClr val="bg2"/>
                </a:solidFill>
              </a:rPr>
            </a:br>
            <a:br>
              <a:rPr lang="es-AR" sz="2000" dirty="0">
                <a:solidFill>
                  <a:schemeClr val="bg2"/>
                </a:solidFill>
              </a:rPr>
            </a:br>
            <a:endParaRPr lang="es-AR" sz="2000" dirty="0">
              <a:solidFill>
                <a:schemeClr val="bg2"/>
              </a:solidFill>
            </a:endParaRPr>
          </a:p>
        </p:txBody>
      </p:sp>
    </p:spTree>
    <p:extLst>
      <p:ext uri="{BB962C8B-B14F-4D97-AF65-F5344CB8AC3E}">
        <p14:creationId xmlns:p14="http://schemas.microsoft.com/office/powerpoint/2010/main" val="156251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2"/>
        <p:cNvGrpSpPr/>
        <p:nvPr/>
      </p:nvGrpSpPr>
      <p:grpSpPr>
        <a:xfrm>
          <a:off x="0" y="0"/>
          <a:ext cx="0" cy="0"/>
          <a:chOff x="0" y="0"/>
          <a:chExt cx="0" cy="0"/>
        </a:xfrm>
      </p:grpSpPr>
      <p:sp>
        <p:nvSpPr>
          <p:cNvPr id="5" name="Título 4">
            <a:extLst>
              <a:ext uri="{FF2B5EF4-FFF2-40B4-BE49-F238E27FC236}">
                <a16:creationId xmlns:a16="http://schemas.microsoft.com/office/drawing/2014/main" id="{E68BB9E8-FB30-4D09-8184-F4ACA91CE4BA}"/>
              </a:ext>
            </a:extLst>
          </p:cNvPr>
          <p:cNvSpPr>
            <a:spLocks noGrp="1"/>
          </p:cNvSpPr>
          <p:nvPr>
            <p:ph type="title"/>
          </p:nvPr>
        </p:nvSpPr>
        <p:spPr>
          <a:xfrm>
            <a:off x="229103" y="150725"/>
            <a:ext cx="8451669" cy="4672484"/>
          </a:xfrm>
        </p:spPr>
        <p:txBody>
          <a:bodyPr/>
          <a:lstStyle/>
          <a:p>
            <a:r>
              <a:rPr lang="es-AR" sz="2000" dirty="0">
                <a:solidFill>
                  <a:schemeClr val="bg2"/>
                </a:solidFill>
              </a:rPr>
              <a:t>Bueno luego de presentarnos de que vean cuales son nuestros objetivos y que hicimos en este 2020…. Vamos a invitarlos a que por un ratito sean parte de WIN,… para conocerlos nosotras a ustedes…</a:t>
            </a:r>
            <a:br>
              <a:rPr lang="es-AR" sz="2000" dirty="0">
                <a:solidFill>
                  <a:schemeClr val="bg2"/>
                </a:solidFill>
              </a:rPr>
            </a:br>
            <a:r>
              <a:rPr lang="es-AR" sz="2000" dirty="0">
                <a:solidFill>
                  <a:schemeClr val="bg2"/>
                </a:solidFill>
              </a:rPr>
              <a:t>¿Gaby….</a:t>
            </a:r>
            <a:r>
              <a:rPr lang="es-AR" sz="2000" dirty="0" err="1">
                <a:solidFill>
                  <a:schemeClr val="bg2"/>
                </a:solidFill>
              </a:rPr>
              <a:t>contanos</a:t>
            </a:r>
            <a:r>
              <a:rPr lang="es-AR" sz="2000" dirty="0">
                <a:solidFill>
                  <a:schemeClr val="bg2"/>
                </a:solidFill>
              </a:rPr>
              <a:t> que vamos  hacer??</a:t>
            </a:r>
            <a:br>
              <a:rPr lang="es-AR" sz="2000" dirty="0">
                <a:solidFill>
                  <a:schemeClr val="bg2"/>
                </a:solidFill>
              </a:rPr>
            </a:br>
            <a:br>
              <a:rPr lang="es-AR" sz="2000" dirty="0">
                <a:solidFill>
                  <a:schemeClr val="bg2"/>
                </a:solidFill>
              </a:rPr>
            </a:br>
            <a:r>
              <a:rPr lang="es-AR" sz="2000" dirty="0">
                <a:solidFill>
                  <a:srgbClr val="92D050"/>
                </a:solidFill>
              </a:rPr>
              <a:t>Desarrollo: Gaby, mara, Marian, Gissel etc.</a:t>
            </a:r>
            <a:br>
              <a:rPr lang="es-AR" sz="2000" dirty="0">
                <a:solidFill>
                  <a:srgbClr val="92D050"/>
                </a:solidFill>
              </a:rPr>
            </a:br>
            <a:br>
              <a:rPr lang="es-AR" sz="2000" dirty="0">
                <a:solidFill>
                  <a:srgbClr val="92D050"/>
                </a:solidFill>
              </a:rPr>
            </a:br>
            <a:br>
              <a:rPr lang="es-AR" sz="2000" dirty="0">
                <a:solidFill>
                  <a:srgbClr val="92D050"/>
                </a:solidFill>
              </a:rPr>
            </a:br>
            <a:br>
              <a:rPr lang="es-AR" sz="2000" dirty="0">
                <a:solidFill>
                  <a:srgbClr val="92D050"/>
                </a:solidFill>
              </a:rPr>
            </a:br>
            <a:br>
              <a:rPr lang="es-AR" sz="800" dirty="0"/>
            </a:br>
            <a:br>
              <a:rPr lang="es-AR" sz="2000" dirty="0">
                <a:solidFill>
                  <a:schemeClr val="bg2"/>
                </a:solidFill>
              </a:rPr>
            </a:br>
            <a:endParaRPr lang="es-AR" sz="2000" dirty="0">
              <a:solidFill>
                <a:schemeClr val="bg2"/>
              </a:solidFill>
            </a:endParaRPr>
          </a:p>
        </p:txBody>
      </p:sp>
    </p:spTree>
    <p:extLst>
      <p:ext uri="{BB962C8B-B14F-4D97-AF65-F5344CB8AC3E}">
        <p14:creationId xmlns:p14="http://schemas.microsoft.com/office/powerpoint/2010/main" val="139507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2"/>
        <p:cNvGrpSpPr/>
        <p:nvPr/>
      </p:nvGrpSpPr>
      <p:grpSpPr>
        <a:xfrm>
          <a:off x="0" y="0"/>
          <a:ext cx="0" cy="0"/>
          <a:chOff x="0" y="0"/>
          <a:chExt cx="0" cy="0"/>
        </a:xfrm>
      </p:grpSpPr>
      <p:sp>
        <p:nvSpPr>
          <p:cNvPr id="5" name="Título 4">
            <a:extLst>
              <a:ext uri="{FF2B5EF4-FFF2-40B4-BE49-F238E27FC236}">
                <a16:creationId xmlns:a16="http://schemas.microsoft.com/office/drawing/2014/main" id="{E68BB9E8-FB30-4D09-8184-F4ACA91CE4BA}"/>
              </a:ext>
            </a:extLst>
          </p:cNvPr>
          <p:cNvSpPr>
            <a:spLocks noGrp="1"/>
          </p:cNvSpPr>
          <p:nvPr>
            <p:ph type="title"/>
          </p:nvPr>
        </p:nvSpPr>
        <p:spPr>
          <a:xfrm>
            <a:off x="311499" y="140677"/>
            <a:ext cx="8732018" cy="4762919"/>
          </a:xfrm>
        </p:spPr>
        <p:txBody>
          <a:bodyPr/>
          <a:lstStyle/>
          <a:p>
            <a:br>
              <a:rPr lang="es-AR" sz="1800" dirty="0">
                <a:solidFill>
                  <a:srgbClr val="92D050"/>
                </a:solidFill>
              </a:rPr>
            </a:br>
            <a:br>
              <a:rPr lang="es-AR" sz="1800" dirty="0">
                <a:solidFill>
                  <a:srgbClr val="92D050"/>
                </a:solidFill>
              </a:rPr>
            </a:br>
            <a:r>
              <a:rPr lang="es-AR" sz="1800" dirty="0">
                <a:solidFill>
                  <a:schemeClr val="bg2"/>
                </a:solidFill>
              </a:rPr>
              <a:t>Que linda experiencia¡¡ muchas gracias, chicas¡¡ muy enriquecedor… Esta sinergia nos ayuda a sumar información para nuestros futuros proyectos. ¡¡Espero lo hayan disfrutado y se sumen a nuestro equipo en el 2021!! </a:t>
            </a:r>
            <a:br>
              <a:rPr lang="es-AR" sz="1800" dirty="0">
                <a:solidFill>
                  <a:schemeClr val="bg2"/>
                </a:solidFill>
              </a:rPr>
            </a:br>
            <a:r>
              <a:rPr lang="es-AR" sz="1800" dirty="0">
                <a:solidFill>
                  <a:schemeClr val="bg2"/>
                </a:solidFill>
              </a:rPr>
              <a:t>Y hablando de equipo… La </a:t>
            </a:r>
            <a:r>
              <a:rPr lang="es-AR" sz="1800" dirty="0" err="1">
                <a:solidFill>
                  <a:schemeClr val="bg2"/>
                </a:solidFill>
              </a:rPr>
              <a:t>Spe</a:t>
            </a:r>
            <a:r>
              <a:rPr lang="es-AR" sz="1800" dirty="0">
                <a:solidFill>
                  <a:schemeClr val="bg2"/>
                </a:solidFill>
              </a:rPr>
              <a:t> y WIN es una red inmensa a nivel mundial …. Elena ¿podes contarnos quienes  estuvieron este 2020 caminando con nosotras a la par?</a:t>
            </a:r>
            <a:br>
              <a:rPr lang="es-AR" sz="1800" dirty="0">
                <a:solidFill>
                  <a:schemeClr val="bg2"/>
                </a:solidFill>
              </a:rPr>
            </a:br>
            <a:br>
              <a:rPr lang="es-AR" sz="1800" dirty="0">
                <a:solidFill>
                  <a:schemeClr val="bg2"/>
                </a:solidFill>
              </a:rPr>
            </a:br>
            <a:r>
              <a:rPr lang="es-AR" sz="1800" dirty="0">
                <a:solidFill>
                  <a:srgbClr val="92D050"/>
                </a:solidFill>
              </a:rPr>
              <a:t>Elena: video de saludos.</a:t>
            </a:r>
            <a:br>
              <a:rPr lang="es-AR" sz="1800" dirty="0">
                <a:solidFill>
                  <a:schemeClr val="bg2"/>
                </a:solidFill>
              </a:rPr>
            </a:br>
            <a:r>
              <a:rPr lang="es-AR" sz="1800" dirty="0">
                <a:solidFill>
                  <a:schemeClr val="bg2"/>
                </a:solidFill>
              </a:rPr>
              <a:t>Mucha gracias a todos los que nos enviaron saludos, con mucha producción participaron gentilmente para ser parte de esta fiesta….¡¡¡</a:t>
            </a:r>
            <a:br>
              <a:rPr lang="es-AR" sz="1800" dirty="0">
                <a:solidFill>
                  <a:schemeClr val="bg2"/>
                </a:solidFill>
              </a:rPr>
            </a:br>
            <a:r>
              <a:rPr lang="es-AR" sz="1800" dirty="0">
                <a:solidFill>
                  <a:schemeClr val="bg2"/>
                </a:solidFill>
              </a:rPr>
              <a:t>ya estamos cerca del cierre,  nos vamos preparando una copa para el brindis…. antes Luciana nos va a presentar un regalito que nos enviaron  …????</a:t>
            </a:r>
            <a:br>
              <a:rPr lang="es-AR" sz="1800" dirty="0">
                <a:solidFill>
                  <a:schemeClr val="bg2"/>
                </a:solidFill>
              </a:rPr>
            </a:br>
            <a:br>
              <a:rPr lang="es-AR" sz="1800" dirty="0">
                <a:solidFill>
                  <a:schemeClr val="bg2"/>
                </a:solidFill>
              </a:rPr>
            </a:br>
            <a:r>
              <a:rPr lang="es-AR" sz="1800" dirty="0">
                <a:solidFill>
                  <a:srgbClr val="92D050"/>
                </a:solidFill>
              </a:rPr>
              <a:t>Luciana : copa+ video de canción.</a:t>
            </a:r>
            <a:br>
              <a:rPr lang="es-AR" sz="1800" dirty="0">
                <a:solidFill>
                  <a:schemeClr val="bg2"/>
                </a:solidFill>
              </a:rPr>
            </a:br>
            <a:r>
              <a:rPr lang="es-AR" sz="1800" dirty="0">
                <a:solidFill>
                  <a:srgbClr val="92D050"/>
                </a:solidFill>
              </a:rPr>
              <a:t>Lourdes agradece presenta a </a:t>
            </a:r>
            <a:r>
              <a:rPr lang="es-AR" sz="1800" dirty="0" err="1">
                <a:solidFill>
                  <a:srgbClr val="92D050"/>
                </a:solidFill>
              </a:rPr>
              <a:t>Yasenia</a:t>
            </a:r>
            <a:r>
              <a:rPr lang="es-AR" sz="1800" dirty="0">
                <a:solidFill>
                  <a:srgbClr val="92D050"/>
                </a:solidFill>
              </a:rPr>
              <a:t> y  presenta a Patricia.</a:t>
            </a:r>
            <a:br>
              <a:rPr lang="es-AR" sz="1800" dirty="0">
                <a:solidFill>
                  <a:srgbClr val="92D050"/>
                </a:solidFill>
              </a:rPr>
            </a:br>
            <a:r>
              <a:rPr lang="es-AR" sz="1800" dirty="0">
                <a:solidFill>
                  <a:srgbClr val="92D050"/>
                </a:solidFill>
              </a:rPr>
              <a:t>Patricia hace brindis final y foto.</a:t>
            </a:r>
            <a:br>
              <a:rPr lang="es-AR" sz="1800" dirty="0">
                <a:solidFill>
                  <a:srgbClr val="92D050"/>
                </a:solidFill>
              </a:rPr>
            </a:br>
            <a:br>
              <a:rPr lang="es-AR" sz="1800" dirty="0"/>
            </a:br>
            <a:br>
              <a:rPr lang="es-AR" sz="1800" dirty="0">
                <a:solidFill>
                  <a:schemeClr val="bg2"/>
                </a:solidFill>
              </a:rPr>
            </a:br>
            <a:endParaRPr lang="es-AR" sz="1800" dirty="0">
              <a:solidFill>
                <a:schemeClr val="bg2"/>
              </a:solidFill>
            </a:endParaRPr>
          </a:p>
        </p:txBody>
      </p:sp>
    </p:spTree>
    <p:extLst>
      <p:ext uri="{BB962C8B-B14F-4D97-AF65-F5344CB8AC3E}">
        <p14:creationId xmlns:p14="http://schemas.microsoft.com/office/powerpoint/2010/main" val="2786686800"/>
      </p:ext>
    </p:extLst>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2859</TotalTime>
  <Words>1110</Words>
  <Application>Microsoft Office PowerPoint</Application>
  <PresentationFormat>Presentación en pantalla (16:9)</PresentationFormat>
  <Paragraphs>32</Paragraphs>
  <Slides>6</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Oswald</vt:lpstr>
      <vt:lpstr>Arial</vt:lpstr>
      <vt:lpstr>Source Code Pro</vt:lpstr>
      <vt:lpstr>Modern Writer</vt:lpstr>
      <vt:lpstr>Presentación de PowerPoint</vt:lpstr>
      <vt:lpstr>Presentación de PowerPoint</vt:lpstr>
      <vt:lpstr>Flyer Taco y música….  Buenas tardes a todos, soy Evangelina y en nombre de las 3 seccionales de Win Argentina,  golfo, buenos aires y Patagonia, les damos una cálida bienvenida y les agradecemos que estén hoy compartiendo este cierre 2020 con nosotras.  la idea de este evento es que sea divertido, descontracturado para que podamos conocernos, y que por esta tarde seamos todos miembros de win¡¡ Los invito a buscar un mate, un café, un jugo…y más tarde  para el brindis tengan preparada una copa de vino, una cerveza lo que mejor prefieran. Esto es una fiesta¡¡¡ Y como toda fiesta…. Vamos a tomar una foto inicial…  justificar las 3 horas de peluquería, make up, los tacos que por suerte la virtualidad nos evitó¡¡¡ y podemos optar por las ojotas….así que les pedimos que prendan las cámaras para la foto inicial que luego recorrerá todas las redes¡¡…. La final luego del brindis la dejamos solo para nosotros!! Vamos, animarse ¡¡ no importa donde estén!!!   Romper el hielo: GABY; ALE; GISSEL; DAY:   </vt:lpstr>
      <vt:lpstr>Esto es win, es energía, predisposición, debate, opinión, es empatía y es intensidad, es un  torbellino muchas veces desprolijas e imperfectas, pero siempre con ganas de cumplir nuestro objetivo de pertenecer a un mundo mas inclusivo y diverso.  Win es un equipo de mujeres valientes, talentosas, visionarias, líderes, optimistas, empoderadas, comprometidas, autenticas, pasionales y podría seguir enumerando muchísimas cualidades más…saben porque ???porque acá en win potenciamos lo mejor, estamos convencidas que el reconocimiento es motivación y aprendizaje. En esta primera parte de la fiesta queremos mostrarles quienes somos, que hacemos y porque los necesitamos con nosotras¡¡¡ ¿Gaby, quienes somos?   Gaby Z: video yo soy win. Gaby Shell: video propósito. Lourdes: video redes.  </vt:lpstr>
      <vt:lpstr>Bueno luego de presentarnos de que vean cuales son nuestros objetivos y que hicimos en este 2020…. Vamos a invitarlos a que por un ratito sean parte de WIN,… para conocerlos nosotras a ustedes… ¿Gaby….contanos que vamos  hacer??  Desarrollo: Gaby, mara, Marian, Gissel etc.      </vt:lpstr>
      <vt:lpstr>  Que linda experiencia¡¡ muchas gracias, chicas¡¡ muy enriquecedor… Esta sinergia nos ayuda a sumar información para nuestros futuros proyectos. ¡¡Espero lo hayan disfrutado y se sumen a nuestro equipo en el 2021!!  Y hablando de equipo… La Spe y WIN es una red inmensa a nivel mundial …. Elena ¿podes contarnos quienes  estuvieron este 2020 caminando con nosotras a la par?  Elena: video de saludos. Mucha gracias a todos los que nos enviaron saludos, con mucha producción participaron gentilmente para ser parte de esta fiesta….¡¡¡ ya estamos cerca del cierre,  nos vamos preparando una copa para el brindis…. antes Luciana nos va a presentar un regalito que nos enviaron  …????  Luciana : copa+ video de canción. Lourdes agradece presenta a Yasenia y  presenta a Patricia. Patricia hace brindis final y foto.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Mara Lis Schenkel</dc:creator>
  <cp:lastModifiedBy>Cordero, Evangelina</cp:lastModifiedBy>
  <cp:revision>55</cp:revision>
  <dcterms:modified xsi:type="dcterms:W3CDTF">2020-12-18T19:33:57Z</dcterms:modified>
</cp:coreProperties>
</file>