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E93AD-941F-4D0A-862B-B73C0B8A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DC047-304F-4A2F-93BD-8CAAFFFA4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8AABD-2CAC-484F-B71A-001C6216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5512D-60B0-4FFB-9D39-87170F5F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A634-A6CD-4DCA-BF71-33486871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1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7D928-C57A-4E09-A25A-E1E436F7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366F79-7CE1-458F-BD01-F4B415840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EFA42-2D19-45B5-A93C-65801C8A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2131A-DD43-4835-82F9-9B7E7B35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6A7C4-5026-41E2-9478-D7F622AD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3D8745-4D86-4F34-A09A-DC88C8EA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0613B0-1839-4B82-8FAA-61A798C4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47B5F-BEEB-4FB9-84B5-6081ADD1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95DF7-CF73-4D18-BEE0-4E30C6AD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9162A-A5C3-416E-9F50-EF631BA7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43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1D119-72C2-450D-990F-693B1AA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1BE45-65BD-440D-88CB-CDC9EC0C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5849B-0E46-435A-A558-372AED3A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42B21-6FCF-4BB1-94EC-1569EDDC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8EE36-D7F3-4B03-A930-38DA72CE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CDC10-E837-4977-8672-EA6E693E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693816-5A66-4D42-93E9-5345DD2E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9C17A-0E6F-428D-AEF6-D89D5E06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3ECA4-0CF4-4474-B113-D6D2C9C8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285ED-0102-436E-849A-AEC26A4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0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8C4A-E88C-4EEA-9820-F5A235FB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FE7BB-D1CE-4C0C-8B9C-E88B82263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E565AC-9862-49B9-8097-4DB149968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A7D22-A3F9-4280-9BE6-026E0DAE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0F994-AE3E-4EEE-95BB-2DF58C19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AD3A2-1706-4C65-9D95-BFB0D7E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1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69C7-F7B9-4966-968C-9E8529F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E9E61A-F9AC-4DFF-ACBF-38C57D75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DA65B6-69F4-437E-8B2B-D722F3F38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2B0E73-74A5-4C84-838D-8DC16550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539610-CC94-47DB-9D09-C38A1A96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AA82E5-52C2-426A-8A3B-39B3D2C4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088634-DF92-491F-91C1-72512DD0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6E8884-D617-4988-80D5-6C356B1C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19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4BF1-E911-450B-ABB9-3BDC9AB4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15E8AB-686E-4CE4-B3D2-CFE2D65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097307-C25C-4A40-8E92-8809887D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00C99E-EF37-4DF7-9067-52558194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2B7AA6-01BA-4CCC-8B12-63F64657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FE0485-EEE3-48CD-9034-EC77CDC5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D02323-C3E3-46D3-B791-48F9BE3A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76DF0-8D68-4045-BA12-2BA19CF2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B2A66-196F-4B8B-9120-91F84A02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24D96F-F548-45F1-B22E-CDC612C5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F282C-E98F-4913-ADF8-6B254697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CB25D7-C1D5-4FA4-A9CE-EDAA5BC9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D2E2E-226B-4388-9FB0-4B3B1A76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79948-5799-4C47-9856-301F56BC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7E1510-18CB-4680-B394-BF6218CB4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24820F-25B2-4C01-BD0F-C32EF34F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CCF44C-201F-4D86-BF6D-3FE0339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1B3428-6EC5-47B4-86CA-B4255143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7F6885-A829-4014-97C9-061560F2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32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A4988D-AF85-4C8D-8FBC-0C0DD433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36CF4-F196-4ACD-9435-CA4B7430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414E8-1BFE-4037-9951-48580288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0956-349A-41E6-8A62-9C3AD10A3AFE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2B4B7-F443-476B-96F6-3F79DAA37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7FAE1-45CA-48B4-A782-DC0503CCD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8D9D-441D-4676-A5B0-94053CF51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71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pe.org/en/jo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8EECE8-54D9-4DF5-9444-1CDE4FAE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7" y="408895"/>
            <a:ext cx="9144000" cy="621619"/>
          </a:xfrm>
        </p:spPr>
        <p:txBody>
          <a:bodyPr/>
          <a:lstStyle/>
          <a:p>
            <a:pPr algn="l"/>
            <a:r>
              <a:rPr lang="pt-BR" dirty="0"/>
              <a:t> </a:t>
            </a:r>
            <a:r>
              <a:rPr lang="es-ES" u="sng" dirty="0">
                <a:hlinkClick r:id="rId2"/>
              </a:rPr>
              <a:t>https://www.spe.org/en/join/</a:t>
            </a:r>
            <a:endParaRPr lang="pt-B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7346BC-DEDF-4DAF-B276-7D5A6A2397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83" y="1826048"/>
            <a:ext cx="5613680" cy="3744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DB1C1166-1CE8-4806-8161-3B6A267E33F7}"/>
              </a:ext>
            </a:extLst>
          </p:cNvPr>
          <p:cNvSpPr txBox="1">
            <a:spLocks/>
          </p:cNvSpPr>
          <p:nvPr/>
        </p:nvSpPr>
        <p:spPr>
          <a:xfrm>
            <a:off x="6503963" y="3537681"/>
            <a:ext cx="5504153" cy="62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 </a:t>
            </a:r>
            <a:r>
              <a:rPr lang="es-ES" dirty="0"/>
              <a:t>Si </a:t>
            </a:r>
            <a:r>
              <a:rPr lang="es-ES" dirty="0" err="1"/>
              <a:t>sos</a:t>
            </a:r>
            <a:r>
              <a:rPr lang="es-ES" dirty="0"/>
              <a:t> estudiante de grado o de postgrado podes asociarte como estudiante y es sin costo</a:t>
            </a:r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4DAEC1B-258D-4458-8841-7399E1CC9363}"/>
              </a:ext>
            </a:extLst>
          </p:cNvPr>
          <p:cNvSpPr txBox="1">
            <a:spLocks/>
          </p:cNvSpPr>
          <p:nvPr/>
        </p:nvSpPr>
        <p:spPr>
          <a:xfrm>
            <a:off x="870857" y="5890345"/>
            <a:ext cx="5504153" cy="62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 </a:t>
            </a:r>
            <a:r>
              <a:rPr lang="es-ES" dirty="0"/>
              <a:t>Si </a:t>
            </a:r>
            <a:r>
              <a:rPr lang="es-ES" dirty="0" err="1"/>
              <a:t>sos</a:t>
            </a:r>
            <a:r>
              <a:rPr lang="es-ES" dirty="0"/>
              <a:t> Profesional hace </a:t>
            </a:r>
            <a:r>
              <a:rPr lang="es-ES" dirty="0" err="1"/>
              <a:t>click</a:t>
            </a:r>
            <a:r>
              <a:rPr lang="es-ES" dirty="0"/>
              <a:t> en </a:t>
            </a:r>
            <a:r>
              <a:rPr lang="es-ES" dirty="0" err="1"/>
              <a:t>Join</a:t>
            </a:r>
            <a:r>
              <a:rPr lang="es-ES" dirty="0"/>
              <a:t> Online Professional </a:t>
            </a:r>
            <a:endParaRPr lang="pt-B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EA0FAE-F777-4ACA-9DF8-F4A73DB5427D}"/>
              </a:ext>
            </a:extLst>
          </p:cNvPr>
          <p:cNvSpPr/>
          <p:nvPr/>
        </p:nvSpPr>
        <p:spPr>
          <a:xfrm>
            <a:off x="1081872" y="4721477"/>
            <a:ext cx="1297742" cy="313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266AA21-B088-4C99-AD31-826C233597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30743" y="5035136"/>
            <a:ext cx="1715841" cy="855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23D36C-B6E9-40A6-A165-20D8A7E1AEF6}"/>
              </a:ext>
            </a:extLst>
          </p:cNvPr>
          <p:cNvSpPr txBox="1"/>
          <p:nvPr/>
        </p:nvSpPr>
        <p:spPr>
          <a:xfrm>
            <a:off x="5254171" y="408895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1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57CCE5-8037-4113-BACB-A184F432D5EE}"/>
              </a:ext>
            </a:extLst>
          </p:cNvPr>
          <p:cNvSpPr txBox="1"/>
          <p:nvPr/>
        </p:nvSpPr>
        <p:spPr>
          <a:xfrm>
            <a:off x="400759" y="1583212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2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A65605-48AD-4D4C-B0FD-C720D9035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36" r="15119" b="8284"/>
          <a:stretch/>
        </p:blipFill>
        <p:spPr>
          <a:xfrm>
            <a:off x="232229" y="765628"/>
            <a:ext cx="10348686" cy="532674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BF52F66-2F28-460A-9AFB-9C77293BBCC1}"/>
              </a:ext>
            </a:extLst>
          </p:cNvPr>
          <p:cNvSpPr txBox="1"/>
          <p:nvPr/>
        </p:nvSpPr>
        <p:spPr>
          <a:xfrm>
            <a:off x="710307" y="943468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3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9801482-5DF2-42B5-A063-91A82B6C8483}"/>
              </a:ext>
            </a:extLst>
          </p:cNvPr>
          <p:cNvSpPr txBox="1">
            <a:spLocks/>
          </p:cNvSpPr>
          <p:nvPr/>
        </p:nvSpPr>
        <p:spPr>
          <a:xfrm>
            <a:off x="2036130" y="6041023"/>
            <a:ext cx="7700724" cy="62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 </a:t>
            </a:r>
            <a:r>
              <a:rPr lang="es-ES" dirty="0" err="1"/>
              <a:t>Elegi</a:t>
            </a:r>
            <a:r>
              <a:rPr lang="es-ES" dirty="0"/>
              <a:t> País Argentina y la </a:t>
            </a:r>
            <a:r>
              <a:rPr lang="es-ES" dirty="0" err="1"/>
              <a:t>membresia</a:t>
            </a:r>
            <a:r>
              <a:rPr lang="es-ES" dirty="0"/>
              <a:t> de 25 USD-  </a:t>
            </a:r>
            <a:r>
              <a:rPr lang="es-ES" dirty="0" err="1"/>
              <a:t>click</a:t>
            </a:r>
            <a:r>
              <a:rPr lang="es-ES" dirty="0"/>
              <a:t> en NEXT</a:t>
            </a:r>
            <a:endParaRPr lang="pt-B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674F4E-D230-4DB0-A378-9CCA0B838604}"/>
              </a:ext>
            </a:extLst>
          </p:cNvPr>
          <p:cNvSpPr/>
          <p:nvPr/>
        </p:nvSpPr>
        <p:spPr>
          <a:xfrm>
            <a:off x="3459312" y="4612006"/>
            <a:ext cx="634386" cy="33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05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D58E06E6-3C63-484D-9C6D-7A5A7AAEC507}"/>
              </a:ext>
            </a:extLst>
          </p:cNvPr>
          <p:cNvSpPr txBox="1">
            <a:spLocks/>
          </p:cNvSpPr>
          <p:nvPr/>
        </p:nvSpPr>
        <p:spPr>
          <a:xfrm>
            <a:off x="2178147" y="5985357"/>
            <a:ext cx="7835705" cy="62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 </a:t>
            </a:r>
            <a:r>
              <a:rPr lang="es-ES" dirty="0"/>
              <a:t>Te va a pedir crear tu cuenta</a:t>
            </a:r>
            <a:endParaRPr lang="pt-B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01D816-1F85-48C3-B3A7-CE2FBAA18C96}"/>
              </a:ext>
            </a:extLst>
          </p:cNvPr>
          <p:cNvSpPr txBox="1"/>
          <p:nvPr/>
        </p:nvSpPr>
        <p:spPr>
          <a:xfrm>
            <a:off x="710307" y="943468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4</a:t>
            </a: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F8686F-DAE2-4EE3-AE08-86755CC23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7" t="18852" r="18654"/>
          <a:stretch/>
        </p:blipFill>
        <p:spPr>
          <a:xfrm>
            <a:off x="1350498" y="392258"/>
            <a:ext cx="7835705" cy="527268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88E99CC-5A62-40B0-9E9B-D96D2A82777E}"/>
              </a:ext>
            </a:extLst>
          </p:cNvPr>
          <p:cNvSpPr/>
          <p:nvPr/>
        </p:nvSpPr>
        <p:spPr>
          <a:xfrm>
            <a:off x="3234898" y="5064368"/>
            <a:ext cx="4066903" cy="436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51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1D22B40-86C9-497E-B094-244550680B1D}"/>
              </a:ext>
            </a:extLst>
          </p:cNvPr>
          <p:cNvSpPr txBox="1"/>
          <p:nvPr/>
        </p:nvSpPr>
        <p:spPr>
          <a:xfrm>
            <a:off x="710307" y="943468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5</a:t>
            </a: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C34443-B809-4F80-A09A-6DFFF7CCD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 t="9960" r="21190"/>
          <a:stretch/>
        </p:blipFill>
        <p:spPr>
          <a:xfrm>
            <a:off x="1044136" y="503747"/>
            <a:ext cx="8898150" cy="58505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80ABD6A-6BEE-48B5-8F79-313ACD8A5139}"/>
              </a:ext>
            </a:extLst>
          </p:cNvPr>
          <p:cNvSpPr/>
          <p:nvPr/>
        </p:nvSpPr>
        <p:spPr>
          <a:xfrm>
            <a:off x="1560842" y="4093697"/>
            <a:ext cx="7048586" cy="436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048DA1D-CE7E-4A54-B7DF-18D6B0453793}"/>
              </a:ext>
            </a:extLst>
          </p:cNvPr>
          <p:cNvSpPr txBox="1">
            <a:spLocks/>
          </p:cNvSpPr>
          <p:nvPr/>
        </p:nvSpPr>
        <p:spPr>
          <a:xfrm>
            <a:off x="8897313" y="503747"/>
            <a:ext cx="2757603" cy="62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Completa los 5 pasos usando la flecha NEXT</a:t>
            </a:r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E7ABF26-5A23-44A5-9AD0-1F0D450F2A28}"/>
              </a:ext>
            </a:extLst>
          </p:cNvPr>
          <p:cNvSpPr txBox="1">
            <a:spLocks/>
          </p:cNvSpPr>
          <p:nvPr/>
        </p:nvSpPr>
        <p:spPr>
          <a:xfrm>
            <a:off x="9769062" y="4093697"/>
            <a:ext cx="2757603" cy="62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En el paso 4 elije la seccional Patagonia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53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E62D10-052F-44F8-AF74-08C4285323A5}"/>
              </a:ext>
            </a:extLst>
          </p:cNvPr>
          <p:cNvSpPr txBox="1"/>
          <p:nvPr/>
        </p:nvSpPr>
        <p:spPr>
          <a:xfrm>
            <a:off x="710307" y="943468"/>
            <a:ext cx="43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6</a:t>
            </a: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02BEA8-BBC2-495B-82CC-7723556A5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 t="5492" r="19524"/>
          <a:stretch/>
        </p:blipFill>
        <p:spPr>
          <a:xfrm>
            <a:off x="2757603" y="527416"/>
            <a:ext cx="9101351" cy="614079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18423D81-28B0-46F8-AD4F-73C9649FD69C}"/>
              </a:ext>
            </a:extLst>
          </p:cNvPr>
          <p:cNvSpPr txBox="1">
            <a:spLocks/>
          </p:cNvSpPr>
          <p:nvPr/>
        </p:nvSpPr>
        <p:spPr>
          <a:xfrm>
            <a:off x="182880" y="1941340"/>
            <a:ext cx="2757603" cy="1055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200" dirty="0"/>
              <a:t>Al terminar el paso 5 te llevara a la ventana de Pago</a:t>
            </a:r>
            <a:endParaRPr lang="pt-BR" sz="22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BE5AFFB-5102-45C7-A55C-AE617D68A63C}"/>
              </a:ext>
            </a:extLst>
          </p:cNvPr>
          <p:cNvSpPr txBox="1">
            <a:spLocks/>
          </p:cNvSpPr>
          <p:nvPr/>
        </p:nvSpPr>
        <p:spPr>
          <a:xfrm>
            <a:off x="91440" y="3516212"/>
            <a:ext cx="2757603" cy="1055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200" dirty="0"/>
              <a:t>El Pago se puede hacer con tarjeta de Debito o Crédito Argentina y el valor es al dólar oficial (no tiene recargos porque se considera dentro de </a:t>
            </a:r>
            <a:r>
              <a:rPr lang="es-ES" sz="2200" dirty="0" err="1"/>
              <a:t>educacion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954270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124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Guiñazu, Lourdes</dc:creator>
  <cp:lastModifiedBy>Cordero, Evangelina Natalia</cp:lastModifiedBy>
  <cp:revision>4</cp:revision>
  <dcterms:created xsi:type="dcterms:W3CDTF">2021-05-06T11:45:46Z</dcterms:created>
  <dcterms:modified xsi:type="dcterms:W3CDTF">2023-08-28T00:28:15Z</dcterms:modified>
</cp:coreProperties>
</file>