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ACF36D61-BD97-490E-A6ED-3E1E1B1DB0F6}"/>
    <pc:docChg chg="modSld">
      <pc:chgData name="Cordero, Evangelina Natalia" userId="0c597c74-2a81-42ba-8894-030918d8eb8f" providerId="ADAL" clId="{ACF36D61-BD97-490E-A6ED-3E1E1B1DB0F6}" dt="2023-08-27T23:48:14.208" v="0" actId="14100"/>
      <pc:docMkLst>
        <pc:docMk/>
      </pc:docMkLst>
      <pc:sldChg chg="modSp mod">
        <pc:chgData name="Cordero, Evangelina Natalia" userId="0c597c74-2a81-42ba-8894-030918d8eb8f" providerId="ADAL" clId="{ACF36D61-BD97-490E-A6ED-3E1E1B1DB0F6}" dt="2023-08-27T23:48:14.208" v="0" actId="14100"/>
        <pc:sldMkLst>
          <pc:docMk/>
          <pc:sldMk cId="322274643" sldId="256"/>
        </pc:sldMkLst>
        <pc:picChg chg="mod">
          <ac:chgData name="Cordero, Evangelina Natalia" userId="0c597c74-2a81-42ba-8894-030918d8eb8f" providerId="ADAL" clId="{ACF36D61-BD97-490E-A6ED-3E1E1B1DB0F6}" dt="2023-08-27T23:48:14.208" v="0" actId="14100"/>
          <ac:picMkLst>
            <pc:docMk/>
            <pc:sldMk cId="322274643" sldId="256"/>
            <ac:picMk id="6" creationId="{04F0E84A-7C3E-4DAB-A27D-8A01180C17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07723-3D53-43CA-B2D3-EB36EC01D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C39D4-5536-4F1E-8A4F-180CF18E8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A0B66-B1DD-4C66-9D5C-DF58ED12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DB2C44-3AC3-48C8-BC63-3C6335FE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F4E38-770D-4972-831E-8A8BFADC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129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8C024-ACEA-44AA-97E9-92DAD293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EAFFD5-3CC8-499F-B227-A8B0051F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2C228F-4DBF-4B99-8E19-1C5C886B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2009A-B5F9-4533-AA97-7F251D00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C3357-6FB1-4FD2-BF9E-ADEABE89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088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2B5BA-9656-4244-A7F7-3B316731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71CE11-6601-489A-B77B-61342EB30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46F00-0837-47C1-9487-1094C422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0F3AA-101C-4738-B142-662F16DF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A9AF0-4017-4F31-811C-C584188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388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53F15-F50A-43D8-88F9-FF88847F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54D42-5A29-4D12-A958-090F9B80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9CBE38-36CA-497E-A3C7-FCD1EB2F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C6939B-E687-4FD2-968B-E0B8851E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6B332-0A53-4BF8-8A97-C2ED45C3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53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4CFB-46E0-4F1A-A713-6BF8D274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27FA4-6854-4DDD-8429-C125DB62B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25E4E-6DBA-433F-812E-20E3ACD1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7AF9E-1326-433A-A561-9DEB5BE7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5E29CD-F876-49D4-BABF-5695FB4A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91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9D13-8BEF-4832-B32D-3A766A58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99978-9F52-40C3-A397-1473B881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38B1A3-C6A1-40AA-9F08-F6B56DB1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0F54E-FA86-49DD-8239-8D9463AF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8BFE2-B184-49AF-96E6-6B71DE57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12D4C-5D61-4CD9-A92B-D45B0B58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558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F3D38-FE4E-4CD1-8EFE-984C57B9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5CA371-E642-4FBB-9A66-C41F79D6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24485-A09E-401D-A494-1A695D2E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D2CC67-6FCC-42CD-8E0E-E9A1496C4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F7CEDF-706C-424A-ADF5-4626AF83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453A9E-65AC-4672-BD4C-36E9DB8E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B780E3-246A-4A8A-B086-E71E0DCC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2E7E57-EEB6-43D0-9ED3-9B8EFBA9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9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51894-8910-4697-8C9F-BFFB353C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4416F9-F182-4AC2-94DE-5755C272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DF83C7-3C74-4E59-AA2C-AC04087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6ADB52-FEB5-43D1-AF64-91A7A810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201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4A8ADA-C89B-4DE7-87C9-34367E28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6136FF-19C9-49F0-A1DD-0DEFA58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185B57-480E-4794-B5FE-D429D0BA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17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ADAD-F4AE-4B9F-8D48-7E3763BD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68C3D-23C8-4F7B-B036-B12B74A3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0E3488-E558-4C68-9421-BD1AB27BB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445014-39A9-4ECE-833D-0B1B2266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AD8032-5F72-40FF-932E-9A384CE1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4BEDDE-37CC-48B2-8ED8-08535ADB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311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AE450-344F-4AAA-A060-8DA5AC29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422996-232A-43D9-B433-A26071034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CB2A8-69FC-4E7C-ABED-55286F43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BEFF78-ADCF-4997-B70E-8EB35A8E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655405-F1B3-4D48-B979-8A32FE2C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24B0CB-1EAE-4553-93D9-4C383831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806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21795F-657B-450C-9DD6-27E83C48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BF1D1-8C27-4DF3-9D33-9836B856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31D1E-637F-4615-8E8F-DE81DBD16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1A589-E6C6-46C7-B4EC-18559000ADA6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E2706-B356-41DE-B1AE-6BBFD88A8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6B16C-8B61-46C9-A46D-677E7347A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0BB4-4CE2-4E3A-B406-0089268193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378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DAEF7B1-C38D-44E2-B65B-325BA41469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06" y="289559"/>
            <a:ext cx="4578352" cy="313944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8610BD-B392-403B-A954-664B62AF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77" y="1046923"/>
            <a:ext cx="2882322" cy="1354937"/>
          </a:xfrm>
          <a:prstGeom prst="rect">
            <a:avLst/>
          </a:prstGeom>
        </p:spPr>
      </p:pic>
      <p:pic>
        <p:nvPicPr>
          <p:cNvPr id="6" name="Google Shape;262;p1" descr="A close up of a sign&#10;&#10;Description automatically generated">
            <a:extLst>
              <a:ext uri="{FF2B5EF4-FFF2-40B4-BE49-F238E27FC236}">
                <a16:creationId xmlns:a16="http://schemas.microsoft.com/office/drawing/2014/main" id="{04F0E84A-7C3E-4DAB-A27D-8A01180C17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0240" y="4281909"/>
            <a:ext cx="1858995" cy="674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74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Guiñazu, Lourdes</dc:creator>
  <cp:lastModifiedBy>Cordero, Evangelina Natalia</cp:lastModifiedBy>
  <cp:revision>2</cp:revision>
  <dcterms:created xsi:type="dcterms:W3CDTF">2021-05-18T13:36:36Z</dcterms:created>
  <dcterms:modified xsi:type="dcterms:W3CDTF">2023-08-27T23:48:23Z</dcterms:modified>
</cp:coreProperties>
</file>