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AB153-4480-4640-931C-E2E225ECB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D7A89D-E720-424D-94C9-4F0B4534E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622394-A23F-4067-8DC8-8CFA448D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3357-E5C9-4602-A68D-4729AE576DD8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72E08C-976B-44DE-8774-469200BC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3846A-164B-4721-89E7-279A4FFB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C7F6-5DB3-4F9E-8619-DDC3AF4B65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03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468B2-4B8E-488A-AC94-946039BF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F14B8B-F870-4B7D-A205-3668FB463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A98CAE-71A5-43ED-A26C-10F5AE20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3357-E5C9-4602-A68D-4729AE576DD8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5E4469-9304-4465-AB8D-66D2A35B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7E5A6B-2377-4BF0-80D7-8577CA2B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C7F6-5DB3-4F9E-8619-DDC3AF4B65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709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89FC7D-C807-4364-903C-629E9FE0F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E15604-EAF7-42EE-93EB-45F00167E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172F53-C539-4F97-98C0-081E16A8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3357-E5C9-4602-A68D-4729AE576DD8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D133D8-1325-4831-A5D6-36CCA6DE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923C07-0939-48A5-9EC3-02EB5D7F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C7F6-5DB3-4F9E-8619-DDC3AF4B65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554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8B3DF-3F45-482F-B88A-E2BD46D4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4D07AA-8719-43FF-88CC-B24B6598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33F793-CC83-4FB6-8FDE-9C192606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3357-E5C9-4602-A68D-4729AE576DD8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E228E2-0E3E-459E-B80C-12A68439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12CDCC-CEF8-4A54-8C27-29C32467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C7F6-5DB3-4F9E-8619-DDC3AF4B65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623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51D28-90F4-4155-B084-F0C3B82A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CFD3F6-1689-4B82-A214-742A9A196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13EB88-4F7F-48D9-AA4A-BD093225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3357-E5C9-4602-A68D-4729AE576DD8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7839E9-151E-4270-B056-05B4BE8D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F0A2FB-7802-47A5-8ED4-7F8DA9F1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C7F6-5DB3-4F9E-8619-DDC3AF4B65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02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70DC6-4E7F-4EBB-A03F-B18058F6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49763-1ED4-4F2B-9E59-97F87545E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6752BF-E6EC-4751-A2D7-C0894BB95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4A696A-030A-4E48-9B8D-6A0BB3EC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3357-E5C9-4602-A68D-4729AE576DD8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D83E32-2A4E-47E0-8E2A-0D6EDA21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714412-02D1-428D-B5EE-F089EBDE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C7F6-5DB3-4F9E-8619-DDC3AF4B65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99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F25DD-F16F-4DBE-9063-E70CEE77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FCDE47-EAD0-4E5C-AF7D-4BC3BF623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A6B77A-2961-49FD-B169-F4BD2F0CB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32F54A-A762-46B0-A13F-6AF63AF9F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1709B2-A0F4-47A4-8C96-12378B1FA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061DD8-BF0D-4728-9C53-AC5BE8F3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3357-E5C9-4602-A68D-4729AE576DD8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3A4ED2-1A49-4D2D-8C4B-1FE985D5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42BDE1-C636-449A-9C1B-927345F5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C7F6-5DB3-4F9E-8619-DDC3AF4B65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037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E0DD2-FF6E-4365-B4F8-041CE9DE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3ED582-7818-467D-9035-18ED223C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3357-E5C9-4602-A68D-4729AE576DD8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FBE508-43D7-41F5-AF8B-94AAC334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7490F4-DEED-4FC3-B808-A93BA4E1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C7F6-5DB3-4F9E-8619-DDC3AF4B65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804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661A87-C13C-41CA-A80B-41396D3F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3357-E5C9-4602-A68D-4729AE576DD8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CC55A6-65F0-48AB-B8CB-8E616829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0FA3B7-4A8F-4C6C-BEE2-F4C2AE03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C7F6-5DB3-4F9E-8619-DDC3AF4B65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92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DB0CE-3820-4D69-8753-33FE744C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B10CA3-214F-4E74-B9B9-47B7677F7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1392B9-6068-43B0-B705-3797DC3E0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D71A6B-1840-4C8B-A042-E7F44BB7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3357-E5C9-4602-A68D-4729AE576DD8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5C9391-B6F5-45F4-8D6E-06A626C4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973DB5-7138-4B56-A412-402220BC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C7F6-5DB3-4F9E-8619-DDC3AF4B65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719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5C6CA-086E-45EA-A3EE-D4E792F0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7BB72D-6D45-41D5-AACA-0C610DDAB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27E57E-04D0-41AA-B562-E414EEF7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BCC647-E05A-4EE5-A624-75042ECC4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3357-E5C9-4602-A68D-4729AE576DD8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3E9BED-08C4-4DEB-8FD3-F8B194E7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BF3A0E-1245-4371-B068-E3D579C3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C7F6-5DB3-4F9E-8619-DDC3AF4B65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350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E19C99-1779-4263-9808-5745D614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1B412D-DE41-4591-9E7E-AC662F4B9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53C57-31D6-4DE0-A9AD-02F98BDEC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23357-E5C9-4602-A68D-4729AE576DD8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B89BB8-3864-4EC5-9AF4-CC2DC9C1D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11F8A2-BCCA-454E-9872-C55457D12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DC7F6-5DB3-4F9E-8619-DDC3AF4B650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226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9C1B4-6FA6-4169-A798-C55B49AA5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00E731-28D7-4C5E-A3A3-E286C0940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63253B-FF3E-46B6-91AD-F5BA0792D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46" y="400050"/>
            <a:ext cx="5562600" cy="3028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E42EE70-BFCB-4D28-9DCC-5959B7DE7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21" y="3533447"/>
            <a:ext cx="5534025" cy="23622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29ABEB2-E241-4104-BDBD-3C0820A80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4516"/>
            <a:ext cx="5505450" cy="21240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C14945E-12C5-4218-B5A4-DB7924D61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76347"/>
            <a:ext cx="548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4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259297-3D01-4CE7-81D2-203A68D72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39" y="207686"/>
            <a:ext cx="5457825" cy="49053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0F17030-FCE1-409D-ADAA-AA4E77D32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31354"/>
            <a:ext cx="55340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9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3B11A5-E598-475B-9218-6C3D6D504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" y="390525"/>
            <a:ext cx="5572125" cy="30384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B2A072F-EF17-4B28-8706-4EEA4B84E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83" y="3663461"/>
            <a:ext cx="55911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47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PECOM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Cordero, Evangelina Natalia</dc:creator>
  <cp:lastModifiedBy>Cordero, Evangelina Natalia</cp:lastModifiedBy>
  <cp:revision>1</cp:revision>
  <dcterms:created xsi:type="dcterms:W3CDTF">2023-05-28T15:51:19Z</dcterms:created>
  <dcterms:modified xsi:type="dcterms:W3CDTF">2023-05-28T15:55:46Z</dcterms:modified>
</cp:coreProperties>
</file>