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3FCAC280-CBFC-4323-B29E-C88144C99224}"/>
    <pc:docChg chg="modSld">
      <pc:chgData name="Cordero, Evangelina Natalia" userId="0c597c74-2a81-42ba-8894-030918d8eb8f" providerId="ADAL" clId="{3FCAC280-CBFC-4323-B29E-C88144C99224}" dt="2023-07-24T01:29:25.449" v="0" actId="1076"/>
      <pc:docMkLst>
        <pc:docMk/>
      </pc:docMkLst>
      <pc:sldChg chg="modSp mod">
        <pc:chgData name="Cordero, Evangelina Natalia" userId="0c597c74-2a81-42ba-8894-030918d8eb8f" providerId="ADAL" clId="{3FCAC280-CBFC-4323-B29E-C88144C99224}" dt="2023-07-24T01:29:25.449" v="0" actId="1076"/>
        <pc:sldMkLst>
          <pc:docMk/>
          <pc:sldMk cId="2496833702" sldId="258"/>
        </pc:sldMkLst>
        <pc:picChg chg="mod">
          <ac:chgData name="Cordero, Evangelina Natalia" userId="0c597c74-2a81-42ba-8894-030918d8eb8f" providerId="ADAL" clId="{3FCAC280-CBFC-4323-B29E-C88144C99224}" dt="2023-07-24T01:29:25.449" v="0" actId="1076"/>
          <ac:picMkLst>
            <pc:docMk/>
            <pc:sldMk cId="2496833702" sldId="258"/>
            <ac:picMk id="5" creationId="{24467F82-CB32-4303-9823-0AC21AD2D7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3A9C9-5C9A-4FA5-A005-B30513B5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6B9C6-7D00-49AC-BD57-8B26CBB8C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62156-E8CE-4C9D-9528-B973B1AC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9DA15-F61F-44AE-BD69-A606224A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65909-DF34-4304-8F84-A1633DD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5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18CF-3553-4D4E-803E-78213EC9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95099C-9908-4030-B082-0DE4FB284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347E7-5A3C-46D3-8A74-28BFD8C2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7CEA8-CA8D-4602-9A85-0281DEBC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D1057-32DC-48B3-8487-64CE4F4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22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D4C9EF-6741-4EF1-9CEA-6B1D6FE13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FC017-9EA4-4F0D-BBA9-562E4F27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5FE4D-A2AE-4523-9224-0FD2317C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EFAA52-A05A-40F7-B8C6-0FF77DB0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86CA8-8C31-4308-AAAB-02379744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45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E060-6B35-43FB-B216-3DB1AE1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8F5B1-93EB-4239-8F19-034CE6E2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D33FA-32D5-4424-BA6F-362F62A4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D506C-8547-4048-A715-B4171D85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31890-49FC-4917-9583-C58DC4F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1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05DCF-7388-421B-BE31-BC315FF1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0300B-69C7-40FF-979E-3574E712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3CB6C-2E24-410B-97F9-B5C8B3B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6F1B8-5762-4374-8052-FDEC0E38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37B4F-AD9E-497D-AF11-A0E268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50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CF905-79AA-4E49-9331-6AE845B7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09F21-D356-4223-A671-1E005672A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9D3FB-A75E-4DD9-A29E-A1F2A787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CAC0C-4713-4CB4-B4B6-5650C993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6C952-19D8-4603-8DC4-7DEB32BB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A7C4C-0713-45E8-BEE6-7A7FDABF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390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C3ADF-9C7A-40FF-A426-1253309E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31AC81-B797-4DDA-9F1D-B1DDAA63B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AF113-58C2-4797-AB90-8C00A46AC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C31F88-413D-4D40-B9AB-F3CA2B42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1C9F4C-0446-4A91-8452-DB99267D8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08A64-63D8-489D-B4C0-4EABBA3D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82045F-E973-4E6A-8EBB-B401A64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F756E0-EF77-4621-B674-2C411F81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65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C0D8-2299-4D03-AEB8-11663627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E4B4D-240F-4DFC-858B-A92D98CC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A7743D-8FB4-4AC7-9D35-C9CCB6FD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55A4BE-35AA-4C80-AAD2-A7EB2022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2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84E556-A0FF-41F8-AB4B-F5935690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6CCEF-EA1C-4578-B83C-D10F05D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363BEF-EC00-4C2B-AB69-B695D9F1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699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C22C-C304-4856-8562-819396B8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7E836-1D9B-4378-98F7-D3967918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80542-526C-42F5-A673-28659EB14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7E2033-5A24-41B1-81D3-2EF8F8D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5D7D3-3166-4019-AE46-4A81360F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60D7B-5A46-42AE-91EE-E9188E33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11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4DF1A-8349-445D-850E-50346E04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5B4C2-A1EB-4F73-A5EE-32B3F0F47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8089D4-1398-48F5-A169-FA278068C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85BC76-DBC7-4FF6-A02C-81FF7B6C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859B3-D24D-4DEE-A95A-861943FB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594B7-F59A-4932-84E3-A66BF55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309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262D-729B-4D38-AEE8-ACCB82C4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3AFD1-6DCC-45B0-A2F5-B099BD30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B54F4-E1BE-4BC9-8634-ACDF25E72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8669-DCF1-4E29-96C0-6C7BA0F9F13E}" type="datetimeFigureOut">
              <a:rPr lang="es-AR" smtClean="0"/>
              <a:t>23/7/2023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AEDFA-C9B4-4D71-A091-B504D892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8B390-EA07-45CB-A552-CE6B49FF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36EF8-DF98-490E-B234-552D0A4E00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53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3618-B8EF-4427-A27E-86837B55B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E44EEE-B2C1-4B72-9F1F-B4EE1C300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92F067-9D6F-4E6B-B70A-0B9A54C1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1638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69140-D027-407D-ABE8-5B909169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300"/>
            <a:ext cx="5514975" cy="2400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7112B1-BCD3-4845-8AC2-8BE2D072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" y="4114800"/>
            <a:ext cx="5657850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181EAA-8390-4A1C-88C3-1E4A4B033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607" y="242887"/>
            <a:ext cx="5581650" cy="27908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4199898-EE93-4BD6-8CF8-2FD98FF8E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373" y="3255962"/>
            <a:ext cx="4848225" cy="13906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4C01E36-C4A0-482F-B587-8813AEEE15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1857" y="4802187"/>
            <a:ext cx="5486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B1384-7827-44E8-9B75-2A2A05DB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0C780-F5D8-484D-8E7A-82D432F0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905283-E4DB-45D0-AB8A-B6D3CFA0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8" y="34925"/>
            <a:ext cx="5495925" cy="1790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AD6750-34DB-4567-BDAB-3C614E00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8" y="1825625"/>
            <a:ext cx="5514975" cy="1885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7A9E24-C98D-45DF-B063-1764EAAA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3749675"/>
            <a:ext cx="5457825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B46D37B-B2F9-4AD6-B7C8-80BC015BE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96" y="261131"/>
            <a:ext cx="5038725" cy="21717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F84DDF-5BEF-4920-8997-2436853BD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675" y="2853421"/>
            <a:ext cx="53911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9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275D0D-2279-43FA-861F-60D0674D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1"/>
            <a:ext cx="5057775" cy="15716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467F82-CB32-4303-9823-0AC21AD2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857375"/>
            <a:ext cx="5372100" cy="1571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08D0B4-A9B8-408C-AD9A-C0F114172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6054"/>
            <a:ext cx="5734050" cy="2057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FAD5B2-E77B-430E-BF17-9BE9BCBD0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1864"/>
            <a:ext cx="5448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33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2023-05-28T16:13:52Z</dcterms:created>
  <dcterms:modified xsi:type="dcterms:W3CDTF">2023-07-24T01:29:34Z</dcterms:modified>
</cp:coreProperties>
</file>