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22EA5A40-257E-4B23-957D-E51479BB3F1E}"/>
    <pc:docChg chg="modSld">
      <pc:chgData name="Cordero, Evangelina Natalia" userId="0c597c74-2a81-42ba-8894-030918d8eb8f" providerId="ADAL" clId="{22EA5A40-257E-4B23-957D-E51479BB3F1E}" dt="2023-07-24T01:28:43.220" v="0" actId="1076"/>
      <pc:docMkLst>
        <pc:docMk/>
      </pc:docMkLst>
      <pc:sldChg chg="modSp mod">
        <pc:chgData name="Cordero, Evangelina Natalia" userId="0c597c74-2a81-42ba-8894-030918d8eb8f" providerId="ADAL" clId="{22EA5A40-257E-4B23-957D-E51479BB3F1E}" dt="2023-07-24T01:28:43.220" v="0" actId="1076"/>
        <pc:sldMkLst>
          <pc:docMk/>
          <pc:sldMk cId="4272335374" sldId="258"/>
        </pc:sldMkLst>
        <pc:picChg chg="mod">
          <ac:chgData name="Cordero, Evangelina Natalia" userId="0c597c74-2a81-42ba-8894-030918d8eb8f" providerId="ADAL" clId="{22EA5A40-257E-4B23-957D-E51479BB3F1E}" dt="2023-07-24T01:28:43.220" v="0" actId="1076"/>
          <ac:picMkLst>
            <pc:docMk/>
            <pc:sldMk cId="4272335374" sldId="258"/>
            <ac:picMk id="11" creationId="{AB8B0486-9569-4487-8436-1FBF2F48FD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B3104-45E9-45F0-839C-7935E1CF0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C4404-76EF-4CB7-816B-14E416D6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3D595-4DAF-4C0B-8F4C-CAE74393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F4C71-6F13-4399-9290-B130AA0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13519A-269E-4665-A510-E686CDA7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77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3DF8-5073-42D8-97F8-99034DED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A7D21D-34FE-4605-90DF-FB1B2C664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BBAE70-DC68-480B-8565-F8788E0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245A3-1F87-4D80-BCC7-E87662DF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36064-75F4-4C75-90D3-DE265890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176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EC678-7AC5-4565-BA4F-E6A72358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3F8C4A-56EC-4674-94D7-8AA187CD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5901-3D2C-42E6-BD79-899E2E55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C9412-9BBB-4161-8A67-398123A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EA3F9-04D2-48B4-9C18-FF17EB6C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1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05DFB-EE3C-4FC5-A572-98C2604E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B2634-18F2-4E49-B722-3B7C4E40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421E0-7D8A-4206-9CFB-0A646C55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B3BC3-2A46-4B24-A292-367D3E27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24CAB-B46A-4C74-A168-0FA3D0C6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53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3AB23-3EB5-4489-A34A-2D3F110A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0C772D-CF6D-400D-B8B1-D8B28A45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54646-9D85-40BB-8E9F-51DE2D9C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9E5D1-C573-493A-80F1-D6DDDF3A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6EECB-CCEC-4EC3-880F-A12C039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54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6E953-27FD-410E-98F4-32E79A85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7BD1F-4298-4A93-B50D-72F6F804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832B2-E33B-44C2-AB27-E637605F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00FEFA-521C-4E3A-AB62-07BDCE70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22830-5F5C-4540-ABFE-72C51FD9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C3CDAB-01AE-4800-939A-E3E47760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786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743BF-C5D5-474B-90BA-9E1ECE70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8EFE21-E265-405B-9486-92CB2E08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58FC2F-2192-4839-87A6-75CB98706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CBFF5E-E2CD-4D1C-8273-842841C68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D6FCC3-C980-4D0F-B843-1BE3F5873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112FA0-5E66-4592-B71E-75FCD1D7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3DDA7E-BE93-442C-9577-EB1B042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94390C-057C-44CA-8C8E-7645EC66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1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A3AF-E575-456C-9DB6-F95D4295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7E4709-70D3-4F2B-9BEA-1FBE096C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9F8153-BAE8-429B-AD1F-AFFCB72D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B341A8-7282-46EA-8524-39DFD9BF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88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CB03BD-AE53-49EB-8DE0-63159449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DB9C43-E66D-4C46-8108-EE7D5743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C3D27-F511-4181-B89D-F937E7A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15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A300-9222-4A49-B04C-C2DFFFF3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50984-3C5B-4DFF-AB43-61AA3DC7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0CE46A-5FFE-4ED5-BCFB-53A33BFC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5B52FE-260A-4052-BD6E-1D6AB821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4D6EB-C471-461C-B453-18FF2317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42D684-7286-4E41-A85F-9CC207D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77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C1094-2CBC-4E5D-ACB9-3D8F12BB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3AA68A-0E06-4ADD-9687-631473DA8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5F03B8-CD56-4633-9369-3834278B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FFFDCD-1675-448B-B19F-C12739A1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40D800-9833-4C0F-AA75-BED13351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838A-8B6B-4AE4-8FED-141D5E24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45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1D1642-7263-4D17-B323-3A1C43F8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B73953-111A-405E-842E-A1EDE4BD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4F5F6-BCD6-4D5F-9A23-F2D77EB2C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9534-F42D-47CE-8902-3FB748E2BE21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74B15-1B68-4BB3-AF9F-23EF736B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2C05F-341C-4FDF-B363-49B8AB65D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B7C5-7A1E-4B66-AC03-0F260519AB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8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5815A-5C5D-400B-8799-DD5B0BEB0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18EE1-A145-4823-8EED-D95928950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A676B0-265A-41B5-9EAB-ED9B61C8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4"/>
            <a:ext cx="5591175" cy="21240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220A24-7199-42FA-8630-FA5EDF01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187299"/>
            <a:ext cx="5505450" cy="2019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215976-72B3-450E-961C-EA865E2D9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4206599"/>
            <a:ext cx="5372100" cy="1514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B7283FE-C32F-46BA-8760-E604A20DF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270" y="90764"/>
            <a:ext cx="5429250" cy="27241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2AB4AC-15D5-469E-A0C6-FC435AAE9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270" y="2998097"/>
            <a:ext cx="549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12239-BA85-45D8-B020-CE68FB78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29BA4-273C-4DCC-AB21-2B712F01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208B28-C851-42A4-AEC1-BDE0C168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1" y="71438"/>
            <a:ext cx="5410200" cy="3238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44B9C8-CE60-472F-8784-57F7369A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1" y="3309938"/>
            <a:ext cx="5248275" cy="3400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7389EA-2155-4760-8709-31845676B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3" y="85934"/>
            <a:ext cx="5410200" cy="3524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1713A9-077E-494C-8096-F6B3387E9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3787984"/>
            <a:ext cx="5305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E1311C-3FFE-4536-AE4B-94494FBA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7" y="166481"/>
            <a:ext cx="5505450" cy="2019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C3F0A9-51D8-433D-AA50-0D7D5C2B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2" y="2322236"/>
            <a:ext cx="5476875" cy="1285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46FB1E-1198-4B0C-917C-A1CA1837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34" y="3608111"/>
            <a:ext cx="5286375" cy="3219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87DB6B-CA42-466A-A3BA-6C91B97A6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3643"/>
            <a:ext cx="5495925" cy="1704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8B0486-9569-4487-8436-1FBF2F48F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85781"/>
            <a:ext cx="5200650" cy="15049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70C1BB8-47C5-40B1-81F7-C79CCD962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262" y="3993873"/>
            <a:ext cx="55721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312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2023-05-28T16:21:27Z</dcterms:created>
  <dcterms:modified xsi:type="dcterms:W3CDTF">2023-07-24T01:28:52Z</dcterms:modified>
</cp:coreProperties>
</file>