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651B779D-FDB1-4F08-A96C-BB00F3A2F40F}"/>
    <pc:docChg chg="custSel modSld">
      <pc:chgData name="Cordero, Evangelina Natalia" userId="0c597c74-2a81-42ba-8894-030918d8eb8f" providerId="ADAL" clId="{651B779D-FDB1-4F08-A96C-BB00F3A2F40F}" dt="2023-06-03T21:30:43.401" v="23" actId="1076"/>
      <pc:docMkLst>
        <pc:docMk/>
      </pc:docMkLst>
      <pc:sldChg chg="addSp delSp modSp mod">
        <pc:chgData name="Cordero, Evangelina Natalia" userId="0c597c74-2a81-42ba-8894-030918d8eb8f" providerId="ADAL" clId="{651B779D-FDB1-4F08-A96C-BB00F3A2F40F}" dt="2023-06-03T21:23:59.401" v="20" actId="1076"/>
        <pc:sldMkLst>
          <pc:docMk/>
          <pc:sldMk cId="3119563081" sldId="256"/>
        </pc:sldMkLst>
        <pc:picChg chg="mod">
          <ac:chgData name="Cordero, Evangelina Natalia" userId="0c597c74-2a81-42ba-8894-030918d8eb8f" providerId="ADAL" clId="{651B779D-FDB1-4F08-A96C-BB00F3A2F40F}" dt="2023-06-03T21:23:59.401" v="20" actId="1076"/>
          <ac:picMkLst>
            <pc:docMk/>
            <pc:sldMk cId="3119563081" sldId="256"/>
            <ac:picMk id="3" creationId="{AF1DEA87-3FA1-4293-ACAB-8F30B4BBB80A}"/>
          </ac:picMkLst>
        </pc:picChg>
        <pc:picChg chg="add mod">
          <ac:chgData name="Cordero, Evangelina Natalia" userId="0c597c74-2a81-42ba-8894-030918d8eb8f" providerId="ADAL" clId="{651B779D-FDB1-4F08-A96C-BB00F3A2F40F}" dt="2023-06-03T21:10:50.674" v="3" actId="1076"/>
          <ac:picMkLst>
            <pc:docMk/>
            <pc:sldMk cId="3119563081" sldId="256"/>
            <ac:picMk id="6" creationId="{6C829257-D300-4E47-9E55-3133E8766660}"/>
          </ac:picMkLst>
        </pc:picChg>
        <pc:picChg chg="del">
          <ac:chgData name="Cordero, Evangelina Natalia" userId="0c597c74-2a81-42ba-8894-030918d8eb8f" providerId="ADAL" clId="{651B779D-FDB1-4F08-A96C-BB00F3A2F40F}" dt="2023-06-03T21:10:46.050" v="0" actId="478"/>
          <ac:picMkLst>
            <pc:docMk/>
            <pc:sldMk cId="3119563081" sldId="256"/>
            <ac:picMk id="9" creationId="{C4E64B7B-A685-4983-830A-EFE5C2E54F65}"/>
          </ac:picMkLst>
        </pc:picChg>
        <pc:picChg chg="add mod">
          <ac:chgData name="Cordero, Evangelina Natalia" userId="0c597c74-2a81-42ba-8894-030918d8eb8f" providerId="ADAL" clId="{651B779D-FDB1-4F08-A96C-BB00F3A2F40F}" dt="2023-06-03T21:17:25.770" v="6" actId="1076"/>
          <ac:picMkLst>
            <pc:docMk/>
            <pc:sldMk cId="3119563081" sldId="256"/>
            <ac:picMk id="10" creationId="{D8900978-E558-40EB-9CA8-44CAFB5C1716}"/>
          </ac:picMkLst>
        </pc:picChg>
        <pc:picChg chg="del">
          <ac:chgData name="Cordero, Evangelina Natalia" userId="0c597c74-2a81-42ba-8894-030918d8eb8f" providerId="ADAL" clId="{651B779D-FDB1-4F08-A96C-BB00F3A2F40F}" dt="2023-06-03T21:17:22.908" v="4" actId="478"/>
          <ac:picMkLst>
            <pc:docMk/>
            <pc:sldMk cId="3119563081" sldId="256"/>
            <ac:picMk id="13" creationId="{1665019D-90B0-4FBD-888F-EA6DFF9474B8}"/>
          </ac:picMkLst>
        </pc:picChg>
      </pc:sldChg>
      <pc:sldChg chg="addSp delSp modSp mod">
        <pc:chgData name="Cordero, Evangelina Natalia" userId="0c597c74-2a81-42ba-8894-030918d8eb8f" providerId="ADAL" clId="{651B779D-FDB1-4F08-A96C-BB00F3A2F40F}" dt="2023-06-03T21:30:43.401" v="23" actId="1076"/>
        <pc:sldMkLst>
          <pc:docMk/>
          <pc:sldMk cId="2176394068" sldId="258"/>
        </pc:sldMkLst>
        <pc:spChg chg="add del mod">
          <ac:chgData name="Cordero, Evangelina Natalia" userId="0c597c74-2a81-42ba-8894-030918d8eb8f" providerId="ADAL" clId="{651B779D-FDB1-4F08-A96C-BB00F3A2F40F}" dt="2023-06-03T21:21:49.284" v="15" actId="478"/>
          <ac:spMkLst>
            <pc:docMk/>
            <pc:sldMk cId="2176394068" sldId="258"/>
            <ac:spMk id="8" creationId="{F37B8600-DFB8-4E57-9C19-DC4C685A995C}"/>
          </ac:spMkLst>
        </pc:spChg>
        <pc:picChg chg="add mod">
          <ac:chgData name="Cordero, Evangelina Natalia" userId="0c597c74-2a81-42ba-8894-030918d8eb8f" providerId="ADAL" clId="{651B779D-FDB1-4F08-A96C-BB00F3A2F40F}" dt="2023-06-03T21:19:26.972" v="11" actId="1076"/>
          <ac:picMkLst>
            <pc:docMk/>
            <pc:sldMk cId="2176394068" sldId="258"/>
            <ac:picMk id="4" creationId="{5BA2A6FE-1C53-484A-B710-24BD53BCE4F9}"/>
          </ac:picMkLst>
        </pc:picChg>
        <pc:picChg chg="del mod">
          <ac:chgData name="Cordero, Evangelina Natalia" userId="0c597c74-2a81-42ba-8894-030918d8eb8f" providerId="ADAL" clId="{651B779D-FDB1-4F08-A96C-BB00F3A2F40F}" dt="2023-06-03T21:19:13.735" v="9" actId="478"/>
          <ac:picMkLst>
            <pc:docMk/>
            <pc:sldMk cId="2176394068" sldId="258"/>
            <ac:picMk id="7" creationId="{B3106BA8-65AB-45AE-A1BB-6AD6716A1B40}"/>
          </ac:picMkLst>
        </pc:picChg>
        <pc:picChg chg="del">
          <ac:chgData name="Cordero, Evangelina Natalia" userId="0c597c74-2a81-42ba-8894-030918d8eb8f" providerId="ADAL" clId="{651B779D-FDB1-4F08-A96C-BB00F3A2F40F}" dt="2023-06-03T21:30:38.674" v="21" actId="478"/>
          <ac:picMkLst>
            <pc:docMk/>
            <pc:sldMk cId="2176394068" sldId="258"/>
            <ac:picMk id="11" creationId="{2E5F2920-D9BF-42EE-B03C-2F5CB4905753}"/>
          </ac:picMkLst>
        </pc:picChg>
        <pc:picChg chg="add mod">
          <ac:chgData name="Cordero, Evangelina Natalia" userId="0c597c74-2a81-42ba-8894-030918d8eb8f" providerId="ADAL" clId="{651B779D-FDB1-4F08-A96C-BB00F3A2F40F}" dt="2023-06-03T21:20:33.597" v="14" actId="1076"/>
          <ac:picMkLst>
            <pc:docMk/>
            <pc:sldMk cId="2176394068" sldId="258"/>
            <ac:picMk id="12" creationId="{DDA0977E-4F34-4FF2-8D1C-0E75215A86F3}"/>
          </ac:picMkLst>
        </pc:picChg>
        <pc:picChg chg="del mod">
          <ac:chgData name="Cordero, Evangelina Natalia" userId="0c597c74-2a81-42ba-8894-030918d8eb8f" providerId="ADAL" clId="{651B779D-FDB1-4F08-A96C-BB00F3A2F40F}" dt="2023-06-03T21:20:28.370" v="12" actId="478"/>
          <ac:picMkLst>
            <pc:docMk/>
            <pc:sldMk cId="2176394068" sldId="258"/>
            <ac:picMk id="15" creationId="{1C926747-D965-4457-A08B-F48B0A083B68}"/>
          </ac:picMkLst>
        </pc:picChg>
        <pc:picChg chg="add mod">
          <ac:chgData name="Cordero, Evangelina Natalia" userId="0c597c74-2a81-42ba-8894-030918d8eb8f" providerId="ADAL" clId="{651B779D-FDB1-4F08-A96C-BB00F3A2F40F}" dt="2023-06-03T21:30:43.401" v="23" actId="1076"/>
          <ac:picMkLst>
            <pc:docMk/>
            <pc:sldMk cId="2176394068" sldId="258"/>
            <ac:picMk id="16" creationId="{E977FF54-E80A-448E-A857-121383749B9B}"/>
          </ac:picMkLst>
        </pc:picChg>
      </pc:sldChg>
      <pc:sldChg chg="addSp delSp modSp mod">
        <pc:chgData name="Cordero, Evangelina Natalia" userId="0c597c74-2a81-42ba-8894-030918d8eb8f" providerId="ADAL" clId="{651B779D-FDB1-4F08-A96C-BB00F3A2F40F}" dt="2023-06-03T21:23:11.358" v="19" actId="478"/>
        <pc:sldMkLst>
          <pc:docMk/>
          <pc:sldMk cId="56173023" sldId="259"/>
        </pc:sldMkLst>
        <pc:picChg chg="del mod">
          <ac:chgData name="Cordero, Evangelina Natalia" userId="0c597c74-2a81-42ba-8894-030918d8eb8f" providerId="ADAL" clId="{651B779D-FDB1-4F08-A96C-BB00F3A2F40F}" dt="2023-06-03T21:23:11.358" v="19" actId="478"/>
          <ac:picMkLst>
            <pc:docMk/>
            <pc:sldMk cId="56173023" sldId="259"/>
            <ac:picMk id="3" creationId="{542B2228-5FAE-44FD-8EF0-A1A1FF8DDB27}"/>
          </ac:picMkLst>
        </pc:picChg>
        <pc:picChg chg="add mod">
          <ac:chgData name="Cordero, Evangelina Natalia" userId="0c597c74-2a81-42ba-8894-030918d8eb8f" providerId="ADAL" clId="{651B779D-FDB1-4F08-A96C-BB00F3A2F40F}" dt="2023-06-03T21:23:10.341" v="18" actId="1076"/>
          <ac:picMkLst>
            <pc:docMk/>
            <pc:sldMk cId="56173023" sldId="259"/>
            <ac:picMk id="4" creationId="{B85EB2AE-9710-4E77-8B22-1C1BB7D91A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8FBFE-1CCE-4B8E-9F42-92A8B6973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5E01F-65D0-4336-A152-3DC45273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C050B-CB36-4FD3-9D61-50B62307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099E9-EA27-4D1E-9E9D-DFD4E898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DE955-CC66-4367-87EE-D274B20E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5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3614-2D22-4DEC-A9DB-6D4AB83F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D7F3E0-B55A-4E98-BF1F-D4DEB2A6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B745C-C441-4413-B450-3F9405E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6A8CF-DF2B-4AB8-B722-35CE0B30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70B64-8F12-4631-9E9A-D8B028C3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1DCCF9-C750-4A64-A607-9EBD41274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9B1FF3-B29C-42C6-85A8-9D3B2153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97CED-9D11-44FF-8224-D971E87D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20022-85D3-4497-A256-8E0D6C0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84187-59DE-499D-9E37-1D8EBFE1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47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2D6C-0F6D-4F06-A43D-CE74B094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29463-7DB5-4152-A6F5-249D92A8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AC1FF-70C2-447B-8819-4939DE91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D6EF3-8F4F-498A-8131-CBF6C49E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C9B4A-7FBF-4A10-A450-979EAADA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954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6D58-BCA3-468A-B8DD-FFB43DD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BEC46-F7FF-45CA-A7CE-C0D38AC6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22F1B-A74D-49CD-B8D9-32587DC6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A29D1-7A4B-43CF-A9A5-14B88952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E49EC-0F3E-4415-90C5-AD06F239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09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0E321-E269-46DA-A539-6B82FE19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176E7-FA9F-4135-9D33-9F0A7454D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39906-3AD7-4017-9336-50E297C4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73656-D852-40B9-8BEF-244CCFD4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91EAE9-C11A-461A-BA56-2D554FBD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CCC52-0C9F-4BC7-B682-67BB599A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4B063-84B9-40DE-AA69-947BDB88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C7695-62DA-4F67-B72F-97A424C7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AFBE41-D378-4C84-B850-3708D9E0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DC62C-5E07-4C4D-B687-1A821E98D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C75A6E-269B-49DF-A04C-C05B49E64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553070-18E2-496F-B638-8F4584C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A6EA93-8D95-4AB4-A561-E74B322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54E657-AB03-45CF-857F-A83208FA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48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1CE8-5FE7-4562-8A5B-AC0DB6B3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B04D43-C469-4090-85A3-9332B63A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ACDC0-E725-45F7-BA06-3875E78B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070475-FB32-4923-AF30-C850DEA5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77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3FE36D-F31E-48C2-9473-DEB5D124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BC5B55-A5FC-4B1D-91B7-9DB7471A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63F74-6AE6-4AC0-B745-E99BA924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42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D21E0-E160-45AB-B541-8F5C7447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F096B-DC3A-4591-AFF0-02C282A5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BC719-4EE4-406D-9039-248E489C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9B0A56-D47C-46A0-8D82-186FA576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FF64CA-32A1-43AF-B364-CCB3061D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EA25-8C86-46A8-BAD0-C75B1C5D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0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1A4DD-F5FD-46B7-B414-982D2245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468874-4134-4F1D-8A50-5EEB144A7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5CF04-9E25-4896-B49F-4E3ACFC0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918854-8BE9-411B-9FC7-24809C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C0C89-814A-4752-942D-CB50F13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BF4020-2D44-4F17-9C8E-99AAF7E5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4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5C0F79-3017-4E6A-9C4B-9EE893B4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4F8E6-1DB6-43DB-AB55-2FF0BEF2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0EE58-E852-4D71-95B5-2868DCEB2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6F6E-D212-4832-A2C5-3685D5272EE0}" type="datetimeFigureOut">
              <a:rPr lang="es-AR" smtClean="0"/>
              <a:t>3/6/2023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4C707-C94F-42D3-81D0-29282C8F7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01FA5-6C88-4A3D-B90B-01C31F2D3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23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E2FA03-B1AE-4E03-A83E-93144548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603" y="64917"/>
            <a:ext cx="6886575" cy="2352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6A8C3BE-F0B4-4C92-9B9A-646D91E6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315427"/>
            <a:ext cx="5283960" cy="26872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F1DEA87-3FA1-4293-ACAB-8F30B4BBB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29" y="2725394"/>
            <a:ext cx="5524500" cy="2333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829257-D300-4E47-9E55-3133E8766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6" y="5253111"/>
            <a:ext cx="4581525" cy="1295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900978-E558-40EB-9CA8-44CAFB5C1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972" y="3548136"/>
            <a:ext cx="5162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D753-DE8A-4A4E-9A2F-0E0C1AC4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65CC6-E8A4-4C1A-B694-83E5BA07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F4B341-CEEC-4CFB-A3BA-7D513945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2125" cy="3352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033EC7-3D89-4162-B594-2DC6F5E2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0"/>
            <a:ext cx="5198745" cy="34658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160A69-60F9-418D-B953-19755ED28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-37514"/>
            <a:ext cx="5610225" cy="3657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A47AD2-DBD8-4C59-8D6D-2D2CB4D50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96" y="3700463"/>
            <a:ext cx="5562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7CD7B-050D-47F3-B37D-1F8DA8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5B5D0D-D09C-4ED9-8FA6-D56C497D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2125" cy="2171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C3CE04-2D47-498C-8593-7BE89B17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88" y="0"/>
            <a:ext cx="5317148" cy="32937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872E7A6-2F91-424E-B3A5-19AC3D686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99" y="5322553"/>
            <a:ext cx="5505450" cy="11906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A2A6FE-1C53-484A-B710-24BD53BCE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2416007"/>
            <a:ext cx="5219700" cy="16478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A0977E-4F34-4FF2-8D1C-0E75215A8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" y="4348872"/>
            <a:ext cx="5410200" cy="15430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77FF54-E80A-448E-A857-121383749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409" y="3361447"/>
            <a:ext cx="39719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AE43A7-3994-4950-9719-95D1DFFA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0" y="2219325"/>
            <a:ext cx="5581650" cy="24193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5EB2AE-9710-4E77-8B22-1C1BB7D9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0" y="312053"/>
            <a:ext cx="4381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3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2</cp:revision>
  <dcterms:created xsi:type="dcterms:W3CDTF">2023-05-28T16:03:35Z</dcterms:created>
  <dcterms:modified xsi:type="dcterms:W3CDTF">2023-06-03T21:32:05Z</dcterms:modified>
</cp:coreProperties>
</file>