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8FBFE-1CCE-4B8E-9F42-92A8B6973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B5E01F-65D0-4336-A152-3DC452735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4C050B-CB36-4FD3-9D61-50B62307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6F6E-D212-4832-A2C5-3685D5272EE0}" type="datetimeFigureOut">
              <a:rPr lang="es-AR" smtClean="0"/>
              <a:t>28/5/2023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4099E9-EA27-4D1E-9E9D-DFD4E8984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6DE955-CC66-4367-87EE-D274B20E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7454-80F4-4DEA-945F-5CCAF705EA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851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13614-2D22-4DEC-A9DB-6D4AB83F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D7F3E0-B55A-4E98-BF1F-D4DEB2A6E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EB745C-C441-4413-B450-3F9405E0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6F6E-D212-4832-A2C5-3685D5272EE0}" type="datetimeFigureOut">
              <a:rPr lang="es-AR" smtClean="0"/>
              <a:t>28/5/2023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36A8CF-DF2B-4AB8-B722-35CE0B30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970B64-8F12-4631-9E9A-D8B028C3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7454-80F4-4DEA-945F-5CCAF705EA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361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1DCCF9-C750-4A64-A607-9EBD41274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9B1FF3-B29C-42C6-85A8-9D3B2153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397CED-9D11-44FF-8224-D971E87D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6F6E-D212-4832-A2C5-3685D5272EE0}" type="datetimeFigureOut">
              <a:rPr lang="es-AR" smtClean="0"/>
              <a:t>28/5/2023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B20022-85D3-4497-A256-8E0D6C03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F84187-59DE-499D-9E37-1D8EBFE1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7454-80F4-4DEA-945F-5CCAF705EA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047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A2D6C-0F6D-4F06-A43D-CE74B094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329463-7DB5-4152-A6F5-249D92A8C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4AC1FF-70C2-447B-8819-4939DE91C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6F6E-D212-4832-A2C5-3685D5272EE0}" type="datetimeFigureOut">
              <a:rPr lang="es-AR" smtClean="0"/>
              <a:t>28/5/2023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DD6EF3-8F4F-498A-8131-CBF6C49E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3C9B4A-7FBF-4A10-A450-979EAADA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7454-80F4-4DEA-945F-5CCAF705EA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954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46D58-BCA3-468A-B8DD-FFB43DD4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2BEC46-F7FF-45CA-A7CE-C0D38AC63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F22F1B-A74D-49CD-B8D9-32587DC6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6F6E-D212-4832-A2C5-3685D5272EE0}" type="datetimeFigureOut">
              <a:rPr lang="es-AR" smtClean="0"/>
              <a:t>28/5/2023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BA29D1-7A4B-43CF-A9A5-14B88952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5E49EC-0F3E-4415-90C5-AD06F239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7454-80F4-4DEA-945F-5CCAF705EA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809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0E321-E269-46DA-A539-6B82FE19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1176E7-FA9F-4135-9D33-9F0A7454D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239906-3AD7-4017-9336-50E297C44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473656-D852-40B9-8BEF-244CCFD4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6F6E-D212-4832-A2C5-3685D5272EE0}" type="datetimeFigureOut">
              <a:rPr lang="es-AR" smtClean="0"/>
              <a:t>28/5/2023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91EAE9-C11A-461A-BA56-2D554FBD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4CCC52-0C9F-4BC7-B682-67BB599A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7454-80F4-4DEA-945F-5CCAF705EA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15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4B063-84B9-40DE-AA69-947BDB88E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2C7695-62DA-4F67-B72F-97A424C74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AFBE41-D378-4C84-B850-3708D9E01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6DC62C-5E07-4C4D-B687-1A821E98D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C75A6E-269B-49DF-A04C-C05B49E64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7553070-18E2-496F-B638-8F4584CE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6F6E-D212-4832-A2C5-3685D5272EE0}" type="datetimeFigureOut">
              <a:rPr lang="es-AR" smtClean="0"/>
              <a:t>28/5/2023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0A6EA93-8D95-4AB4-A561-E74B322B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54E657-AB03-45CF-857F-A83208FAF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7454-80F4-4DEA-945F-5CCAF705EA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748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11CE8-5FE7-4562-8A5B-AC0DB6B34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6B04D43-C469-4090-85A3-9332B63AA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6F6E-D212-4832-A2C5-3685D5272EE0}" type="datetimeFigureOut">
              <a:rPr lang="es-AR" smtClean="0"/>
              <a:t>28/5/2023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EACDC0-E725-45F7-BA06-3875E78B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070475-FB32-4923-AF30-C850DEA5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7454-80F4-4DEA-945F-5CCAF705EA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774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33FE36D-F31E-48C2-9473-DEB5D124E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6F6E-D212-4832-A2C5-3685D5272EE0}" type="datetimeFigureOut">
              <a:rPr lang="es-AR" smtClean="0"/>
              <a:t>28/5/2023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BC5B55-A5FC-4B1D-91B7-9DB7471AF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563F74-6AE6-4AC0-B745-E99BA924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7454-80F4-4DEA-945F-5CCAF705EA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429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D21E0-E160-45AB-B541-8F5C7447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FF096B-DC3A-4591-AFF0-02C282A5A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7BC719-4EE4-406D-9039-248E489C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9B0A56-D47C-46A0-8D82-186FA576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6F6E-D212-4832-A2C5-3685D5272EE0}" type="datetimeFigureOut">
              <a:rPr lang="es-AR" smtClean="0"/>
              <a:t>28/5/2023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FF64CA-32A1-43AF-B364-CCB3061D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15EA25-8C86-46A8-BAD0-C75B1C5D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7454-80F4-4DEA-945F-5CCAF705EA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104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1A4DD-F5FD-46B7-B414-982D22452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A468874-4134-4F1D-8A50-5EEB144A7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55CF04-9E25-4896-B49F-4E3ACFC00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918854-8BE9-411B-9FC7-24809CD8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6F6E-D212-4832-A2C5-3685D5272EE0}" type="datetimeFigureOut">
              <a:rPr lang="es-AR" smtClean="0"/>
              <a:t>28/5/2023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9C0C89-814A-4752-942D-CB50F135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BF4020-2D44-4F17-9C8E-99AAF7E5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D7454-80F4-4DEA-945F-5CCAF705EA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949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5C0F79-3017-4E6A-9C4B-9EE893B48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14F8E6-1DB6-43DB-AB55-2FF0BEF2D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F0EE58-E852-4D71-95B5-2868DCEB2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36F6E-D212-4832-A2C5-3685D5272EE0}" type="datetimeFigureOut">
              <a:rPr lang="es-AR" smtClean="0"/>
              <a:t>28/5/2023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74C707-C94F-42D3-81D0-29282C8F7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D01FA5-6C88-4A3D-B90B-01C31F2D3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D7454-80F4-4DEA-945F-5CCAF705EA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323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1E2FA03-B1AE-4E03-A83E-931445483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5603" y="64917"/>
            <a:ext cx="6886575" cy="23526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C402986-25C4-46C9-8366-09DD970F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55" y="2646411"/>
            <a:ext cx="5743575" cy="2286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4E64B7B-A685-4983-830A-EFE5C2E54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4971097"/>
            <a:ext cx="5629275" cy="17240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6A8C3BE-F0B4-4C92-9B9A-646D91E63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3680" y="315427"/>
            <a:ext cx="5283960" cy="268721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665019D-90B0-4FBD-888F-EA6DFF9474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390" y="3565573"/>
            <a:ext cx="54292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6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FD753-DE8A-4A4E-9A2F-0E0C1AC4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665CC6-E8A4-4C1A-B694-83E5BA07C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F4B341-CEEC-4CFB-A3BA-7D5139455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72125" cy="3352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D033EC7-3D89-4162-B594-2DC6F5E20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52800"/>
            <a:ext cx="5198745" cy="346583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C160A69-60F9-418D-B953-19755ED28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575" y="-37514"/>
            <a:ext cx="5610225" cy="36576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8A47AD2-DBD8-4C59-8D6D-2D2CB4D50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7996" y="3700463"/>
            <a:ext cx="55626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3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7CD7B-050D-47F3-B37D-1F8DA865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1C926747-D965-4457-A08B-F48B0A083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648075"/>
            <a:ext cx="5505450" cy="1457325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05B5D0D-D09C-4ED9-8FA6-D56C497D7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572125" cy="21717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3106BA8-65AB-45AE-A1BB-6AD6716A1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71700"/>
            <a:ext cx="5448300" cy="14763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C3CE04-2D47-498C-8593-7BE89B1716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288" y="0"/>
            <a:ext cx="5317148" cy="329372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E5F2920-D9BF-42EE-B03C-2F5CB4905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9299" y="3293728"/>
            <a:ext cx="5543550" cy="20288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872E7A6-2F91-424E-B3A5-19AC3D686C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9299" y="5322553"/>
            <a:ext cx="55054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9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42B2228-5FAE-44FD-8EF0-A1A1FF8DD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09" y="157089"/>
            <a:ext cx="5572125" cy="16764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EAE43A7-3994-4950-9719-95D1DFFAF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30" y="2219325"/>
            <a:ext cx="55816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30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PECOM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Cordero, Evangelina Natalia</dc:creator>
  <cp:lastModifiedBy>Cordero, Evangelina Natalia</cp:lastModifiedBy>
  <cp:revision>1</cp:revision>
  <dcterms:created xsi:type="dcterms:W3CDTF">2023-05-28T16:03:35Z</dcterms:created>
  <dcterms:modified xsi:type="dcterms:W3CDTF">2023-05-28T16:13:04Z</dcterms:modified>
</cp:coreProperties>
</file>