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8FCC-5F11-4A26-A199-0D1A62D2C6DD}" v="23" dt="2023-03-30T21:34:38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98A38FCC-5F11-4A26-A199-0D1A62D2C6DD}"/>
    <pc:docChg chg="undo custSel addSld delSld modSld">
      <pc:chgData name="Cordero, Evangelina Natalia" userId="0c597c74-2a81-42ba-8894-030918d8eb8f" providerId="ADAL" clId="{98A38FCC-5F11-4A26-A199-0D1A62D2C6DD}" dt="2023-03-30T21:37:38.835" v="1038" actId="1076"/>
      <pc:docMkLst>
        <pc:docMk/>
      </pc:docMkLst>
      <pc:sldChg chg="addSp delSp modSp mod">
        <pc:chgData name="Cordero, Evangelina Natalia" userId="0c597c74-2a81-42ba-8894-030918d8eb8f" providerId="ADAL" clId="{98A38FCC-5F11-4A26-A199-0D1A62D2C6DD}" dt="2023-03-29T18:38:26.564" v="151" actId="14100"/>
        <pc:sldMkLst>
          <pc:docMk/>
          <pc:sldMk cId="3684975383" sldId="258"/>
        </pc:sldMkLst>
        <pc:spChg chg="mod">
          <ac:chgData name="Cordero, Evangelina Natalia" userId="0c597c74-2a81-42ba-8894-030918d8eb8f" providerId="ADAL" clId="{98A38FCC-5F11-4A26-A199-0D1A62D2C6DD}" dt="2023-03-29T18:38:04.784" v="148" actId="255"/>
          <ac:spMkLst>
            <pc:docMk/>
            <pc:sldMk cId="3684975383" sldId="258"/>
            <ac:spMk id="2" creationId="{2AFDDD81-3EE7-49E6-ADAC-FBBDDEEDE0D6}"/>
          </ac:spMkLst>
        </pc:spChg>
        <pc:spChg chg="mod">
          <ac:chgData name="Cordero, Evangelina Natalia" userId="0c597c74-2a81-42ba-8894-030918d8eb8f" providerId="ADAL" clId="{98A38FCC-5F11-4A26-A199-0D1A62D2C6DD}" dt="2023-03-29T18:38:00.752" v="147" actId="255"/>
          <ac:spMkLst>
            <pc:docMk/>
            <pc:sldMk cId="3684975383" sldId="258"/>
            <ac:spMk id="3" creationId="{34D9D863-375E-4249-82F1-C7B3C29BE1E8}"/>
          </ac:spMkLst>
        </pc:spChg>
        <pc:spChg chg="del">
          <ac:chgData name="Cordero, Evangelina Natalia" userId="0c597c74-2a81-42ba-8894-030918d8eb8f" providerId="ADAL" clId="{98A38FCC-5F11-4A26-A199-0D1A62D2C6DD}" dt="2023-03-29T18:33:44.668" v="140" actId="26606"/>
          <ac:spMkLst>
            <pc:docMk/>
            <pc:sldMk cId="3684975383" sldId="258"/>
            <ac:spMk id="88" creationId="{158B3569-73B2-4D05-8E95-886A6EE17F1F}"/>
          </ac:spMkLst>
        </pc:spChg>
        <pc:spChg chg="del">
          <ac:chgData name="Cordero, Evangelina Natalia" userId="0c597c74-2a81-42ba-8894-030918d8eb8f" providerId="ADAL" clId="{98A38FCC-5F11-4A26-A199-0D1A62D2C6DD}" dt="2023-03-29T18:33:44.668" v="140" actId="26606"/>
          <ac:spMkLst>
            <pc:docMk/>
            <pc:sldMk cId="3684975383" sldId="258"/>
            <ac:spMk id="89" creationId="{B71758F4-3F46-45DA-8AC5-4E508DA080BA}"/>
          </ac:spMkLst>
        </pc:spChg>
        <pc:spChg chg="del">
          <ac:chgData name="Cordero, Evangelina Natalia" userId="0c597c74-2a81-42ba-8894-030918d8eb8f" providerId="ADAL" clId="{98A38FCC-5F11-4A26-A199-0D1A62D2C6DD}" dt="2023-03-29T18:33:44.668" v="140" actId="26606"/>
          <ac:spMkLst>
            <pc:docMk/>
            <pc:sldMk cId="3684975383" sldId="258"/>
            <ac:spMk id="91" creationId="{8D61482F-F3C5-4D66-8C5D-C6BBE3E1275C}"/>
          </ac:spMkLst>
        </pc:spChg>
        <pc:spChg chg="add del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96" creationId="{158B3569-73B2-4D05-8E95-886A6EE17F1F}"/>
          </ac:spMkLst>
        </pc:spChg>
        <pc:spChg chg="add del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98" creationId="{B71758F4-3F46-45DA-8AC5-4E508DA080BA}"/>
          </ac:spMkLst>
        </pc:spChg>
        <pc:spChg chg="add del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102" creationId="{8D61482F-F3C5-4D66-8C5D-C6BBE3E1275C}"/>
          </ac:spMkLst>
        </pc:spChg>
        <pc:spChg chg="add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107" creationId="{158B3569-73B2-4D05-8E95-886A6EE17F1F}"/>
          </ac:spMkLst>
        </pc:spChg>
        <pc:spChg chg="add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109" creationId="{B71758F4-3F46-45DA-8AC5-4E508DA080BA}"/>
          </ac:spMkLst>
        </pc:spChg>
        <pc:spChg chg="add">
          <ac:chgData name="Cordero, Evangelina Natalia" userId="0c597c74-2a81-42ba-8894-030918d8eb8f" providerId="ADAL" clId="{98A38FCC-5F11-4A26-A199-0D1A62D2C6DD}" dt="2023-03-29T18:37:30.590" v="141" actId="26606"/>
          <ac:spMkLst>
            <pc:docMk/>
            <pc:sldMk cId="3684975383" sldId="258"/>
            <ac:spMk id="113" creationId="{8D61482F-F3C5-4D66-8C5D-C6BBE3E1275C}"/>
          </ac:spMkLst>
        </pc:spChg>
        <pc:picChg chg="mod">
          <ac:chgData name="Cordero, Evangelina Natalia" userId="0c597c74-2a81-42ba-8894-030918d8eb8f" providerId="ADAL" clId="{98A38FCC-5F11-4A26-A199-0D1A62D2C6DD}" dt="2023-03-29T18:38:24.275" v="150" actId="1076"/>
          <ac:picMkLst>
            <pc:docMk/>
            <pc:sldMk cId="3684975383" sldId="258"/>
            <ac:picMk id="11" creationId="{9EEFB07E-8B77-44C0-9CB4-25D0DC54282D}"/>
          </ac:picMkLst>
        </pc:picChg>
        <pc:picChg chg="mod">
          <ac:chgData name="Cordero, Evangelina Natalia" userId="0c597c74-2a81-42ba-8894-030918d8eb8f" providerId="ADAL" clId="{98A38FCC-5F11-4A26-A199-0D1A62D2C6DD}" dt="2023-03-29T18:38:26.564" v="151" actId="14100"/>
          <ac:picMkLst>
            <pc:docMk/>
            <pc:sldMk cId="3684975383" sldId="258"/>
            <ac:picMk id="12" creationId="{1F1F3672-77AF-4254-932A-F78428EF39E4}"/>
          </ac:picMkLst>
        </pc:picChg>
        <pc:cxnChg chg="del">
          <ac:chgData name="Cordero, Evangelina Natalia" userId="0c597c74-2a81-42ba-8894-030918d8eb8f" providerId="ADAL" clId="{98A38FCC-5F11-4A26-A199-0D1A62D2C6DD}" dt="2023-03-29T18:33:44.668" v="140" actId="26606"/>
          <ac:cxnSpMkLst>
            <pc:docMk/>
            <pc:sldMk cId="3684975383" sldId="258"/>
            <ac:cxnSpMk id="90" creationId="{56020367-4FD5-4596-8E10-C5F095CD8DBF}"/>
          </ac:cxnSpMkLst>
        </pc:cxnChg>
        <pc:cxnChg chg="add del">
          <ac:chgData name="Cordero, Evangelina Natalia" userId="0c597c74-2a81-42ba-8894-030918d8eb8f" providerId="ADAL" clId="{98A38FCC-5F11-4A26-A199-0D1A62D2C6DD}" dt="2023-03-29T18:37:30.590" v="141" actId="26606"/>
          <ac:cxnSpMkLst>
            <pc:docMk/>
            <pc:sldMk cId="3684975383" sldId="258"/>
            <ac:cxnSpMk id="100" creationId="{56020367-4FD5-4596-8E10-C5F095CD8DBF}"/>
          </ac:cxnSpMkLst>
        </pc:cxnChg>
        <pc:cxnChg chg="add">
          <ac:chgData name="Cordero, Evangelina Natalia" userId="0c597c74-2a81-42ba-8894-030918d8eb8f" providerId="ADAL" clId="{98A38FCC-5F11-4A26-A199-0D1A62D2C6DD}" dt="2023-03-29T18:37:30.590" v="141" actId="26606"/>
          <ac:cxnSpMkLst>
            <pc:docMk/>
            <pc:sldMk cId="3684975383" sldId="258"/>
            <ac:cxnSpMk id="111" creationId="{56020367-4FD5-4596-8E10-C5F095CD8DBF}"/>
          </ac:cxnSpMkLst>
        </pc:cxnChg>
      </pc:sldChg>
      <pc:sldChg chg="new del">
        <pc:chgData name="Cordero, Evangelina Natalia" userId="0c597c74-2a81-42ba-8894-030918d8eb8f" providerId="ADAL" clId="{98A38FCC-5F11-4A26-A199-0D1A62D2C6DD}" dt="2023-03-29T18:30:34.045" v="121" actId="47"/>
        <pc:sldMkLst>
          <pc:docMk/>
          <pc:sldMk cId="752672497" sldId="259"/>
        </pc:sldMkLst>
      </pc:sldChg>
      <pc:sldChg chg="addSp delSp modSp add del mod">
        <pc:chgData name="Cordero, Evangelina Natalia" userId="0c597c74-2a81-42ba-8894-030918d8eb8f" providerId="ADAL" clId="{98A38FCC-5F11-4A26-A199-0D1A62D2C6DD}" dt="2023-03-29T18:22:57.952" v="119" actId="2696"/>
        <pc:sldMkLst>
          <pc:docMk/>
          <pc:sldMk cId="2498545119" sldId="259"/>
        </pc:sldMkLst>
        <pc:spChg chg="mod">
          <ac:chgData name="Cordero, Evangelina Natalia" userId="0c597c74-2a81-42ba-8894-030918d8eb8f" providerId="ADAL" clId="{98A38FCC-5F11-4A26-A199-0D1A62D2C6DD}" dt="2023-03-29T18:22:11.170" v="39" actId="20577"/>
          <ac:spMkLst>
            <pc:docMk/>
            <pc:sldMk cId="2498545119" sldId="259"/>
            <ac:spMk id="2" creationId="{2AFDDD81-3EE7-49E6-ADAC-FBBDDEEDE0D6}"/>
          </ac:spMkLst>
        </pc:spChg>
        <pc:spChg chg="mod">
          <ac:chgData name="Cordero, Evangelina Natalia" userId="0c597c74-2a81-42ba-8894-030918d8eb8f" providerId="ADAL" clId="{98A38FCC-5F11-4A26-A199-0D1A62D2C6DD}" dt="2023-03-29T18:22:49.870" v="118" actId="20577"/>
          <ac:spMkLst>
            <pc:docMk/>
            <pc:sldMk cId="2498545119" sldId="259"/>
            <ac:spMk id="3" creationId="{34D9D863-375E-4249-82F1-C7B3C29BE1E8}"/>
          </ac:spMkLst>
        </pc:spChg>
        <pc:spChg chg="del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88" creationId="{158B3569-73B2-4D05-8E95-886A6EE17F1F}"/>
          </ac:spMkLst>
        </pc:spChg>
        <pc:spChg chg="del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89" creationId="{B71758F4-3F46-45DA-8AC5-4E508DA080BA}"/>
          </ac:spMkLst>
        </pc:spChg>
        <pc:spChg chg="del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91" creationId="{8D61482F-F3C5-4D66-8C5D-C6BBE3E1275C}"/>
          </ac:spMkLst>
        </pc:spChg>
        <pc:spChg chg="add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96" creationId="{158B3569-73B2-4D05-8E95-886A6EE17F1F}"/>
          </ac:spMkLst>
        </pc:spChg>
        <pc:spChg chg="add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98" creationId="{B71758F4-3F46-45DA-8AC5-4E508DA080BA}"/>
          </ac:spMkLst>
        </pc:spChg>
        <pc:spChg chg="add">
          <ac:chgData name="Cordero, Evangelina Natalia" userId="0c597c74-2a81-42ba-8894-030918d8eb8f" providerId="ADAL" clId="{98A38FCC-5F11-4A26-A199-0D1A62D2C6DD}" dt="2023-03-29T18:22:04.624" v="36" actId="26606"/>
          <ac:spMkLst>
            <pc:docMk/>
            <pc:sldMk cId="2498545119" sldId="259"/>
            <ac:spMk id="102" creationId="{8D61482F-F3C5-4D66-8C5D-C6BBE3E1275C}"/>
          </ac:spMkLst>
        </pc:spChg>
        <pc:picChg chg="add mod">
          <ac:chgData name="Cordero, Evangelina Natalia" userId="0c597c74-2a81-42ba-8894-030918d8eb8f" providerId="ADAL" clId="{98A38FCC-5F11-4A26-A199-0D1A62D2C6DD}" dt="2023-03-29T18:22:08.512" v="37" actId="1076"/>
          <ac:picMkLst>
            <pc:docMk/>
            <pc:sldMk cId="2498545119" sldId="259"/>
            <ac:picMk id="4" creationId="{2138BE1F-62C1-4127-BE57-144561E335F0}"/>
          </ac:picMkLst>
        </pc:picChg>
        <pc:picChg chg="ord">
          <ac:chgData name="Cordero, Evangelina Natalia" userId="0c597c74-2a81-42ba-8894-030918d8eb8f" providerId="ADAL" clId="{98A38FCC-5F11-4A26-A199-0D1A62D2C6DD}" dt="2023-03-29T18:22:04.624" v="36" actId="26606"/>
          <ac:picMkLst>
            <pc:docMk/>
            <pc:sldMk cId="2498545119" sldId="259"/>
            <ac:picMk id="7" creationId="{7BB7F3AF-E6B3-40EA-85CE-D309393D3468}"/>
          </ac:picMkLst>
        </pc:picChg>
        <pc:picChg chg="del">
          <ac:chgData name="Cordero, Evangelina Natalia" userId="0c597c74-2a81-42ba-8894-030918d8eb8f" providerId="ADAL" clId="{98A38FCC-5F11-4A26-A199-0D1A62D2C6DD}" dt="2023-03-29T18:20:24.336" v="2" actId="478"/>
          <ac:picMkLst>
            <pc:docMk/>
            <pc:sldMk cId="2498545119" sldId="259"/>
            <ac:picMk id="11" creationId="{9EEFB07E-8B77-44C0-9CB4-25D0DC54282D}"/>
          </ac:picMkLst>
        </pc:picChg>
        <pc:picChg chg="del">
          <ac:chgData name="Cordero, Evangelina Natalia" userId="0c597c74-2a81-42ba-8894-030918d8eb8f" providerId="ADAL" clId="{98A38FCC-5F11-4A26-A199-0D1A62D2C6DD}" dt="2023-03-29T18:20:23.199" v="1" actId="478"/>
          <ac:picMkLst>
            <pc:docMk/>
            <pc:sldMk cId="2498545119" sldId="259"/>
            <ac:picMk id="12" creationId="{1F1F3672-77AF-4254-932A-F78428EF39E4}"/>
          </ac:picMkLst>
        </pc:picChg>
        <pc:cxnChg chg="del">
          <ac:chgData name="Cordero, Evangelina Natalia" userId="0c597c74-2a81-42ba-8894-030918d8eb8f" providerId="ADAL" clId="{98A38FCC-5F11-4A26-A199-0D1A62D2C6DD}" dt="2023-03-29T18:22:04.624" v="36" actId="26606"/>
          <ac:cxnSpMkLst>
            <pc:docMk/>
            <pc:sldMk cId="2498545119" sldId="259"/>
            <ac:cxnSpMk id="90" creationId="{56020367-4FD5-4596-8E10-C5F095CD8DBF}"/>
          </ac:cxnSpMkLst>
        </pc:cxnChg>
        <pc:cxnChg chg="add">
          <ac:chgData name="Cordero, Evangelina Natalia" userId="0c597c74-2a81-42ba-8894-030918d8eb8f" providerId="ADAL" clId="{98A38FCC-5F11-4A26-A199-0D1A62D2C6DD}" dt="2023-03-29T18:22:04.624" v="36" actId="26606"/>
          <ac:cxnSpMkLst>
            <pc:docMk/>
            <pc:sldMk cId="2498545119" sldId="259"/>
            <ac:cxnSpMk id="100" creationId="{56020367-4FD5-4596-8E10-C5F095CD8DBF}"/>
          </ac:cxnSpMkLst>
        </pc:cxnChg>
      </pc:sldChg>
      <pc:sldChg chg="addSp delSp modSp add mod">
        <pc:chgData name="Cordero, Evangelina Natalia" userId="0c597c74-2a81-42ba-8894-030918d8eb8f" providerId="ADAL" clId="{98A38FCC-5F11-4A26-A199-0D1A62D2C6DD}" dt="2023-03-29T19:01:37.736" v="759" actId="1076"/>
        <pc:sldMkLst>
          <pc:docMk/>
          <pc:sldMk cId="2779699496" sldId="259"/>
        </pc:sldMkLst>
        <pc:spChg chg="del mod">
          <ac:chgData name="Cordero, Evangelina Natalia" userId="0c597c74-2a81-42ba-8894-030918d8eb8f" providerId="ADAL" clId="{98A38FCC-5F11-4A26-A199-0D1A62D2C6DD}" dt="2023-03-29T18:40:37.374" v="291" actId="478"/>
          <ac:spMkLst>
            <pc:docMk/>
            <pc:sldMk cId="2779699496" sldId="259"/>
            <ac:spMk id="2" creationId="{2AFDDD81-3EE7-49E6-ADAC-FBBDDEEDE0D6}"/>
          </ac:spMkLst>
        </pc:spChg>
        <pc:spChg chg="mod">
          <ac:chgData name="Cordero, Evangelina Natalia" userId="0c597c74-2a81-42ba-8894-030918d8eb8f" providerId="ADAL" clId="{98A38FCC-5F11-4A26-A199-0D1A62D2C6DD}" dt="2023-03-29T18:45:21.523" v="330" actId="255"/>
          <ac:spMkLst>
            <pc:docMk/>
            <pc:sldMk cId="2779699496" sldId="259"/>
            <ac:spMk id="3" creationId="{34D9D863-375E-4249-82F1-C7B3C29BE1E8}"/>
          </ac:spMkLst>
        </pc:spChg>
        <pc:spChg chg="add del mod">
          <ac:chgData name="Cordero, Evangelina Natalia" userId="0c597c74-2a81-42ba-8894-030918d8eb8f" providerId="ADAL" clId="{98A38FCC-5F11-4A26-A199-0D1A62D2C6DD}" dt="2023-03-29T18:40:40.205" v="292" actId="478"/>
          <ac:spMkLst>
            <pc:docMk/>
            <pc:sldMk cId="2779699496" sldId="259"/>
            <ac:spMk id="5" creationId="{67AFFC9F-ED11-455D-B7C2-D18BE78DDA1E}"/>
          </ac:spMkLst>
        </pc:spChg>
        <pc:spChg chg="add mod">
          <ac:chgData name="Cordero, Evangelina Natalia" userId="0c597c74-2a81-42ba-8894-030918d8eb8f" providerId="ADAL" clId="{98A38FCC-5F11-4A26-A199-0D1A62D2C6DD}" dt="2023-03-29T19:01:26.348" v="757" actId="14100"/>
          <ac:spMkLst>
            <pc:docMk/>
            <pc:sldMk cId="2779699496" sldId="259"/>
            <ac:spMk id="18" creationId="{012327D5-4493-460C-B3C2-F9F0C0F94D2C}"/>
          </ac:spMkLst>
        </pc:spChg>
        <pc:spChg chg="add mod">
          <ac:chgData name="Cordero, Evangelina Natalia" userId="0c597c74-2a81-42ba-8894-030918d8eb8f" providerId="ADAL" clId="{98A38FCC-5F11-4A26-A199-0D1A62D2C6DD}" dt="2023-03-29T19:01:37.736" v="759" actId="1076"/>
          <ac:spMkLst>
            <pc:docMk/>
            <pc:sldMk cId="2779699496" sldId="259"/>
            <ac:spMk id="19" creationId="{04E20AB8-FCCC-4BC6-BE7E-3E17294CCDF8}"/>
          </ac:spMkLst>
        </pc:spChg>
        <pc:spChg chg="add mod">
          <ac:chgData name="Cordero, Evangelina Natalia" userId="0c597c74-2a81-42ba-8894-030918d8eb8f" providerId="ADAL" clId="{98A38FCC-5F11-4A26-A199-0D1A62D2C6DD}" dt="2023-03-29T19:01:35.748" v="758" actId="1076"/>
          <ac:spMkLst>
            <pc:docMk/>
            <pc:sldMk cId="2779699496" sldId="259"/>
            <ac:spMk id="20" creationId="{3EBA8CF0-6BB0-4252-A933-29983AAD24BD}"/>
          </ac:spMkLst>
        </pc:spChg>
        <pc:spChg chg="del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07" creationId="{158B3569-73B2-4D05-8E95-886A6EE17F1F}"/>
          </ac:spMkLst>
        </pc:spChg>
        <pc:spChg chg="del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09" creationId="{B71758F4-3F46-45DA-8AC5-4E508DA080BA}"/>
          </ac:spMkLst>
        </pc:spChg>
        <pc:spChg chg="del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13" creationId="{8D61482F-F3C5-4D66-8C5D-C6BBE3E1275C}"/>
          </ac:spMkLst>
        </pc:spChg>
        <pc:spChg chg="add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18" creationId="{EFA9B6C6-A247-48A8-9A1C-1E36FA9456B5}"/>
          </ac:spMkLst>
        </pc:spChg>
        <pc:spChg chg="add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20" creationId="{C5CB530E-515E-412C-9DF1-5F8FFBD6F383}"/>
          </ac:spMkLst>
        </pc:spChg>
        <pc:spChg chg="add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22" creationId="{712D4376-A578-4FF1-94FC-245E7A6A489F}"/>
          </ac:spMkLst>
        </pc:spChg>
        <pc:spChg chg="add">
          <ac:chgData name="Cordero, Evangelina Natalia" userId="0c597c74-2a81-42ba-8894-030918d8eb8f" providerId="ADAL" clId="{98A38FCC-5F11-4A26-A199-0D1A62D2C6DD}" dt="2023-03-29T18:40:49.242" v="293" actId="26606"/>
          <ac:spMkLst>
            <pc:docMk/>
            <pc:sldMk cId="2779699496" sldId="259"/>
            <ac:spMk id="124" creationId="{AEA7509D-F04F-40CB-A0B3-EEF16499CC9F}"/>
          </ac:spMkLst>
        </pc:spChg>
        <pc:picChg chg="mod">
          <ac:chgData name="Cordero, Evangelina Natalia" userId="0c597c74-2a81-42ba-8894-030918d8eb8f" providerId="ADAL" clId="{98A38FCC-5F11-4A26-A199-0D1A62D2C6DD}" dt="2023-03-29T18:59:19.519" v="562" actId="14100"/>
          <ac:picMkLst>
            <pc:docMk/>
            <pc:sldMk cId="2779699496" sldId="259"/>
            <ac:picMk id="11" creationId="{9EEFB07E-8B77-44C0-9CB4-25D0DC54282D}"/>
          </ac:picMkLst>
        </pc:picChg>
        <pc:picChg chg="del">
          <ac:chgData name="Cordero, Evangelina Natalia" userId="0c597c74-2a81-42ba-8894-030918d8eb8f" providerId="ADAL" clId="{98A38FCC-5F11-4A26-A199-0D1A62D2C6DD}" dt="2023-03-29T18:40:32.792" v="288" actId="478"/>
          <ac:picMkLst>
            <pc:docMk/>
            <pc:sldMk cId="2779699496" sldId="259"/>
            <ac:picMk id="12" creationId="{1F1F3672-77AF-4254-932A-F78428EF39E4}"/>
          </ac:picMkLst>
        </pc:picChg>
        <pc:cxnChg chg="del">
          <ac:chgData name="Cordero, Evangelina Natalia" userId="0c597c74-2a81-42ba-8894-030918d8eb8f" providerId="ADAL" clId="{98A38FCC-5F11-4A26-A199-0D1A62D2C6DD}" dt="2023-03-29T18:40:49.242" v="293" actId="26606"/>
          <ac:cxnSpMkLst>
            <pc:docMk/>
            <pc:sldMk cId="2779699496" sldId="259"/>
            <ac:cxnSpMk id="111" creationId="{56020367-4FD5-4596-8E10-C5F095CD8DBF}"/>
          </ac:cxnSpMkLst>
        </pc:cxnChg>
        <pc:cxnChg chg="add">
          <ac:chgData name="Cordero, Evangelina Natalia" userId="0c597c74-2a81-42ba-8894-030918d8eb8f" providerId="ADAL" clId="{98A38FCC-5F11-4A26-A199-0D1A62D2C6DD}" dt="2023-03-29T18:40:49.242" v="293" actId="26606"/>
          <ac:cxnSpMkLst>
            <pc:docMk/>
            <pc:sldMk cId="2779699496" sldId="259"/>
            <ac:cxnSpMk id="126" creationId="{56020367-4FD5-4596-8E10-C5F095CD8DBF}"/>
          </ac:cxnSpMkLst>
        </pc:cxnChg>
      </pc:sldChg>
      <pc:sldChg chg="modSp add del mod">
        <pc:chgData name="Cordero, Evangelina Natalia" userId="0c597c74-2a81-42ba-8894-030918d8eb8f" providerId="ADAL" clId="{98A38FCC-5F11-4A26-A199-0D1A62D2C6DD}" dt="2023-03-29T18:38:28.783" v="152" actId="47"/>
        <pc:sldMkLst>
          <pc:docMk/>
          <pc:sldMk cId="3134960313" sldId="259"/>
        </pc:sldMkLst>
        <pc:spChg chg="mod">
          <ac:chgData name="Cordero, Evangelina Natalia" userId="0c597c74-2a81-42ba-8894-030918d8eb8f" providerId="ADAL" clId="{98A38FCC-5F11-4A26-A199-0D1A62D2C6DD}" dt="2023-03-29T18:33:18.177" v="131" actId="14100"/>
          <ac:spMkLst>
            <pc:docMk/>
            <pc:sldMk cId="3134960313" sldId="259"/>
            <ac:spMk id="2" creationId="{2AFDDD81-3EE7-49E6-ADAC-FBBDDEEDE0D6}"/>
          </ac:spMkLst>
        </pc:spChg>
        <pc:spChg chg="mod">
          <ac:chgData name="Cordero, Evangelina Natalia" userId="0c597c74-2a81-42ba-8894-030918d8eb8f" providerId="ADAL" clId="{98A38FCC-5F11-4A26-A199-0D1A62D2C6DD}" dt="2023-03-29T18:33:11.899" v="129" actId="1076"/>
          <ac:spMkLst>
            <pc:docMk/>
            <pc:sldMk cId="3134960313" sldId="259"/>
            <ac:spMk id="3" creationId="{34D9D863-375E-4249-82F1-C7B3C29BE1E8}"/>
          </ac:spMkLst>
        </pc:spChg>
        <pc:picChg chg="mod">
          <ac:chgData name="Cordero, Evangelina Natalia" userId="0c597c74-2a81-42ba-8894-030918d8eb8f" providerId="ADAL" clId="{98A38FCC-5F11-4A26-A199-0D1A62D2C6DD}" dt="2023-03-29T18:33:21.829" v="133" actId="1076"/>
          <ac:picMkLst>
            <pc:docMk/>
            <pc:sldMk cId="3134960313" sldId="259"/>
            <ac:picMk id="11" creationId="{9EEFB07E-8B77-44C0-9CB4-25D0DC54282D}"/>
          </ac:picMkLst>
        </pc:picChg>
        <pc:picChg chg="mod">
          <ac:chgData name="Cordero, Evangelina Natalia" userId="0c597c74-2a81-42ba-8894-030918d8eb8f" providerId="ADAL" clId="{98A38FCC-5F11-4A26-A199-0D1A62D2C6DD}" dt="2023-03-29T18:33:23.073" v="134" actId="1076"/>
          <ac:picMkLst>
            <pc:docMk/>
            <pc:sldMk cId="3134960313" sldId="259"/>
            <ac:picMk id="12" creationId="{1F1F3672-77AF-4254-932A-F78428EF39E4}"/>
          </ac:picMkLst>
        </pc:picChg>
      </pc:sldChg>
      <pc:sldChg chg="addSp delSp modSp new mod">
        <pc:chgData name="Cordero, Evangelina Natalia" userId="0c597c74-2a81-42ba-8894-030918d8eb8f" providerId="ADAL" clId="{98A38FCC-5F11-4A26-A199-0D1A62D2C6DD}" dt="2023-03-30T21:37:38.835" v="1038" actId="1076"/>
        <pc:sldMkLst>
          <pc:docMk/>
          <pc:sldMk cId="1017467675" sldId="260"/>
        </pc:sldMkLst>
        <pc:spChg chg="del">
          <ac:chgData name="Cordero, Evangelina Natalia" userId="0c597c74-2a81-42ba-8894-030918d8eb8f" providerId="ADAL" clId="{98A38FCC-5F11-4A26-A199-0D1A62D2C6DD}" dt="2023-03-30T00:23:30.499" v="762" actId="478"/>
          <ac:spMkLst>
            <pc:docMk/>
            <pc:sldMk cId="1017467675" sldId="260"/>
            <ac:spMk id="2" creationId="{4BAC8423-1A8F-4AA9-B34B-08858047574C}"/>
          </ac:spMkLst>
        </pc:spChg>
        <pc:spChg chg="del">
          <ac:chgData name="Cordero, Evangelina Natalia" userId="0c597c74-2a81-42ba-8894-030918d8eb8f" providerId="ADAL" clId="{98A38FCC-5F11-4A26-A199-0D1A62D2C6DD}" dt="2023-03-30T00:23:26.706" v="761" actId="478"/>
          <ac:spMkLst>
            <pc:docMk/>
            <pc:sldMk cId="1017467675" sldId="260"/>
            <ac:spMk id="3" creationId="{1C77C3EE-3857-4FA1-A9CF-632DAFEB3E4A}"/>
          </ac:spMkLst>
        </pc:spChg>
        <pc:spChg chg="add mod">
          <ac:chgData name="Cordero, Evangelina Natalia" userId="0c597c74-2a81-42ba-8894-030918d8eb8f" providerId="ADAL" clId="{98A38FCC-5F11-4A26-A199-0D1A62D2C6DD}" dt="2023-03-30T00:24:56.393" v="771" actId="14100"/>
          <ac:spMkLst>
            <pc:docMk/>
            <pc:sldMk cId="1017467675" sldId="260"/>
            <ac:spMk id="13" creationId="{61CC5F53-6A8B-4786-BA11-D58A4C29AE05}"/>
          </ac:spMkLst>
        </pc:spChg>
        <pc:spChg chg="add">
          <ac:chgData name="Cordero, Evangelina Natalia" userId="0c597c74-2a81-42ba-8894-030918d8eb8f" providerId="ADAL" clId="{98A38FCC-5F11-4A26-A199-0D1A62D2C6DD}" dt="2023-03-30T00:25:29.340" v="775" actId="11529"/>
          <ac:spMkLst>
            <pc:docMk/>
            <pc:sldMk cId="1017467675" sldId="260"/>
            <ac:spMk id="17" creationId="{0E3A4E15-C105-45A7-A723-CBF9CDBF3AD5}"/>
          </ac:spMkLst>
        </pc:spChg>
        <pc:spChg chg="add mod">
          <ac:chgData name="Cordero, Evangelina Natalia" userId="0c597c74-2a81-42ba-8894-030918d8eb8f" providerId="ADAL" clId="{98A38FCC-5F11-4A26-A199-0D1A62D2C6DD}" dt="2023-03-30T00:26:09.539" v="778" actId="14100"/>
          <ac:spMkLst>
            <pc:docMk/>
            <pc:sldMk cId="1017467675" sldId="260"/>
            <ac:spMk id="18" creationId="{396919D5-BFC1-4DE7-A5AE-4D95961D6FB1}"/>
          </ac:spMkLst>
        </pc:spChg>
        <pc:spChg chg="add mod">
          <ac:chgData name="Cordero, Evangelina Natalia" userId="0c597c74-2a81-42ba-8894-030918d8eb8f" providerId="ADAL" clId="{98A38FCC-5F11-4A26-A199-0D1A62D2C6DD}" dt="2023-03-30T21:08:25.952" v="953" actId="20577"/>
          <ac:spMkLst>
            <pc:docMk/>
            <pc:sldMk cId="1017467675" sldId="260"/>
            <ac:spMk id="22" creationId="{92E53E46-4F36-4D65-B6EB-A525C2A1A9C9}"/>
          </ac:spMkLst>
        </pc:spChg>
        <pc:spChg chg="add mod">
          <ac:chgData name="Cordero, Evangelina Natalia" userId="0c597c74-2a81-42ba-8894-030918d8eb8f" providerId="ADAL" clId="{98A38FCC-5F11-4A26-A199-0D1A62D2C6DD}" dt="2023-03-30T00:35:07.070" v="820" actId="20577"/>
          <ac:spMkLst>
            <pc:docMk/>
            <pc:sldMk cId="1017467675" sldId="260"/>
            <ac:spMk id="24" creationId="{15EF55FD-821E-41C5-A52D-F40AE6251370}"/>
          </ac:spMkLst>
        </pc:spChg>
        <pc:spChg chg="add mod">
          <ac:chgData name="Cordero, Evangelina Natalia" userId="0c597c74-2a81-42ba-8894-030918d8eb8f" providerId="ADAL" clId="{98A38FCC-5F11-4A26-A199-0D1A62D2C6DD}" dt="2023-03-30T21:08:41.551" v="965" actId="5793"/>
          <ac:spMkLst>
            <pc:docMk/>
            <pc:sldMk cId="1017467675" sldId="260"/>
            <ac:spMk id="25" creationId="{523E0423-D960-41D6-8235-8FDD0AF6EC3E}"/>
          </ac:spMkLst>
        </pc:spChg>
        <pc:spChg chg="add mod">
          <ac:chgData name="Cordero, Evangelina Natalia" userId="0c597c74-2a81-42ba-8894-030918d8eb8f" providerId="ADAL" clId="{98A38FCC-5F11-4A26-A199-0D1A62D2C6DD}" dt="2023-03-30T21:17:21.625" v="978" actId="20577"/>
          <ac:spMkLst>
            <pc:docMk/>
            <pc:sldMk cId="1017467675" sldId="260"/>
            <ac:spMk id="27" creationId="{70FFCF32-9FAE-4C10-BB85-6139EC8C1C38}"/>
          </ac:spMkLst>
        </pc:spChg>
        <pc:spChg chg="add del mod">
          <ac:chgData name="Cordero, Evangelina Natalia" userId="0c597c74-2a81-42ba-8894-030918d8eb8f" providerId="ADAL" clId="{98A38FCC-5F11-4A26-A199-0D1A62D2C6DD}" dt="2023-03-30T00:50:00.355" v="836" actId="478"/>
          <ac:spMkLst>
            <pc:docMk/>
            <pc:sldMk cId="1017467675" sldId="260"/>
            <ac:spMk id="29" creationId="{5FCEB652-8F63-4D2D-AA1A-B4EF9EB16C08}"/>
          </ac:spMkLst>
        </pc:spChg>
        <pc:spChg chg="add mod">
          <ac:chgData name="Cordero, Evangelina Natalia" userId="0c597c74-2a81-42ba-8894-030918d8eb8f" providerId="ADAL" clId="{98A38FCC-5F11-4A26-A199-0D1A62D2C6DD}" dt="2023-03-30T21:17:40.478" v="984" actId="20577"/>
          <ac:spMkLst>
            <pc:docMk/>
            <pc:sldMk cId="1017467675" sldId="260"/>
            <ac:spMk id="29" creationId="{DEF91D79-E32C-4DA3-8C97-0900C3E8FA1D}"/>
          </ac:spMkLst>
        </pc:spChg>
        <pc:spChg chg="add mod">
          <ac:chgData name="Cordero, Evangelina Natalia" userId="0c597c74-2a81-42ba-8894-030918d8eb8f" providerId="ADAL" clId="{98A38FCC-5F11-4A26-A199-0D1A62D2C6DD}" dt="2023-03-30T00:50:33.203" v="868" actId="20577"/>
          <ac:spMkLst>
            <pc:docMk/>
            <pc:sldMk cId="1017467675" sldId="260"/>
            <ac:spMk id="30" creationId="{39FEFDA4-33B8-4AB7-B0A1-776D7F58DF0D}"/>
          </ac:spMkLst>
        </pc:spChg>
        <pc:spChg chg="add mod">
          <ac:chgData name="Cordero, Evangelina Natalia" userId="0c597c74-2a81-42ba-8894-030918d8eb8f" providerId="ADAL" clId="{98A38FCC-5F11-4A26-A199-0D1A62D2C6DD}" dt="2023-03-30T00:56:10.725" v="933" actId="20577"/>
          <ac:spMkLst>
            <pc:docMk/>
            <pc:sldMk cId="1017467675" sldId="260"/>
            <ac:spMk id="33" creationId="{F67D58A6-E049-4D55-9482-1A6CA1792B46}"/>
          </ac:spMkLst>
        </pc:spChg>
        <pc:spChg chg="add mod">
          <ac:chgData name="Cordero, Evangelina Natalia" userId="0c597c74-2a81-42ba-8894-030918d8eb8f" providerId="ADAL" clId="{98A38FCC-5F11-4A26-A199-0D1A62D2C6DD}" dt="2023-03-30T21:35:24.151" v="1025" actId="20577"/>
          <ac:spMkLst>
            <pc:docMk/>
            <pc:sldMk cId="1017467675" sldId="260"/>
            <ac:spMk id="40" creationId="{E172C67E-A076-4CD4-BD1B-560665BF06D7}"/>
          </ac:spMkLst>
        </pc:spChg>
        <pc:cxnChg chg="add mod">
          <ac:chgData name="Cordero, Evangelina Natalia" userId="0c597c74-2a81-42ba-8894-030918d8eb8f" providerId="ADAL" clId="{98A38FCC-5F11-4A26-A199-0D1A62D2C6DD}" dt="2023-03-30T21:19:25.853" v="993" actId="1076"/>
          <ac:cxnSpMkLst>
            <pc:docMk/>
            <pc:sldMk cId="1017467675" sldId="260"/>
            <ac:cxnSpMk id="3" creationId="{97DB09FD-B7E3-4E2B-AF18-A8AC17942574}"/>
          </ac:cxnSpMkLst>
        </pc:cxnChg>
        <pc:cxnChg chg="add">
          <ac:chgData name="Cordero, Evangelina Natalia" userId="0c597c74-2a81-42ba-8894-030918d8eb8f" providerId="ADAL" clId="{98A38FCC-5F11-4A26-A199-0D1A62D2C6DD}" dt="2023-03-30T00:24:01.549" v="763" actId="11529"/>
          <ac:cxnSpMkLst>
            <pc:docMk/>
            <pc:sldMk cId="1017467675" sldId="260"/>
            <ac:cxnSpMk id="5" creationId="{456731A1-68F9-40D2-B780-A76DACA94993}"/>
          </ac:cxnSpMkLst>
        </pc:cxnChg>
        <pc:cxnChg chg="add mod">
          <ac:chgData name="Cordero, Evangelina Natalia" userId="0c597c74-2a81-42ba-8894-030918d8eb8f" providerId="ADAL" clId="{98A38FCC-5F11-4A26-A199-0D1A62D2C6DD}" dt="2023-03-30T00:24:14.825" v="765" actId="14100"/>
          <ac:cxnSpMkLst>
            <pc:docMk/>
            <pc:sldMk cId="1017467675" sldId="260"/>
            <ac:cxnSpMk id="7" creationId="{DB21B899-50B2-42C9-A3EE-06743B3A8767}"/>
          </ac:cxnSpMkLst>
        </pc:cxnChg>
        <pc:cxnChg chg="add">
          <ac:chgData name="Cordero, Evangelina Natalia" userId="0c597c74-2a81-42ba-8894-030918d8eb8f" providerId="ADAL" clId="{98A38FCC-5F11-4A26-A199-0D1A62D2C6DD}" dt="2023-03-30T00:24:32.339" v="766" actId="11529"/>
          <ac:cxnSpMkLst>
            <pc:docMk/>
            <pc:sldMk cId="1017467675" sldId="260"/>
            <ac:cxnSpMk id="10" creationId="{F488C0B8-8C5D-4630-BB80-941E7B400BBC}"/>
          </ac:cxnSpMkLst>
        </pc:cxnChg>
        <pc:cxnChg chg="add mod">
          <ac:chgData name="Cordero, Evangelina Natalia" userId="0c597c74-2a81-42ba-8894-030918d8eb8f" providerId="ADAL" clId="{98A38FCC-5F11-4A26-A199-0D1A62D2C6DD}" dt="2023-03-30T00:24:40.679" v="768" actId="14100"/>
          <ac:cxnSpMkLst>
            <pc:docMk/>
            <pc:sldMk cId="1017467675" sldId="260"/>
            <ac:cxnSpMk id="11" creationId="{656C9E10-C406-4FBF-9042-B4D366D6C07F}"/>
          </ac:cxnSpMkLst>
        </pc:cxnChg>
        <pc:cxnChg chg="add mod">
          <ac:chgData name="Cordero, Evangelina Natalia" userId="0c597c74-2a81-42ba-8894-030918d8eb8f" providerId="ADAL" clId="{98A38FCC-5F11-4A26-A199-0D1A62D2C6DD}" dt="2023-03-30T00:25:11.215" v="774" actId="17032"/>
          <ac:cxnSpMkLst>
            <pc:docMk/>
            <pc:sldMk cId="1017467675" sldId="260"/>
            <ac:cxnSpMk id="15" creationId="{447C01FE-B091-464B-B342-BF493198DB75}"/>
          </ac:cxnSpMkLst>
        </pc:cxnChg>
        <pc:cxnChg chg="add mod">
          <ac:chgData name="Cordero, Evangelina Natalia" userId="0c597c74-2a81-42ba-8894-030918d8eb8f" providerId="ADAL" clId="{98A38FCC-5F11-4A26-A199-0D1A62D2C6DD}" dt="2023-03-30T21:09:46.272" v="966" actId="1076"/>
          <ac:cxnSpMkLst>
            <pc:docMk/>
            <pc:sldMk cId="1017467675" sldId="260"/>
            <ac:cxnSpMk id="20" creationId="{9F768A2E-AD00-4FC0-98A9-62D6E4E46583}"/>
          </ac:cxnSpMkLst>
        </pc:cxnChg>
        <pc:cxnChg chg="add mod">
          <ac:chgData name="Cordero, Evangelina Natalia" userId="0c597c74-2a81-42ba-8894-030918d8eb8f" providerId="ADAL" clId="{98A38FCC-5F11-4A26-A199-0D1A62D2C6DD}" dt="2023-03-30T21:19:23.536" v="992" actId="14100"/>
          <ac:cxnSpMkLst>
            <pc:docMk/>
            <pc:sldMk cId="1017467675" sldId="260"/>
            <ac:cxnSpMk id="23" creationId="{CF85B5A0-6C69-4675-A13F-55009A306CB9}"/>
          </ac:cxnSpMkLst>
        </pc:cxnChg>
        <pc:cxnChg chg="add mod">
          <ac:chgData name="Cordero, Evangelina Natalia" userId="0c597c74-2a81-42ba-8894-030918d8eb8f" providerId="ADAL" clId="{98A38FCC-5F11-4A26-A199-0D1A62D2C6DD}" dt="2023-03-30T21:36:31.529" v="1030" actId="1076"/>
          <ac:cxnSpMkLst>
            <pc:docMk/>
            <pc:sldMk cId="1017467675" sldId="260"/>
            <ac:cxnSpMk id="26" creationId="{45A5A01A-1099-4FE6-9C8B-1EE34CF48315}"/>
          </ac:cxnSpMkLst>
        </pc:cxnChg>
        <pc:cxnChg chg="add mod">
          <ac:chgData name="Cordero, Evangelina Natalia" userId="0c597c74-2a81-42ba-8894-030918d8eb8f" providerId="ADAL" clId="{98A38FCC-5F11-4A26-A199-0D1A62D2C6DD}" dt="2023-03-30T21:36:13.274" v="1028" actId="14100"/>
          <ac:cxnSpMkLst>
            <pc:docMk/>
            <pc:sldMk cId="1017467675" sldId="260"/>
            <ac:cxnSpMk id="28" creationId="{E4ECB218-666B-4C55-AC14-DE999A32EA76}"/>
          </ac:cxnSpMkLst>
        </pc:cxnChg>
        <pc:cxnChg chg="add mod">
          <ac:chgData name="Cordero, Evangelina Natalia" userId="0c597c74-2a81-42ba-8894-030918d8eb8f" providerId="ADAL" clId="{98A38FCC-5F11-4A26-A199-0D1A62D2C6DD}" dt="2023-03-30T00:51:06.979" v="875" actId="1076"/>
          <ac:cxnSpMkLst>
            <pc:docMk/>
            <pc:sldMk cId="1017467675" sldId="260"/>
            <ac:cxnSpMk id="31" creationId="{0DD0BD77-F723-418D-8F3D-AAEB519252FC}"/>
          </ac:cxnSpMkLst>
        </pc:cxnChg>
        <pc:cxnChg chg="add mod">
          <ac:chgData name="Cordero, Evangelina Natalia" userId="0c597c74-2a81-42ba-8894-030918d8eb8f" providerId="ADAL" clId="{98A38FCC-5F11-4A26-A199-0D1A62D2C6DD}" dt="2023-03-30T00:51:05.035" v="874" actId="1076"/>
          <ac:cxnSpMkLst>
            <pc:docMk/>
            <pc:sldMk cId="1017467675" sldId="260"/>
            <ac:cxnSpMk id="32" creationId="{62717BC4-4C22-4DEC-8552-E50FCF3C9F05}"/>
          </ac:cxnSpMkLst>
        </pc:cxnChg>
        <pc:cxnChg chg="add mod">
          <ac:chgData name="Cordero, Evangelina Natalia" userId="0c597c74-2a81-42ba-8894-030918d8eb8f" providerId="ADAL" clId="{98A38FCC-5F11-4A26-A199-0D1A62D2C6DD}" dt="2023-03-30T21:37:38.835" v="1038" actId="1076"/>
          <ac:cxnSpMkLst>
            <pc:docMk/>
            <pc:sldMk cId="1017467675" sldId="260"/>
            <ac:cxnSpMk id="34" creationId="{31BD7E6A-483A-4A1C-9AD3-E6D91BA2DE67}"/>
          </ac:cxnSpMkLst>
        </pc:cxnChg>
        <pc:cxnChg chg="add mod">
          <ac:chgData name="Cordero, Evangelina Natalia" userId="0c597c74-2a81-42ba-8894-030918d8eb8f" providerId="ADAL" clId="{98A38FCC-5F11-4A26-A199-0D1A62D2C6DD}" dt="2023-03-30T21:37:15.075" v="1034" actId="14100"/>
          <ac:cxnSpMkLst>
            <pc:docMk/>
            <pc:sldMk cId="1017467675" sldId="260"/>
            <ac:cxnSpMk id="35" creationId="{8CB2473D-E3F6-42B7-88CB-779C0DA1FBD2}"/>
          </ac:cxnSpMkLst>
        </pc:cxnChg>
        <pc:cxnChg chg="add mod">
          <ac:chgData name="Cordero, Evangelina Natalia" userId="0c597c74-2a81-42ba-8894-030918d8eb8f" providerId="ADAL" clId="{98A38FCC-5F11-4A26-A199-0D1A62D2C6DD}" dt="2023-03-30T21:37:21.937" v="1036" actId="1076"/>
          <ac:cxnSpMkLst>
            <pc:docMk/>
            <pc:sldMk cId="1017467675" sldId="260"/>
            <ac:cxnSpMk id="36" creationId="{0FC4AA7F-A523-4496-95C2-9E9DE3FD7A33}"/>
          </ac:cxnSpMkLst>
        </pc:cxnChg>
        <pc:cxnChg chg="add mod">
          <ac:chgData name="Cordero, Evangelina Natalia" userId="0c597c74-2a81-42ba-8894-030918d8eb8f" providerId="ADAL" clId="{98A38FCC-5F11-4A26-A199-0D1A62D2C6DD}" dt="2023-03-30T21:19:17.654" v="990" actId="14100"/>
          <ac:cxnSpMkLst>
            <pc:docMk/>
            <pc:sldMk cId="1017467675" sldId="260"/>
            <ac:cxnSpMk id="37" creationId="{1FDF38F9-65DE-42F0-B4DC-35D3E341A0CE}"/>
          </ac:cxnSpMkLst>
        </pc:cxnChg>
        <pc:cxnChg chg="add mod">
          <ac:chgData name="Cordero, Evangelina Natalia" userId="0c597c74-2a81-42ba-8894-030918d8eb8f" providerId="ADAL" clId="{98A38FCC-5F11-4A26-A199-0D1A62D2C6DD}" dt="2023-03-30T21:19:11.791" v="989" actId="1076"/>
          <ac:cxnSpMkLst>
            <pc:docMk/>
            <pc:sldMk cId="1017467675" sldId="260"/>
            <ac:cxnSpMk id="38" creationId="{10CDEA36-EFF8-4590-B1C4-21F4F7435E98}"/>
          </ac:cxnSpMkLst>
        </pc:cxnChg>
        <pc:cxnChg chg="add mod">
          <ac:chgData name="Cordero, Evangelina Natalia" userId="0c597c74-2a81-42ba-8894-030918d8eb8f" providerId="ADAL" clId="{98A38FCC-5F11-4A26-A199-0D1A62D2C6DD}" dt="2023-03-30T21:19:35.574" v="996" actId="14100"/>
          <ac:cxnSpMkLst>
            <pc:docMk/>
            <pc:sldMk cId="1017467675" sldId="260"/>
            <ac:cxnSpMk id="39" creationId="{9BEC7AB8-BD07-4EFC-83DF-BCE7D6817F82}"/>
          </ac:cxnSpMkLst>
        </pc:cxnChg>
      </pc:sldChg>
      <pc:sldChg chg="new">
        <pc:chgData name="Cordero, Evangelina Natalia" userId="0c597c74-2a81-42ba-8894-030918d8eb8f" providerId="ADAL" clId="{98A38FCC-5F11-4A26-A199-0D1A62D2C6DD}" dt="2023-03-30T00:34:39.264" v="784" actId="680"/>
        <pc:sldMkLst>
          <pc:docMk/>
          <pc:sldMk cId="104496913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7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9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6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1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Difracci%C3%B3n_(f%C3%ADsica)" TargetMode="External"/><Relationship Id="rId5" Type="http://schemas.openxmlformats.org/officeDocument/2006/relationships/hyperlink" Target="https://es.wikipedia.org/wiki/Interferencia" TargetMode="External"/><Relationship Id="rId4" Type="http://schemas.openxmlformats.org/officeDocument/2006/relationships/hyperlink" Target="https://es.wikipedia.org/wiki/Ond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FDDD81-3EE7-49E6-ADAC-FBBDDEED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s-ES" sz="8000" dirty="0">
                <a:solidFill>
                  <a:schemeClr val="bg1"/>
                </a:solidFill>
              </a:rPr>
              <a:t>FISICA</a:t>
            </a:r>
            <a:endParaRPr lang="es-AR" sz="8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9D863-375E-4249-82F1-C7B3C29BE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s-ES" sz="3200" b="1" dirty="0">
                <a:solidFill>
                  <a:schemeClr val="bg1"/>
                </a:solidFill>
              </a:rPr>
              <a:t>¿Qué es la física?</a:t>
            </a:r>
            <a:endParaRPr lang="es-AR" sz="3200" b="1" dirty="0">
              <a:solidFill>
                <a:schemeClr val="bg1"/>
              </a:solidFill>
            </a:endParaRPr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751BCD3E-B046-D7C1-7C69-F368C2878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7" r="-1" b="-1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132E70-5633-4AFD-9A1A-25620B127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30" r="-1" b="30041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B7F3AF-E6B3-40EA-85CE-D309393D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0"/>
            <a:ext cx="742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4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FDDD81-3EE7-49E6-ADAC-FBBDDEED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87" y="4473452"/>
            <a:ext cx="4678633" cy="1057276"/>
          </a:xfrm>
        </p:spPr>
        <p:txBody>
          <a:bodyPr anchor="t">
            <a:norm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</a:rPr>
              <a:t>Contenidos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9D863-375E-4249-82F1-C7B3C29BE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03" y="1787030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s-ES" sz="3600" b="1" dirty="0">
                <a:solidFill>
                  <a:schemeClr val="bg1"/>
                </a:solidFill>
              </a:rPr>
              <a:t>MÉTODO</a:t>
            </a:r>
            <a:endParaRPr lang="es-AR" sz="3600" b="1" dirty="0">
              <a:solidFill>
                <a:schemeClr val="bg1"/>
              </a:solidFill>
            </a:endParaRPr>
          </a:p>
        </p:txBody>
      </p:sp>
      <p:sp>
        <p:nvSpPr>
          <p:cNvPr id="10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EEFB07E-8B77-44C0-9CB4-25D0DC54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9"/>
          <a:stretch/>
        </p:blipFill>
        <p:spPr>
          <a:xfrm>
            <a:off x="6275997" y="363131"/>
            <a:ext cx="3255545" cy="3310230"/>
          </a:xfrm>
          <a:prstGeom prst="rect">
            <a:avLst/>
          </a:prstGeom>
        </p:spPr>
      </p:pic>
      <p:sp>
        <p:nvSpPr>
          <p:cNvPr id="11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1F3672-77AF-4254-932A-F78428EF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4149611"/>
            <a:ext cx="5391399" cy="23452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B7F3AF-E6B3-40EA-85CE-D309393D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0"/>
            <a:ext cx="742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D9D863-375E-4249-82F1-C7B3C29BE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163" y="329191"/>
            <a:ext cx="9730157" cy="1198120"/>
          </a:xfrm>
        </p:spPr>
        <p:txBody>
          <a:bodyPr>
            <a:no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ÓPTICA </a:t>
            </a:r>
          </a:p>
          <a:p>
            <a:r>
              <a:rPr lang="es-ES" sz="2000" b="1" dirty="0"/>
              <a:t>ES LA PARTE DE LA CIENCIA QUE SE ENCARGA DE ESTUDIAR LAS LEYES Y FENÓMENOS DE LA LUZ</a:t>
            </a:r>
            <a:endParaRPr lang="es-AR" sz="2000" b="1" dirty="0"/>
          </a:p>
        </p:txBody>
      </p:sp>
      <p:sp>
        <p:nvSpPr>
          <p:cNvPr id="1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EEFB07E-8B77-44C0-9CB4-25D0DC54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r="20660"/>
          <a:stretch/>
        </p:blipFill>
        <p:spPr>
          <a:xfrm>
            <a:off x="8534400" y="3138898"/>
            <a:ext cx="3657599" cy="3719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B7F3AF-E6B3-40EA-85CE-D309393D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0"/>
            <a:ext cx="742950" cy="1057275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012327D5-4493-460C-B3C2-F9F0C0F94D2C}"/>
              </a:ext>
            </a:extLst>
          </p:cNvPr>
          <p:cNvSpPr txBox="1">
            <a:spLocks/>
          </p:cNvSpPr>
          <p:nvPr/>
        </p:nvSpPr>
        <p:spPr>
          <a:xfrm>
            <a:off x="1157295" y="1794291"/>
            <a:ext cx="7377101" cy="131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</a:rPr>
              <a:t>ÓPTICA GEOMÉTRICA ( o de RAYOS)</a:t>
            </a:r>
          </a:p>
          <a:p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 basa en el concepto de la luz en términos de </a:t>
            </a:r>
            <a:r>
              <a:rPr lang="es-E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«</a:t>
            </a:r>
            <a:r>
              <a:rPr lang="es-E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rayos» </a:t>
            </a:r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 viajan en línea recta, y cuyos caminos se rigen por las leyes de la </a:t>
            </a:r>
            <a:r>
              <a:rPr lang="es-E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reflexión y la refracción </a:t>
            </a:r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los cambios de fase entre diferentes medios, sin preocuparse por estudiar la naturaleza de la luz</a:t>
            </a:r>
            <a:endParaRPr lang="es-ES" sz="2000" dirty="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4E20AB8-FCCC-4BC6-BE7E-3E17294CCDF8}"/>
              </a:ext>
            </a:extLst>
          </p:cNvPr>
          <p:cNvSpPr txBox="1">
            <a:spLocks/>
          </p:cNvSpPr>
          <p:nvPr/>
        </p:nvSpPr>
        <p:spPr>
          <a:xfrm>
            <a:off x="1157292" y="5371620"/>
            <a:ext cx="7386201" cy="1147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</a:rPr>
              <a:t>ÓPTICA MODERNA (o contemporánea)</a:t>
            </a:r>
          </a:p>
          <a:p>
            <a:r>
              <a:rPr lang="es-ES" sz="2000" dirty="0"/>
              <a:t>Surge con la física cuántica. Explica nuevos campos de investigación: láser, luces led, procesamiento digital de imágenes, óptica cuántica y del fotón etc.</a:t>
            </a:r>
            <a:endParaRPr lang="es-AR" sz="2000" dirty="0">
              <a:highlight>
                <a:srgbClr val="FFFF00"/>
              </a:highlight>
            </a:endParaRP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3EBA8CF0-6BB0-4252-A933-29983AAD24BD}"/>
              </a:ext>
            </a:extLst>
          </p:cNvPr>
          <p:cNvSpPr txBox="1">
            <a:spLocks/>
          </p:cNvSpPr>
          <p:nvPr/>
        </p:nvSpPr>
        <p:spPr>
          <a:xfrm>
            <a:off x="1157295" y="3644065"/>
            <a:ext cx="7386198" cy="1843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>
                <a:solidFill>
                  <a:schemeClr val="bg1"/>
                </a:solidFill>
              </a:rPr>
              <a:t>ÓPTICA FÍSICA (u ONDULATORIA)</a:t>
            </a:r>
          </a:p>
          <a:p>
            <a:r>
              <a:rPr lang="es-ES" sz="2000" dirty="0"/>
              <a:t>estudia los fenómenos luminosos e investiga cual es la naturaleza de la luz. Se considera que la luz se propaga como una</a:t>
            </a:r>
            <a:r>
              <a:rPr lang="es-ES" sz="2000" dirty="0">
                <a:highlight>
                  <a:srgbClr val="FF0000"/>
                </a:highlight>
              </a:rPr>
              <a:t> </a:t>
            </a:r>
            <a:r>
              <a:rPr lang="es-ES" sz="2000" b="1" u="sng" dirty="0">
                <a:highlight>
                  <a:srgbClr val="FF0000"/>
                </a:highlight>
                <a:hlinkClick r:id="rId4" tooltip="O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onda</a:t>
            </a:r>
            <a:r>
              <a:rPr lang="es-ES" sz="2000" b="1" u="sng" dirty="0"/>
              <a:t>.</a:t>
            </a:r>
            <a:r>
              <a:rPr lang="es-ES" sz="2000" dirty="0"/>
              <a:t> Este modelo predice fenómenos como la </a:t>
            </a:r>
            <a:r>
              <a:rPr lang="es-ES" sz="2000" dirty="0">
                <a:highlight>
                  <a:srgbClr val="FFFF00"/>
                </a:highlight>
                <a:hlinkClick r:id="rId5" tooltip="Interfer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interferencia</a:t>
            </a:r>
            <a:r>
              <a:rPr lang="es-ES" sz="2000" dirty="0">
                <a:highlight>
                  <a:srgbClr val="FFFF00"/>
                </a:highlight>
              </a:rPr>
              <a:t> y la </a:t>
            </a:r>
            <a:r>
              <a:rPr lang="es-ES" sz="2000" dirty="0"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difracción</a:t>
            </a:r>
            <a:endParaRPr lang="es-A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96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56731A1-68F9-40D2-B780-A76DACA94993}"/>
              </a:ext>
            </a:extLst>
          </p:cNvPr>
          <p:cNvCxnSpPr/>
          <p:nvPr/>
        </p:nvCxnSpPr>
        <p:spPr>
          <a:xfrm>
            <a:off x="2107096" y="901148"/>
            <a:ext cx="0" cy="86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B21B899-50B2-42C9-A3EE-06743B3A8767}"/>
              </a:ext>
            </a:extLst>
          </p:cNvPr>
          <p:cNvCxnSpPr>
            <a:cxnSpLocks/>
          </p:cNvCxnSpPr>
          <p:nvPr/>
        </p:nvCxnSpPr>
        <p:spPr>
          <a:xfrm>
            <a:off x="1563757" y="1325217"/>
            <a:ext cx="1139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488C0B8-8C5D-4630-BB80-941E7B400BBC}"/>
              </a:ext>
            </a:extLst>
          </p:cNvPr>
          <p:cNvCxnSpPr/>
          <p:nvPr/>
        </p:nvCxnSpPr>
        <p:spPr>
          <a:xfrm flipV="1">
            <a:off x="2703443" y="304800"/>
            <a:ext cx="1311966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6C9E10-C406-4FBF-9042-B4D366D6C07F}"/>
              </a:ext>
            </a:extLst>
          </p:cNvPr>
          <p:cNvCxnSpPr>
            <a:cxnSpLocks/>
          </p:cNvCxnSpPr>
          <p:nvPr/>
        </p:nvCxnSpPr>
        <p:spPr>
          <a:xfrm>
            <a:off x="2855843" y="1159565"/>
            <a:ext cx="1451114" cy="97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CC5F53-6A8B-4786-BA11-D58A4C29AE05}"/>
              </a:ext>
            </a:extLst>
          </p:cNvPr>
          <p:cNvSpPr txBox="1"/>
          <p:nvPr/>
        </p:nvSpPr>
        <p:spPr>
          <a:xfrm>
            <a:off x="2464904" y="2279374"/>
            <a:ext cx="50358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</a:t>
            </a:r>
            <a:endParaRPr lang="es-AR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47C01FE-B091-464B-B342-BF493198DB75}"/>
              </a:ext>
            </a:extLst>
          </p:cNvPr>
          <p:cNvCxnSpPr>
            <a:cxnSpLocks/>
          </p:cNvCxnSpPr>
          <p:nvPr/>
        </p:nvCxnSpPr>
        <p:spPr>
          <a:xfrm>
            <a:off x="6798365" y="1431234"/>
            <a:ext cx="328653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echa: en U 16">
            <a:extLst>
              <a:ext uri="{FF2B5EF4-FFF2-40B4-BE49-F238E27FC236}">
                <a16:creationId xmlns:a16="http://schemas.microsoft.com/office/drawing/2014/main" id="{0E3A4E15-C105-45A7-A723-CBF9CDBF3AD5}"/>
              </a:ext>
            </a:extLst>
          </p:cNvPr>
          <p:cNvSpPr/>
          <p:nvPr/>
        </p:nvSpPr>
        <p:spPr>
          <a:xfrm>
            <a:off x="6798365" y="795130"/>
            <a:ext cx="742122" cy="133846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6919D5-BFC1-4DE7-A5AE-4D95961D6FB1}"/>
              </a:ext>
            </a:extLst>
          </p:cNvPr>
          <p:cNvSpPr txBox="1"/>
          <p:nvPr/>
        </p:nvSpPr>
        <p:spPr>
          <a:xfrm>
            <a:off x="6599583" y="2648704"/>
            <a:ext cx="503583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s-AR" dirty="0"/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9F768A2E-AD00-4FC0-98A9-62D6E4E46583}"/>
              </a:ext>
            </a:extLst>
          </p:cNvPr>
          <p:cNvCxnSpPr>
            <a:cxnSpLocks/>
          </p:cNvCxnSpPr>
          <p:nvPr/>
        </p:nvCxnSpPr>
        <p:spPr>
          <a:xfrm flipV="1">
            <a:off x="1417983" y="2607226"/>
            <a:ext cx="2663687" cy="165983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CF85B5A0-6C69-4675-A13F-55009A306CB9}"/>
              </a:ext>
            </a:extLst>
          </p:cNvPr>
          <p:cNvCxnSpPr>
            <a:cxnSpLocks/>
          </p:cNvCxnSpPr>
          <p:nvPr/>
        </p:nvCxnSpPr>
        <p:spPr>
          <a:xfrm>
            <a:off x="4022036" y="2607218"/>
            <a:ext cx="1610137" cy="12350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5EF55FD-821E-41C5-A52D-F40AE6251370}"/>
              </a:ext>
            </a:extLst>
          </p:cNvPr>
          <p:cNvSpPr txBox="1"/>
          <p:nvPr/>
        </p:nvSpPr>
        <p:spPr>
          <a:xfrm>
            <a:off x="7222435" y="3564835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V=</a:t>
            </a:r>
            <a:r>
              <a:rPr lang="es-ES" dirty="0" err="1"/>
              <a:t>long</a:t>
            </a:r>
            <a:r>
              <a:rPr lang="es-ES" dirty="0"/>
              <a:t> de onda* frecuencia</a:t>
            </a:r>
            <a:endParaRPr lang="es-AR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5A5A01A-1099-4FE6-9C8B-1EE34CF48315}"/>
              </a:ext>
            </a:extLst>
          </p:cNvPr>
          <p:cNvCxnSpPr>
            <a:cxnSpLocks/>
          </p:cNvCxnSpPr>
          <p:nvPr/>
        </p:nvCxnSpPr>
        <p:spPr>
          <a:xfrm>
            <a:off x="8256105" y="3887209"/>
            <a:ext cx="0" cy="104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4ECB218-666B-4C55-AC14-DE999A32EA76}"/>
              </a:ext>
            </a:extLst>
          </p:cNvPr>
          <p:cNvCxnSpPr>
            <a:cxnSpLocks/>
          </p:cNvCxnSpPr>
          <p:nvPr/>
        </p:nvCxnSpPr>
        <p:spPr>
          <a:xfrm flipV="1">
            <a:off x="9766852" y="3828221"/>
            <a:ext cx="0" cy="86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FEFDA4-33B8-4AB7-B0A1-776D7F58DF0D}"/>
              </a:ext>
            </a:extLst>
          </p:cNvPr>
          <p:cNvSpPr txBox="1"/>
          <p:nvPr/>
        </p:nvSpPr>
        <p:spPr>
          <a:xfrm>
            <a:off x="7361583" y="4933267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E= h (</a:t>
            </a:r>
            <a:r>
              <a:rPr lang="es-ES" dirty="0" err="1"/>
              <a:t>cte</a:t>
            </a:r>
            <a:r>
              <a:rPr lang="es-ES" dirty="0"/>
              <a:t>)* frecuencia</a:t>
            </a:r>
            <a:endParaRPr lang="es-AR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DD0BD77-F723-418D-8F3D-AAEB519252FC}"/>
              </a:ext>
            </a:extLst>
          </p:cNvPr>
          <p:cNvCxnSpPr/>
          <p:nvPr/>
        </p:nvCxnSpPr>
        <p:spPr>
          <a:xfrm flipV="1">
            <a:off x="9250017" y="5380383"/>
            <a:ext cx="0" cy="9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2717BC4-4C22-4DEC-8552-E50FCF3C9F05}"/>
              </a:ext>
            </a:extLst>
          </p:cNvPr>
          <p:cNvCxnSpPr/>
          <p:nvPr/>
        </p:nvCxnSpPr>
        <p:spPr>
          <a:xfrm flipV="1">
            <a:off x="7540487" y="5302599"/>
            <a:ext cx="0" cy="94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7D58A6-E049-4D55-9482-1A6CA1792B46}"/>
              </a:ext>
            </a:extLst>
          </p:cNvPr>
          <p:cNvSpPr txBox="1"/>
          <p:nvPr/>
        </p:nvSpPr>
        <p:spPr>
          <a:xfrm>
            <a:off x="2703443" y="4690405"/>
            <a:ext cx="495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Long de onda       frecuencia   </a:t>
            </a:r>
            <a:r>
              <a:rPr lang="es-ES" dirty="0" err="1"/>
              <a:t>energia</a:t>
            </a:r>
            <a:r>
              <a:rPr lang="es-ES" dirty="0"/>
              <a:t>   </a:t>
            </a:r>
            <a:endParaRPr lang="es-AR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1BD7E6A-483A-4A1C-9AD3-E6D91BA2DE67}"/>
              </a:ext>
            </a:extLst>
          </p:cNvPr>
          <p:cNvCxnSpPr>
            <a:cxnSpLocks/>
          </p:cNvCxnSpPr>
          <p:nvPr/>
        </p:nvCxnSpPr>
        <p:spPr>
          <a:xfrm>
            <a:off x="3564834" y="5115200"/>
            <a:ext cx="16566" cy="10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CB2473D-E3F6-42B7-88CB-779C0DA1FBD2}"/>
              </a:ext>
            </a:extLst>
          </p:cNvPr>
          <p:cNvCxnSpPr>
            <a:cxnSpLocks/>
          </p:cNvCxnSpPr>
          <p:nvPr/>
        </p:nvCxnSpPr>
        <p:spPr>
          <a:xfrm flipV="1">
            <a:off x="5181599" y="4933267"/>
            <a:ext cx="33131" cy="13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FC4AA7F-A523-4496-95C2-9E9DE3FD7A33}"/>
              </a:ext>
            </a:extLst>
          </p:cNvPr>
          <p:cNvCxnSpPr>
            <a:cxnSpLocks/>
          </p:cNvCxnSpPr>
          <p:nvPr/>
        </p:nvCxnSpPr>
        <p:spPr>
          <a:xfrm flipV="1">
            <a:off x="6450496" y="5116490"/>
            <a:ext cx="16566" cy="69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E53E46-4F36-4D65-B6EB-A525C2A1A9C9}"/>
              </a:ext>
            </a:extLst>
          </p:cNvPr>
          <p:cNvSpPr txBox="1"/>
          <p:nvPr/>
        </p:nvSpPr>
        <p:spPr>
          <a:xfrm>
            <a:off x="7447722" y="818248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Corriente I</a:t>
            </a:r>
            <a:endParaRPr lang="es-A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23E0423-D960-41D6-8235-8FDD0AF6EC3E}"/>
              </a:ext>
            </a:extLst>
          </p:cNvPr>
          <p:cNvSpPr txBox="1"/>
          <p:nvPr/>
        </p:nvSpPr>
        <p:spPr>
          <a:xfrm>
            <a:off x="1404730" y="1633907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</a:t>
            </a:r>
            <a:endParaRPr lang="es-AR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0FFCF32-9FAE-4C10-BB85-6139EC8C1C38}"/>
              </a:ext>
            </a:extLst>
          </p:cNvPr>
          <p:cNvSpPr txBox="1"/>
          <p:nvPr/>
        </p:nvSpPr>
        <p:spPr>
          <a:xfrm>
            <a:off x="7447722" y="3090064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6= 3*2</a:t>
            </a:r>
            <a:endParaRPr lang="es-AR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F91D79-E32C-4DA3-8C97-0900C3E8FA1D}"/>
              </a:ext>
            </a:extLst>
          </p:cNvPr>
          <p:cNvSpPr txBox="1"/>
          <p:nvPr/>
        </p:nvSpPr>
        <p:spPr>
          <a:xfrm>
            <a:off x="7447722" y="2778340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6= 6*1</a:t>
            </a:r>
            <a:endParaRPr lang="es-AR" dirty="0"/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1FDF38F9-65DE-42F0-B4DC-35D3E341A0CE}"/>
              </a:ext>
            </a:extLst>
          </p:cNvPr>
          <p:cNvCxnSpPr>
            <a:cxnSpLocks/>
          </p:cNvCxnSpPr>
          <p:nvPr/>
        </p:nvCxnSpPr>
        <p:spPr>
          <a:xfrm flipV="1">
            <a:off x="5632173" y="2426583"/>
            <a:ext cx="1636646" cy="141568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10CDEA36-EFF8-4590-B1C4-21F4F7435E98}"/>
              </a:ext>
            </a:extLst>
          </p:cNvPr>
          <p:cNvCxnSpPr/>
          <p:nvPr/>
        </p:nvCxnSpPr>
        <p:spPr>
          <a:xfrm>
            <a:off x="7222435" y="2449627"/>
            <a:ext cx="2014330" cy="1326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DB09FD-B7E3-4E2B-AF18-A8AC17942574}"/>
              </a:ext>
            </a:extLst>
          </p:cNvPr>
          <p:cNvCxnSpPr/>
          <p:nvPr/>
        </p:nvCxnSpPr>
        <p:spPr>
          <a:xfrm flipH="1">
            <a:off x="3750364" y="2119693"/>
            <a:ext cx="4505741" cy="9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BEC7AB8-BD07-4EFC-83DF-BCE7D6817F82}"/>
              </a:ext>
            </a:extLst>
          </p:cNvPr>
          <p:cNvCxnSpPr>
            <a:cxnSpLocks/>
          </p:cNvCxnSpPr>
          <p:nvPr/>
        </p:nvCxnSpPr>
        <p:spPr>
          <a:xfrm flipH="1">
            <a:off x="3750364" y="2357726"/>
            <a:ext cx="3518455" cy="7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172C67E-A076-4CD4-BD1B-560665BF06D7}"/>
              </a:ext>
            </a:extLst>
          </p:cNvPr>
          <p:cNvSpPr txBox="1"/>
          <p:nvPr/>
        </p:nvSpPr>
        <p:spPr>
          <a:xfrm>
            <a:off x="7361583" y="6352400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12= 6*2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746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4FC23-BB2C-436C-B31C-E9D1121E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ADFA2-5EDD-4C4A-A965-2333EF1F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49691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196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FISICA</vt:lpstr>
      <vt:lpstr>Contenidos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FISICA</dc:title>
  <dc:creator>Cordero, Evangelina Natalia</dc:creator>
  <cp:lastModifiedBy>Cordero, Evangelina Natalia</cp:lastModifiedBy>
  <cp:revision>1</cp:revision>
  <dcterms:created xsi:type="dcterms:W3CDTF">2023-03-29T18:05:36Z</dcterms:created>
  <dcterms:modified xsi:type="dcterms:W3CDTF">2023-03-30T21:37:47Z</dcterms:modified>
</cp:coreProperties>
</file>