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D80E35C2-7A4F-41AF-B11F-07672F7C3D20}"/>
    <pc:docChg chg="modSld">
      <pc:chgData name="Cordero, Evangelina Natalia" userId="0c597c74-2a81-42ba-8894-030918d8eb8f" providerId="ADAL" clId="{D80E35C2-7A4F-41AF-B11F-07672F7C3D20}" dt="2024-02-18T16:22:22.531" v="0" actId="1076"/>
      <pc:docMkLst>
        <pc:docMk/>
      </pc:docMkLst>
      <pc:sldChg chg="modSp mod">
        <pc:chgData name="Cordero, Evangelina Natalia" userId="0c597c74-2a81-42ba-8894-030918d8eb8f" providerId="ADAL" clId="{D80E35C2-7A4F-41AF-B11F-07672F7C3D20}" dt="2024-02-18T16:22:22.531" v="0" actId="1076"/>
        <pc:sldMkLst>
          <pc:docMk/>
          <pc:sldMk cId="2687544722" sldId="258"/>
        </pc:sldMkLst>
        <pc:picChg chg="mod">
          <ac:chgData name="Cordero, Evangelina Natalia" userId="0c597c74-2a81-42ba-8894-030918d8eb8f" providerId="ADAL" clId="{D80E35C2-7A4F-41AF-B11F-07672F7C3D20}" dt="2024-02-18T16:22:22.531" v="0" actId="1076"/>
          <ac:picMkLst>
            <pc:docMk/>
            <pc:sldMk cId="2687544722" sldId="258"/>
            <ac:picMk id="7" creationId="{5C8E2ECB-3222-437B-8DB9-4AE8E24A63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B7758-293F-47D9-9606-4809D3D8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535C2-87CE-40D5-9C34-5A54F43B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89791-F294-430B-BFD7-F25715EE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4C9A9-84E8-4667-9DAE-1EE1BFB0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CA1A9-D454-454D-B250-25F3F3F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9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8CDE7-8634-45EF-AC87-E31B6007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D35C48-4033-4102-9CCA-1E86007D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28AC1-F464-4C14-A2B9-5EAC0416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6DE73-B0E3-4967-9C9E-885ADA0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08F63-D49E-4D6C-B268-7E7B4355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38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C8B482-2615-4277-A521-96024B6A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DBC391-1766-4B76-BCA2-DB3E402D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E2CBA-7687-411C-9B52-1A27EBA1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EADDF-8349-424D-B059-6957B13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B433B-9EEF-40C6-9E26-5CF4D83F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8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C4B3-D1C1-47E4-90E7-85F73BE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FEC6D-C2EB-455D-B0AD-B364B13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06C8D-8220-49F3-9AEB-F1661DE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DC05F-DBF6-4DCA-8E88-E35A76B8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8B066-F4E6-4D0B-A5D2-63985F88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27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656C-94DB-48D7-865C-EBA417C7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46F69-CE51-48C7-9EEB-A3CEB56C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DE298-955E-43A9-9EC6-5E38FC6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DA8D5-08F1-4CEF-8E26-643AF002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B2ED1-90F4-457C-90DF-B356FD4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43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3317-252A-4FE2-B46A-98F94891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99294-A959-403E-9215-03DB91A4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29A7D5-24E7-4027-BE2D-AC9FC67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CF158-225A-4519-BA8D-6373E5F2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BD6EE-5FAE-43FB-8802-83F4118D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F0918-AAA9-48D8-B74E-D9801CC4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8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BFEC-CD1F-471D-8E86-025EE6A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2439B-E786-4BF0-A0D8-116D7508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1E9884-BF78-4526-9B3D-0E6C6E16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27C4CD-AFA2-4F46-8606-978AF96DD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24CE9-CF26-450E-AF0A-34ABF11B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16D7F3-E08E-4D32-AD3C-9641032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113730-6DEA-4633-BDDB-0EB5E763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0861F1-A31F-4045-B448-287EDDEF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43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A8F9-9DE1-46F6-91A3-A5F2F0F0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B9BE2C-8C78-4608-98D6-EDB7B381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9C34FD-4CC2-471B-B058-075826A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BBB9E-D1C4-428C-9317-B84CACF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5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248BD-94B4-48AB-8E18-CE5EB71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ED8D34-6F0F-4E88-9567-56F7E4DD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79A27B-FE9E-4206-9BD7-D046009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8B100-75A5-431B-A437-BE26844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15440-8FC7-47C5-AED0-E4415861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7D283-1234-4D44-95BD-7F70AFD5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C4103-5037-450B-8EEA-78AF9246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A032A-D4AF-45B3-930E-C571DBCE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5E5E5F-E3D6-4F3F-8924-9FEC69A3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7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BAFF5-DC67-48E0-B172-14CACAA5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655357-03D8-4DF4-AABF-0C96AAA9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2AAE7-70E1-4259-870B-2845DFC5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7451E-9BD7-4E6D-BA21-CA0A7BFF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CF02D-05E9-4778-B173-D90ECCA6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146C9-7268-4751-A61E-B923C922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7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781A26-ECD3-4748-B135-9565E00D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0EF0A-2873-49FE-A431-C15F8D5A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60341-04D6-4BFA-90AA-59CAA4CC9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7C85-5A4F-4CF2-9B49-7D722BD6096B}" type="datetimeFigureOut">
              <a:rPr lang="es-AR" smtClean="0"/>
              <a:t>18/2/2024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3C392-2288-477E-B01D-1034CB07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82027-C469-4C89-8592-30507360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735A-198F-4A3E-929C-2F6755F5335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7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539DF7-6109-498C-AA8E-42D719A0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1558"/>
            <a:ext cx="5543550" cy="2314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5F0564-F839-40D8-A5BD-F50B0A93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9" y="2605087"/>
            <a:ext cx="5486400" cy="1647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BE554C-879B-4A81-8E68-C5740AE2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9" y="4467592"/>
            <a:ext cx="550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CCA96C-E576-49E4-9D02-AF457FE3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16" y="316009"/>
            <a:ext cx="56007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04EC1C-B8AD-4051-86D9-A033EA51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7" y="133570"/>
            <a:ext cx="5153025" cy="2905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92D5D6-42BB-415E-9406-9D27185A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892668"/>
            <a:ext cx="5543550" cy="2352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8E2ECB-3222-437B-8DB9-4AE8E24A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80" y="1133899"/>
            <a:ext cx="4086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C7B15A-3E5C-4DA3-A1DD-3B26462E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7" y="123093"/>
            <a:ext cx="5438775" cy="3657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21B241-AE30-417A-8024-5787A930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429000"/>
            <a:ext cx="5553075" cy="2990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D828E0-163C-4BD3-8FE9-16A25D76A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5171049"/>
            <a:ext cx="5353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2023-04-17T01:34:30Z</dcterms:created>
  <dcterms:modified xsi:type="dcterms:W3CDTF">2024-02-18T16:22:33Z</dcterms:modified>
</cp:coreProperties>
</file>