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343D4-9E30-6226-6648-264FA4240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76EC7-B76E-6CE4-FB2A-44C54B3B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CE78F-4E3A-805F-93C9-62B471BF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3327D-4495-107F-EE58-990BDBD3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5E2812-499B-83DC-CCD8-F1BE84B7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15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692CF-754C-32D0-3B55-D77FC554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A1A1E8-86DB-357A-E51D-C6F8ABC21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EADB4-57E8-CA8E-901A-03B67B2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5C991-548D-34E7-AC9A-3B9655C3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F9D33-FA11-0B37-ED18-38A98A71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2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F8804B-F0A3-734C-F316-8F5C18131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C41C44-CC2C-092E-F98C-464932F4A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4DB59-A284-1241-7CE6-0DC5587A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F8023-F9B4-F115-530A-6CDDFFF5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0E6CA-5AD5-F58A-BC6D-D011F095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19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1C79-5CF8-9575-7B43-91B0EEBC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C72A2-5E6D-D13C-DB30-4E51A83A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626DD-690D-50F5-61D3-B0E7DC10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0F315-B099-7917-0BBE-4F9BB991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75E2D-9A9A-56BA-490F-561A1FF7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23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F7D68-5E69-11A3-324B-BB0FAE06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0333A-AAFE-00F9-EE2C-CAD27DC6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041C2-7541-A902-F2EE-699AA3A4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9C2F6-4AB2-9AD1-C76D-550E95AA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5247D-DAA1-4E91-9176-7232AD18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1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44DE8-F583-DE2C-F459-90CC2CA9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E41E8-9269-4A35-1313-9BA6782F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11121-261A-70A6-B4BF-07AA71125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E44C5-5390-0B79-07B9-35366F6D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94EDE-3326-8CF7-CBA1-C22C41E4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81C2DC-E275-B3C2-1A65-F3EC7FEC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6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9785F-E621-A074-457E-3BA543D6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1A93C-C88A-AEC5-639B-E19E76565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115933-6F89-6DD8-9795-534E6C00E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A3E7F3-8F6A-3481-2791-180B191FC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FD2183-1413-73D6-65C6-7E8BC64AE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4EBE18-C56C-70AF-431A-5E079D14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CB02E1-4DFA-8EF4-FD09-0605EC63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C13E97-E26C-9E87-E6CC-F0321353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418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7B796-293B-68B3-A8E7-7A417882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663389-3BBF-E605-6558-4BFB9237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002A05-E80C-E489-AF76-1BD98488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10F444-61ED-A05E-D15F-8361439E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19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40AFAA-9B90-A3DE-2816-9DDA0C1F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82F238-9DA8-1E2C-D848-73E9EF6B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6986B-E17B-A742-25B2-2C63FB89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65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AA58A-46FD-53A9-446A-327684CF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00E66-724B-A96F-F661-4468C3E5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C2EBE-57E6-49F2-2A5F-F77A72E0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2D63E-D4FF-D49F-ED97-BBED38EB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712D9-8AF3-0AFD-92EA-0FC3B211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96A4EC-57E0-6E7D-BA9A-6F4D8879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361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AF97A-864F-4352-E2C7-A5C0E915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355D9B-4FFC-9BA8-B52A-9DB254F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574B69-C4AF-F9C1-9228-23DC1ABF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9782BF-71C3-5DC6-1AF8-566158FE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6AABB5-CD26-9E15-A8D9-4F7D122D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89EE1B-931E-EF51-214C-85F9E4A2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563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E686A1-F814-7543-4901-BB662A69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BD1428-9508-E59D-DF8D-9F2C9086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E75EA-4FF6-19A8-1070-AD7A85271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F8D3-EA83-4FC2-8114-347A86917D0F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95876A-24CD-CF2C-7547-DCF3A6FB1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34711-446D-E807-9660-8CA457A4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EBF7-658F-4F07-98A9-F4F724225C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70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8D425-F307-7417-CA79-968376A1B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7C341-8318-4C1D-4CC0-665EB0C92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483931-F416-F094-C5D9-570674D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368"/>
            <a:ext cx="12192000" cy="5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8F1BC-BFAE-68BE-BC47-C661E24F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A484B-1520-3B82-0E71-F6C86135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BDA120-2A35-6AB8-2529-4EA28AE4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923795"/>
            <a:ext cx="12192000" cy="25052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0D6D6A-97F5-7500-C93E-F1A412B0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7" y="3429000"/>
            <a:ext cx="11529527" cy="16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6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2023-12-02T18:26:47Z</dcterms:created>
  <dcterms:modified xsi:type="dcterms:W3CDTF">2023-12-02T18:29:05Z</dcterms:modified>
</cp:coreProperties>
</file>