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570" r:id="rId2"/>
    <p:sldId id="60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56B"/>
    <a:srgbClr val="00A2AD"/>
    <a:srgbClr val="EF3611"/>
    <a:srgbClr val="5B9BD5"/>
    <a:srgbClr val="4A0872"/>
    <a:srgbClr val="FDB907"/>
    <a:srgbClr val="FFD966"/>
    <a:srgbClr val="8BADCC"/>
    <a:srgbClr val="CB8113"/>
    <a:srgbClr val="BC1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374" autoAdjust="0"/>
  </p:normalViewPr>
  <p:slideViewPr>
    <p:cSldViewPr snapToGrid="0">
      <p:cViewPr varScale="1">
        <p:scale>
          <a:sx n="69" d="100"/>
          <a:sy n="69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555BA-3556-4574-A24D-A25FAE8D6BB2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9491D-191D-4F4F-A8CC-0F93A90FD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881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454425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491D-191D-4F4F-A8CC-0F93A90FD39C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211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763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445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99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336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295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424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363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331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13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102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095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360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110836" y="0"/>
            <a:ext cx="12413672" cy="6858000"/>
          </a:xfrm>
          <a:prstGeom prst="rect">
            <a:avLst/>
          </a:prstGeom>
          <a:solidFill>
            <a:srgbClr val="00A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MX" sz="96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26111" y="2286013"/>
            <a:ext cx="11539778" cy="1262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18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Diagrama de Flujo</a:t>
            </a:r>
            <a:endParaRPr lang="es-MX" sz="118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25559" y="834006"/>
            <a:ext cx="894152" cy="886700"/>
            <a:chOff x="9989127" y="415627"/>
            <a:chExt cx="1662547" cy="1648690"/>
          </a:xfrm>
        </p:grpSpPr>
        <p:sp>
          <p:nvSpPr>
            <p:cNvPr id="3" name="Elipse 2"/>
            <p:cNvSpPr/>
            <p:nvPr/>
          </p:nvSpPr>
          <p:spPr>
            <a:xfrm>
              <a:off x="9989127" y="415627"/>
              <a:ext cx="1648690" cy="16486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Título 1"/>
            <p:cNvSpPr txBox="1">
              <a:spLocks/>
            </p:cNvSpPr>
            <p:nvPr/>
          </p:nvSpPr>
          <p:spPr>
            <a:xfrm>
              <a:off x="9989127" y="862439"/>
              <a:ext cx="1662547" cy="75506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MX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Inicio</a:t>
              </a:r>
              <a:endParaRPr lang="es-MX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tángulo 5"/>
          <p:cNvSpPr/>
          <p:nvPr/>
        </p:nvSpPr>
        <p:spPr>
          <a:xfrm>
            <a:off x="464129" y="401781"/>
            <a:ext cx="605176" cy="18421796"/>
          </a:xfrm>
          <a:prstGeom prst="rect">
            <a:avLst/>
          </a:prstGeom>
          <a:solidFill>
            <a:srgbClr val="00A2A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 rot="16200000">
            <a:off x="-3246706" y="8786236"/>
            <a:ext cx="8155821" cy="5012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PR–CO–01 Solicitud y Compra de Mercancías Requeridas </a:t>
            </a:r>
            <a:endParaRPr lang="es-MX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64525" y="401783"/>
            <a:ext cx="495701" cy="6155771"/>
          </a:xfrm>
          <a:prstGeom prst="rect">
            <a:avLst/>
          </a:prstGeom>
          <a:solidFill>
            <a:srgbClr val="00A2A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 rot="16200000">
            <a:off x="172187" y="3181688"/>
            <a:ext cx="2346565" cy="40609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Jefe de Compras</a:t>
            </a:r>
            <a:endParaRPr lang="es-MX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64129" y="397640"/>
            <a:ext cx="11013638" cy="184259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Proceso 33"/>
          <p:cNvSpPr/>
          <p:nvPr/>
        </p:nvSpPr>
        <p:spPr>
          <a:xfrm>
            <a:off x="4626237" y="2268092"/>
            <a:ext cx="154057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4532686" y="2353945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1.Informe </a:t>
            </a:r>
          </a:p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 Jefe de</a:t>
            </a:r>
          </a:p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Compras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4460337" y="2029074"/>
            <a:ext cx="1869344" cy="130123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Proceso 47"/>
          <p:cNvSpPr/>
          <p:nvPr/>
        </p:nvSpPr>
        <p:spPr>
          <a:xfrm>
            <a:off x="4629607" y="4082034"/>
            <a:ext cx="153720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Título 1"/>
          <p:cNvSpPr txBox="1">
            <a:spLocks/>
          </p:cNvSpPr>
          <p:nvPr/>
        </p:nvSpPr>
        <p:spPr>
          <a:xfrm>
            <a:off x="4853248" y="2056835"/>
            <a:ext cx="1343187" cy="3092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ERP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Abrir corchete 54"/>
          <p:cNvSpPr/>
          <p:nvPr/>
        </p:nvSpPr>
        <p:spPr>
          <a:xfrm>
            <a:off x="5704651" y="1238236"/>
            <a:ext cx="123375" cy="648785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Título 1"/>
          <p:cNvSpPr txBox="1">
            <a:spLocks/>
          </p:cNvSpPr>
          <p:nvPr/>
        </p:nvSpPr>
        <p:spPr>
          <a:xfrm>
            <a:off x="3636071" y="5433501"/>
            <a:ext cx="1393859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FR-CO-02 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Solicitud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para la Compra de Mercancías”.</a:t>
            </a:r>
          </a:p>
        </p:txBody>
      </p:sp>
      <p:cxnSp>
        <p:nvCxnSpPr>
          <p:cNvPr id="57" name="Conector recto 56"/>
          <p:cNvCxnSpPr/>
          <p:nvPr/>
        </p:nvCxnSpPr>
        <p:spPr>
          <a:xfrm>
            <a:off x="5552188" y="1480710"/>
            <a:ext cx="157161" cy="3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>
            <a:stCxn id="47" idx="0"/>
            <a:endCxn id="90" idx="3"/>
          </p:cNvCxnSpPr>
          <p:nvPr/>
        </p:nvCxnSpPr>
        <p:spPr>
          <a:xfrm flipH="1" flipV="1">
            <a:off x="5390301" y="1614558"/>
            <a:ext cx="4708" cy="4145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ecisión 65"/>
          <p:cNvSpPr/>
          <p:nvPr/>
        </p:nvSpPr>
        <p:spPr>
          <a:xfrm>
            <a:off x="2501445" y="2142855"/>
            <a:ext cx="1537533" cy="1122895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8" name="Conector recto 67"/>
          <p:cNvCxnSpPr/>
          <p:nvPr/>
        </p:nvCxnSpPr>
        <p:spPr>
          <a:xfrm>
            <a:off x="1312555" y="6554827"/>
            <a:ext cx="101652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ítulo 1"/>
          <p:cNvSpPr txBox="1">
            <a:spLocks/>
          </p:cNvSpPr>
          <p:nvPr/>
        </p:nvSpPr>
        <p:spPr>
          <a:xfrm>
            <a:off x="2628082" y="2305778"/>
            <a:ext cx="1276995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0.1.</a:t>
            </a:r>
          </a:p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¿Mercancía de consumo continuo?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ítulo 1"/>
          <p:cNvSpPr txBox="1">
            <a:spLocks/>
          </p:cNvSpPr>
          <p:nvPr/>
        </p:nvSpPr>
        <p:spPr>
          <a:xfrm>
            <a:off x="4513301" y="4165558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.Autorización </a:t>
            </a:r>
          </a:p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las Solicitudes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Conector recto de flecha 102"/>
          <p:cNvCxnSpPr>
            <a:stCxn id="66" idx="3"/>
          </p:cNvCxnSpPr>
          <p:nvPr/>
        </p:nvCxnSpPr>
        <p:spPr>
          <a:xfrm flipV="1">
            <a:off x="4038978" y="2702162"/>
            <a:ext cx="414059" cy="2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66" idx="2"/>
          </p:cNvCxnSpPr>
          <p:nvPr/>
        </p:nvCxnSpPr>
        <p:spPr>
          <a:xfrm flipH="1">
            <a:off x="3268908" y="3265750"/>
            <a:ext cx="1304" cy="432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ítulo 1"/>
          <p:cNvSpPr txBox="1">
            <a:spLocks/>
          </p:cNvSpPr>
          <p:nvPr/>
        </p:nvSpPr>
        <p:spPr>
          <a:xfrm>
            <a:off x="3773530" y="2370794"/>
            <a:ext cx="439379" cy="322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ítulo 1"/>
          <p:cNvSpPr txBox="1">
            <a:spLocks/>
          </p:cNvSpPr>
          <p:nvPr/>
        </p:nvSpPr>
        <p:spPr>
          <a:xfrm>
            <a:off x="3334151" y="3159390"/>
            <a:ext cx="439379" cy="322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Botón de acción: Documento 165">
            <a:hlinkClick r:id="" action="ppaction://noaction" highlightClick="1"/>
          </p:cNvPr>
          <p:cNvSpPr/>
          <p:nvPr/>
        </p:nvSpPr>
        <p:spPr>
          <a:xfrm>
            <a:off x="4979343" y="9283947"/>
            <a:ext cx="315229" cy="315229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7" name="Abrir corchete 166"/>
          <p:cNvSpPr/>
          <p:nvPr/>
        </p:nvSpPr>
        <p:spPr>
          <a:xfrm rot="10800000">
            <a:off x="4742178" y="9261349"/>
            <a:ext cx="58982" cy="498950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8" name="Conector recto 167"/>
          <p:cNvCxnSpPr>
            <a:endCxn id="166" idx="2"/>
          </p:cNvCxnSpPr>
          <p:nvPr/>
        </p:nvCxnSpPr>
        <p:spPr>
          <a:xfrm>
            <a:off x="4797841" y="9441037"/>
            <a:ext cx="181502" cy="52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ítulo 1"/>
          <p:cNvSpPr txBox="1">
            <a:spLocks/>
          </p:cNvSpPr>
          <p:nvPr/>
        </p:nvSpPr>
        <p:spPr>
          <a:xfrm>
            <a:off x="2423628" y="9237642"/>
            <a:ext cx="2368566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ES-CO-01 Selección del Proveedor con Ayuda del Sistema ERP Compras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" name="Conector recto 169"/>
          <p:cNvCxnSpPr>
            <a:stCxn id="166" idx="1"/>
            <a:endCxn id="120" idx="0"/>
          </p:cNvCxnSpPr>
          <p:nvPr/>
        </p:nvCxnSpPr>
        <p:spPr>
          <a:xfrm>
            <a:off x="5136958" y="9599176"/>
            <a:ext cx="7188" cy="2895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upo 171"/>
          <p:cNvGrpSpPr/>
          <p:nvPr/>
        </p:nvGrpSpPr>
        <p:grpSpPr>
          <a:xfrm>
            <a:off x="9152215" y="4072540"/>
            <a:ext cx="894152" cy="886700"/>
            <a:chOff x="9989127" y="415627"/>
            <a:chExt cx="1662547" cy="1648690"/>
          </a:xfrm>
        </p:grpSpPr>
        <p:sp>
          <p:nvSpPr>
            <p:cNvPr id="173" name="Elipse 172"/>
            <p:cNvSpPr/>
            <p:nvPr/>
          </p:nvSpPr>
          <p:spPr>
            <a:xfrm>
              <a:off x="9989127" y="415627"/>
              <a:ext cx="1648690" cy="16486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4" name="Título 1"/>
            <p:cNvSpPr txBox="1">
              <a:spLocks/>
            </p:cNvSpPr>
            <p:nvPr/>
          </p:nvSpPr>
          <p:spPr>
            <a:xfrm>
              <a:off x="9989127" y="862439"/>
              <a:ext cx="1662547" cy="75506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MX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Fin</a:t>
              </a:r>
              <a:endParaRPr lang="es-MX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5" name="Conector recto de flecha 84"/>
          <p:cNvCxnSpPr/>
          <p:nvPr/>
        </p:nvCxnSpPr>
        <p:spPr>
          <a:xfrm flipH="1">
            <a:off x="3268908" y="1726263"/>
            <a:ext cx="1" cy="412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Disco magnético 89"/>
          <p:cNvSpPr/>
          <p:nvPr/>
        </p:nvSpPr>
        <p:spPr>
          <a:xfrm>
            <a:off x="5221520" y="1344509"/>
            <a:ext cx="337562" cy="270049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Abrir corchete 94"/>
          <p:cNvSpPr/>
          <p:nvPr/>
        </p:nvSpPr>
        <p:spPr>
          <a:xfrm>
            <a:off x="3586643" y="5390272"/>
            <a:ext cx="121004" cy="764409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6" name="Conector recto 95"/>
          <p:cNvCxnSpPr/>
          <p:nvPr/>
        </p:nvCxnSpPr>
        <p:spPr>
          <a:xfrm>
            <a:off x="3434179" y="5632746"/>
            <a:ext cx="157161" cy="3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Botón de acción: Documento 97">
            <a:hlinkClick r:id="" action="ppaction://noaction" highlightClick="1"/>
          </p:cNvPr>
          <p:cNvSpPr/>
          <p:nvPr/>
        </p:nvSpPr>
        <p:spPr>
          <a:xfrm>
            <a:off x="3108964" y="5464272"/>
            <a:ext cx="315229" cy="315229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Título 1"/>
          <p:cNvSpPr txBox="1">
            <a:spLocks/>
          </p:cNvSpPr>
          <p:nvPr/>
        </p:nvSpPr>
        <p:spPr>
          <a:xfrm>
            <a:off x="5775517" y="1278028"/>
            <a:ext cx="1740884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Módulo Inventarios.</a:t>
            </a:r>
          </a:p>
          <a:p>
            <a:pPr marL="171450" indent="-171450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ERP Proveedores Módulo Lista Negra.</a:t>
            </a:r>
          </a:p>
          <a:p>
            <a:endParaRPr lang="es-MX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Proceso 103"/>
          <p:cNvSpPr/>
          <p:nvPr/>
        </p:nvSpPr>
        <p:spPr>
          <a:xfrm>
            <a:off x="2492495" y="4080344"/>
            <a:ext cx="154057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Título 1"/>
          <p:cNvSpPr txBox="1">
            <a:spLocks/>
          </p:cNvSpPr>
          <p:nvPr/>
        </p:nvSpPr>
        <p:spPr>
          <a:xfrm>
            <a:off x="2398944" y="4166197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2.Elaboración  de la solicitud </a:t>
            </a:r>
          </a:p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Compras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ángulo redondeado 105"/>
          <p:cNvSpPr/>
          <p:nvPr/>
        </p:nvSpPr>
        <p:spPr>
          <a:xfrm>
            <a:off x="2326595" y="3697632"/>
            <a:ext cx="1869344" cy="146372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Título 1"/>
          <p:cNvSpPr txBox="1">
            <a:spLocks/>
          </p:cNvSpPr>
          <p:nvPr/>
        </p:nvSpPr>
        <p:spPr>
          <a:xfrm>
            <a:off x="2332796" y="3725253"/>
            <a:ext cx="1872224" cy="1518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Personal de Luimay / </a:t>
            </a:r>
          </a:p>
          <a:p>
            <a:pPr algn="ctr"/>
            <a:r>
              <a:rPr lang="es-MX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Jefe de Compras</a:t>
            </a:r>
            <a:endParaRPr lang="es-MX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Conector recto 107"/>
          <p:cNvCxnSpPr>
            <a:stCxn id="98" idx="3"/>
            <a:endCxn id="106" idx="2"/>
          </p:cNvCxnSpPr>
          <p:nvPr/>
        </p:nvCxnSpPr>
        <p:spPr>
          <a:xfrm flipH="1" flipV="1">
            <a:off x="3261267" y="5161352"/>
            <a:ext cx="5312" cy="30292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/>
          <p:cNvCxnSpPr>
            <a:endCxn id="48" idx="2"/>
          </p:cNvCxnSpPr>
          <p:nvPr/>
        </p:nvCxnSpPr>
        <p:spPr>
          <a:xfrm flipV="1">
            <a:off x="5394625" y="4948235"/>
            <a:ext cx="3583" cy="3846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upo 38"/>
          <p:cNvGrpSpPr/>
          <p:nvPr/>
        </p:nvGrpSpPr>
        <p:grpSpPr>
          <a:xfrm>
            <a:off x="9152215" y="2223761"/>
            <a:ext cx="902995" cy="1361840"/>
            <a:chOff x="8213505" y="1109297"/>
            <a:chExt cx="902995" cy="1361840"/>
          </a:xfrm>
        </p:grpSpPr>
        <p:grpSp>
          <p:nvGrpSpPr>
            <p:cNvPr id="114" name="Grupo 113"/>
            <p:cNvGrpSpPr/>
            <p:nvPr/>
          </p:nvGrpSpPr>
          <p:grpSpPr>
            <a:xfrm>
              <a:off x="8213505" y="1109297"/>
              <a:ext cx="902995" cy="1361840"/>
              <a:chOff x="9989127" y="415627"/>
              <a:chExt cx="1678989" cy="2532143"/>
            </a:xfrm>
          </p:grpSpPr>
          <p:sp>
            <p:nvSpPr>
              <p:cNvPr id="116" name="Elipse 115"/>
              <p:cNvSpPr/>
              <p:nvPr/>
            </p:nvSpPr>
            <p:spPr>
              <a:xfrm>
                <a:off x="9989127" y="415627"/>
                <a:ext cx="1648690" cy="164869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Título 1"/>
              <p:cNvSpPr txBox="1">
                <a:spLocks/>
              </p:cNvSpPr>
              <p:nvPr/>
            </p:nvSpPr>
            <p:spPr>
              <a:xfrm>
                <a:off x="10005569" y="2192705"/>
                <a:ext cx="1662547" cy="755065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MX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Actividad 2</a:t>
                </a:r>
                <a:endParaRPr lang="es-MX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9" name="Elipse 118"/>
            <p:cNvSpPr/>
            <p:nvPr/>
          </p:nvSpPr>
          <p:spPr>
            <a:xfrm>
              <a:off x="8310702" y="1201631"/>
              <a:ext cx="691316" cy="691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21" name="Conector recto de flecha 120"/>
          <p:cNvCxnSpPr>
            <a:endCxn id="116" idx="2"/>
          </p:cNvCxnSpPr>
          <p:nvPr/>
        </p:nvCxnSpPr>
        <p:spPr>
          <a:xfrm flipV="1">
            <a:off x="8277961" y="2667111"/>
            <a:ext cx="874254" cy="12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cto de flecha 121"/>
          <p:cNvCxnSpPr>
            <a:stCxn id="47" idx="3"/>
            <a:endCxn id="127" idx="1"/>
          </p:cNvCxnSpPr>
          <p:nvPr/>
        </p:nvCxnSpPr>
        <p:spPr>
          <a:xfrm>
            <a:off x="6329681" y="2679689"/>
            <a:ext cx="418119" cy="2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Proceso 126"/>
          <p:cNvSpPr/>
          <p:nvPr/>
        </p:nvSpPr>
        <p:spPr>
          <a:xfrm>
            <a:off x="6747800" y="2249060"/>
            <a:ext cx="153720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Título 1"/>
          <p:cNvSpPr txBox="1">
            <a:spLocks/>
          </p:cNvSpPr>
          <p:nvPr/>
        </p:nvSpPr>
        <p:spPr>
          <a:xfrm>
            <a:off x="6631494" y="2332584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3.Análisis de Históricos y del Sistema ERP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Conector recto de flecha 129"/>
          <p:cNvCxnSpPr>
            <a:endCxn id="48" idx="1"/>
          </p:cNvCxnSpPr>
          <p:nvPr/>
        </p:nvCxnSpPr>
        <p:spPr>
          <a:xfrm flipV="1">
            <a:off x="4210473" y="4515135"/>
            <a:ext cx="419134" cy="4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/>
          <p:nvPr/>
        </p:nvCxnSpPr>
        <p:spPr>
          <a:xfrm flipV="1">
            <a:off x="6182692" y="4524471"/>
            <a:ext cx="419134" cy="4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Decisión 131"/>
          <p:cNvSpPr/>
          <p:nvPr/>
        </p:nvSpPr>
        <p:spPr>
          <a:xfrm>
            <a:off x="6599042" y="3954625"/>
            <a:ext cx="1537533" cy="1122895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Título 1"/>
          <p:cNvSpPr txBox="1">
            <a:spLocks/>
          </p:cNvSpPr>
          <p:nvPr/>
        </p:nvSpPr>
        <p:spPr>
          <a:xfrm>
            <a:off x="6728007" y="4182564"/>
            <a:ext cx="1276995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4.1.</a:t>
            </a:r>
          </a:p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¿Se Autoriza la Solicitud?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recto de flecha 133"/>
          <p:cNvCxnSpPr>
            <a:stCxn id="132" idx="3"/>
            <a:endCxn id="173" idx="2"/>
          </p:cNvCxnSpPr>
          <p:nvPr/>
        </p:nvCxnSpPr>
        <p:spPr>
          <a:xfrm flipV="1">
            <a:off x="8136575" y="4515890"/>
            <a:ext cx="1015640" cy="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ector recto de flecha 134"/>
          <p:cNvCxnSpPr>
            <a:stCxn id="132" idx="2"/>
          </p:cNvCxnSpPr>
          <p:nvPr/>
        </p:nvCxnSpPr>
        <p:spPr>
          <a:xfrm flipH="1">
            <a:off x="7366505" y="5077520"/>
            <a:ext cx="1304" cy="432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ítulo 1"/>
          <p:cNvSpPr txBox="1">
            <a:spLocks/>
          </p:cNvSpPr>
          <p:nvPr/>
        </p:nvSpPr>
        <p:spPr>
          <a:xfrm>
            <a:off x="7871127" y="4182564"/>
            <a:ext cx="439379" cy="322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ítulo 1"/>
          <p:cNvSpPr txBox="1">
            <a:spLocks/>
          </p:cNvSpPr>
          <p:nvPr/>
        </p:nvSpPr>
        <p:spPr>
          <a:xfrm>
            <a:off x="7431748" y="4971160"/>
            <a:ext cx="439379" cy="322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Proceso 137"/>
          <p:cNvSpPr/>
          <p:nvPr/>
        </p:nvSpPr>
        <p:spPr>
          <a:xfrm>
            <a:off x="6597904" y="5515643"/>
            <a:ext cx="153720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1" name="Título 1"/>
          <p:cNvSpPr txBox="1">
            <a:spLocks/>
          </p:cNvSpPr>
          <p:nvPr/>
        </p:nvSpPr>
        <p:spPr>
          <a:xfrm>
            <a:off x="6481598" y="5599167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540" dirty="0" smtClean="0">
                <a:latin typeface="Arial" panose="020B0604020202020204" pitchFamily="34" charset="0"/>
                <a:cs typeface="Arial" panose="020B0604020202020204" pitchFamily="34" charset="0"/>
              </a:rPr>
              <a:t>5.Asignación de Solicitudes a los Analistas</a:t>
            </a:r>
            <a:endParaRPr lang="es-MX" sz="15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ítulo 1"/>
          <p:cNvSpPr txBox="1">
            <a:spLocks/>
          </p:cNvSpPr>
          <p:nvPr/>
        </p:nvSpPr>
        <p:spPr>
          <a:xfrm>
            <a:off x="6521955" y="6918930"/>
            <a:ext cx="1716392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6.PD-CO-04 Cotización a Proveedores Registrados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Proceso predefinido 142"/>
          <p:cNvSpPr/>
          <p:nvPr/>
        </p:nvSpPr>
        <p:spPr>
          <a:xfrm>
            <a:off x="6597904" y="6900021"/>
            <a:ext cx="1599809" cy="863542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Rectángulo 111"/>
          <p:cNvSpPr/>
          <p:nvPr/>
        </p:nvSpPr>
        <p:spPr>
          <a:xfrm>
            <a:off x="1060828" y="6558969"/>
            <a:ext cx="495342" cy="8757231"/>
          </a:xfrm>
          <a:prstGeom prst="rect">
            <a:avLst/>
          </a:prstGeom>
          <a:solidFill>
            <a:srgbClr val="00A2A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46" name="Título 1"/>
          <p:cNvSpPr txBox="1">
            <a:spLocks/>
          </p:cNvSpPr>
          <p:nvPr/>
        </p:nvSpPr>
        <p:spPr>
          <a:xfrm rot="16200000">
            <a:off x="-88484" y="10873026"/>
            <a:ext cx="2820783" cy="40609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Analista de Compras</a:t>
            </a:r>
            <a:endParaRPr lang="es-MX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4" name="Conector recto de flecha 143"/>
          <p:cNvCxnSpPr/>
          <p:nvPr/>
        </p:nvCxnSpPr>
        <p:spPr>
          <a:xfrm flipH="1">
            <a:off x="7366504" y="6387547"/>
            <a:ext cx="1304" cy="515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/>
          <p:nvPr/>
        </p:nvCxnSpPr>
        <p:spPr>
          <a:xfrm flipH="1">
            <a:off x="7357517" y="7772226"/>
            <a:ext cx="1304" cy="432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Decisión 82"/>
          <p:cNvSpPr/>
          <p:nvPr/>
        </p:nvSpPr>
        <p:spPr>
          <a:xfrm>
            <a:off x="6598766" y="8205118"/>
            <a:ext cx="1537533" cy="1122895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Título 1"/>
          <p:cNvSpPr txBox="1">
            <a:spLocks/>
          </p:cNvSpPr>
          <p:nvPr/>
        </p:nvSpPr>
        <p:spPr>
          <a:xfrm>
            <a:off x="6727731" y="8433057"/>
            <a:ext cx="1276995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.1.</a:t>
            </a:r>
          </a:p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¿Surge Oferta Especial?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Conector recto de flecha 85"/>
          <p:cNvCxnSpPr>
            <a:stCxn id="83" idx="2"/>
          </p:cNvCxnSpPr>
          <p:nvPr/>
        </p:nvCxnSpPr>
        <p:spPr>
          <a:xfrm flipH="1">
            <a:off x="7366229" y="9328013"/>
            <a:ext cx="1304" cy="432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ítulo 1"/>
          <p:cNvSpPr txBox="1">
            <a:spLocks/>
          </p:cNvSpPr>
          <p:nvPr/>
        </p:nvSpPr>
        <p:spPr>
          <a:xfrm>
            <a:off x="6360699" y="8419202"/>
            <a:ext cx="439379" cy="322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ítulo 1"/>
          <p:cNvSpPr txBox="1">
            <a:spLocks/>
          </p:cNvSpPr>
          <p:nvPr/>
        </p:nvSpPr>
        <p:spPr>
          <a:xfrm>
            <a:off x="7431472" y="9221653"/>
            <a:ext cx="439379" cy="322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recto 11"/>
          <p:cNvCxnSpPr>
            <a:stCxn id="83" idx="1"/>
          </p:cNvCxnSpPr>
          <p:nvPr/>
        </p:nvCxnSpPr>
        <p:spPr>
          <a:xfrm flipH="1">
            <a:off x="5395353" y="8766566"/>
            <a:ext cx="1203413" cy="33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Decisión 96"/>
          <p:cNvSpPr/>
          <p:nvPr/>
        </p:nvSpPr>
        <p:spPr>
          <a:xfrm>
            <a:off x="6597904" y="9757295"/>
            <a:ext cx="1537533" cy="1122895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Título 1"/>
          <p:cNvSpPr txBox="1">
            <a:spLocks/>
          </p:cNvSpPr>
          <p:nvPr/>
        </p:nvSpPr>
        <p:spPr>
          <a:xfrm>
            <a:off x="6689854" y="9928497"/>
            <a:ext cx="1380593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6.2.</a:t>
            </a:r>
          </a:p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¿Monto excede </a:t>
            </a:r>
          </a:p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 Jefe de Compras?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Conector recto de flecha 100"/>
          <p:cNvCxnSpPr>
            <a:stCxn id="97" idx="2"/>
          </p:cNvCxnSpPr>
          <p:nvPr/>
        </p:nvCxnSpPr>
        <p:spPr>
          <a:xfrm flipH="1">
            <a:off x="7365367" y="10880190"/>
            <a:ext cx="1304" cy="432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ítulo 1"/>
          <p:cNvSpPr txBox="1">
            <a:spLocks/>
          </p:cNvSpPr>
          <p:nvPr/>
        </p:nvSpPr>
        <p:spPr>
          <a:xfrm>
            <a:off x="6429108" y="9971379"/>
            <a:ext cx="439379" cy="322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ítulo 1"/>
          <p:cNvSpPr txBox="1">
            <a:spLocks/>
          </p:cNvSpPr>
          <p:nvPr/>
        </p:nvSpPr>
        <p:spPr>
          <a:xfrm>
            <a:off x="7430610" y="10773830"/>
            <a:ext cx="439379" cy="322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 recto de flecha 109"/>
          <p:cNvCxnSpPr>
            <a:stCxn id="97" idx="1"/>
          </p:cNvCxnSpPr>
          <p:nvPr/>
        </p:nvCxnSpPr>
        <p:spPr>
          <a:xfrm flipH="1" flipV="1">
            <a:off x="5908727" y="10315380"/>
            <a:ext cx="689177" cy="33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Proceso 119"/>
          <p:cNvSpPr/>
          <p:nvPr/>
        </p:nvSpPr>
        <p:spPr>
          <a:xfrm>
            <a:off x="4375545" y="9888768"/>
            <a:ext cx="153720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Título 1"/>
          <p:cNvSpPr txBox="1">
            <a:spLocks/>
          </p:cNvSpPr>
          <p:nvPr/>
        </p:nvSpPr>
        <p:spPr>
          <a:xfrm>
            <a:off x="4259239" y="9972292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540" dirty="0" smtClean="0">
                <a:latin typeface="Arial" panose="020B0604020202020204" pitchFamily="34" charset="0"/>
                <a:cs typeface="Arial" panose="020B0604020202020204" pitchFamily="34" charset="0"/>
              </a:rPr>
              <a:t>7.Selección de Proveedor con Sistema ERP</a:t>
            </a:r>
            <a:endParaRPr lang="es-MX" sz="15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Proceso 124"/>
          <p:cNvSpPr/>
          <p:nvPr/>
        </p:nvSpPr>
        <p:spPr>
          <a:xfrm>
            <a:off x="6589890" y="11308282"/>
            <a:ext cx="153720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Título 1"/>
          <p:cNvSpPr txBox="1">
            <a:spLocks/>
          </p:cNvSpPr>
          <p:nvPr/>
        </p:nvSpPr>
        <p:spPr>
          <a:xfrm>
            <a:off x="6473584" y="11377951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540" dirty="0" smtClean="0">
                <a:latin typeface="Arial" panose="020B0604020202020204" pitchFamily="34" charset="0"/>
                <a:cs typeface="Arial" panose="020B0604020202020204" pitchFamily="34" charset="0"/>
              </a:rPr>
              <a:t>8. Envío a la Gerencia Administrativa</a:t>
            </a:r>
            <a:endParaRPr lang="es-MX" sz="15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Conector recto de flecha 127"/>
          <p:cNvCxnSpPr>
            <a:stCxn id="125" idx="2"/>
          </p:cNvCxnSpPr>
          <p:nvPr/>
        </p:nvCxnSpPr>
        <p:spPr>
          <a:xfrm>
            <a:off x="7358491" y="12174483"/>
            <a:ext cx="6224" cy="455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Decisión 138"/>
          <p:cNvSpPr/>
          <p:nvPr/>
        </p:nvSpPr>
        <p:spPr>
          <a:xfrm>
            <a:off x="6597904" y="12624961"/>
            <a:ext cx="1537533" cy="1122895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0" name="Título 1"/>
          <p:cNvSpPr txBox="1">
            <a:spLocks/>
          </p:cNvSpPr>
          <p:nvPr/>
        </p:nvSpPr>
        <p:spPr>
          <a:xfrm>
            <a:off x="6689854" y="12796163"/>
            <a:ext cx="1380593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8.1.</a:t>
            </a:r>
          </a:p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¿Monto excede </a:t>
            </a:r>
          </a:p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 Grncia. Adtiva.?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Conector recto de flecha 146"/>
          <p:cNvCxnSpPr>
            <a:stCxn id="139" idx="2"/>
          </p:cNvCxnSpPr>
          <p:nvPr/>
        </p:nvCxnSpPr>
        <p:spPr>
          <a:xfrm flipH="1">
            <a:off x="7365367" y="13747856"/>
            <a:ext cx="1304" cy="432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ítulo 1"/>
          <p:cNvSpPr txBox="1">
            <a:spLocks/>
          </p:cNvSpPr>
          <p:nvPr/>
        </p:nvSpPr>
        <p:spPr>
          <a:xfrm>
            <a:off x="6429108" y="12839045"/>
            <a:ext cx="439379" cy="322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ítulo 1"/>
          <p:cNvSpPr txBox="1">
            <a:spLocks/>
          </p:cNvSpPr>
          <p:nvPr/>
        </p:nvSpPr>
        <p:spPr>
          <a:xfrm>
            <a:off x="7430610" y="13641496"/>
            <a:ext cx="439379" cy="322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1" name="Conector recto de flecha 150"/>
          <p:cNvCxnSpPr/>
          <p:nvPr/>
        </p:nvCxnSpPr>
        <p:spPr>
          <a:xfrm flipH="1" flipV="1">
            <a:off x="5135463" y="10749166"/>
            <a:ext cx="1324" cy="3856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ector recto 151"/>
          <p:cNvCxnSpPr>
            <a:stCxn id="139" idx="1"/>
          </p:cNvCxnSpPr>
          <p:nvPr/>
        </p:nvCxnSpPr>
        <p:spPr>
          <a:xfrm flipH="1">
            <a:off x="5144146" y="13186409"/>
            <a:ext cx="1453758" cy="60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Proceso 152"/>
          <p:cNvSpPr/>
          <p:nvPr/>
        </p:nvSpPr>
        <p:spPr>
          <a:xfrm>
            <a:off x="6602622" y="14175948"/>
            <a:ext cx="153720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4" name="Título 1"/>
          <p:cNvSpPr txBox="1">
            <a:spLocks/>
          </p:cNvSpPr>
          <p:nvPr/>
        </p:nvSpPr>
        <p:spPr>
          <a:xfrm>
            <a:off x="6486316" y="14245617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540" dirty="0" smtClean="0">
                <a:latin typeface="Arial" panose="020B0604020202020204" pitchFamily="34" charset="0"/>
                <a:cs typeface="Arial" panose="020B0604020202020204" pitchFamily="34" charset="0"/>
              </a:rPr>
              <a:t>9. Envío a la Gerencia </a:t>
            </a:r>
          </a:p>
          <a:p>
            <a:pPr algn="ctr"/>
            <a:r>
              <a:rPr lang="es-MX" sz="1540" dirty="0" smtClean="0"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  <a:endParaRPr lang="es-MX" sz="15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Conector recto 155"/>
          <p:cNvCxnSpPr>
            <a:stCxn id="153" idx="1"/>
          </p:cNvCxnSpPr>
          <p:nvPr/>
        </p:nvCxnSpPr>
        <p:spPr>
          <a:xfrm flipH="1" flipV="1">
            <a:off x="5139804" y="14605923"/>
            <a:ext cx="1462818" cy="31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ángulo 156"/>
          <p:cNvSpPr/>
          <p:nvPr/>
        </p:nvSpPr>
        <p:spPr>
          <a:xfrm>
            <a:off x="1056841" y="15316199"/>
            <a:ext cx="495701" cy="3507377"/>
          </a:xfrm>
          <a:prstGeom prst="rect">
            <a:avLst/>
          </a:prstGeom>
          <a:solidFill>
            <a:srgbClr val="00A2A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160" name="Título 1"/>
          <p:cNvSpPr txBox="1">
            <a:spLocks/>
          </p:cNvSpPr>
          <p:nvPr/>
        </p:nvSpPr>
        <p:spPr>
          <a:xfrm rot="16200000">
            <a:off x="3522" y="16874372"/>
            <a:ext cx="2619167" cy="40609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Auxiliar de Almacén</a:t>
            </a:r>
            <a:endParaRPr lang="es-MX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1" name="Conector recto 160"/>
          <p:cNvCxnSpPr/>
          <p:nvPr/>
        </p:nvCxnSpPr>
        <p:spPr>
          <a:xfrm>
            <a:off x="1294285" y="15308793"/>
            <a:ext cx="101652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>
            <a:stCxn id="120" idx="1"/>
          </p:cNvCxnSpPr>
          <p:nvPr/>
        </p:nvCxnSpPr>
        <p:spPr>
          <a:xfrm flipH="1" flipV="1">
            <a:off x="2530422" y="10315380"/>
            <a:ext cx="1845123" cy="64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>
            <a:endCxn id="165" idx="0"/>
          </p:cNvCxnSpPr>
          <p:nvPr/>
        </p:nvCxnSpPr>
        <p:spPr>
          <a:xfrm>
            <a:off x="2527331" y="10315380"/>
            <a:ext cx="3538" cy="9881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Proceso 164"/>
          <p:cNvSpPr/>
          <p:nvPr/>
        </p:nvSpPr>
        <p:spPr>
          <a:xfrm>
            <a:off x="1762268" y="11303574"/>
            <a:ext cx="153720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5" name="Título 1"/>
          <p:cNvSpPr txBox="1">
            <a:spLocks/>
          </p:cNvSpPr>
          <p:nvPr/>
        </p:nvSpPr>
        <p:spPr>
          <a:xfrm>
            <a:off x="1645962" y="11373243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540" dirty="0" smtClean="0">
                <a:latin typeface="Arial" panose="020B0604020202020204" pitchFamily="34" charset="0"/>
                <a:cs typeface="Arial" panose="020B0604020202020204" pitchFamily="34" charset="0"/>
              </a:rPr>
              <a:t>10.Emisión </a:t>
            </a:r>
          </a:p>
          <a:p>
            <a:pPr algn="ctr"/>
            <a:r>
              <a:rPr lang="es-MX" sz="1540" dirty="0" smtClean="0">
                <a:latin typeface="Arial" panose="020B0604020202020204" pitchFamily="34" charset="0"/>
                <a:cs typeface="Arial" panose="020B0604020202020204" pitchFamily="34" charset="0"/>
              </a:rPr>
              <a:t>de la Orden </a:t>
            </a:r>
          </a:p>
          <a:p>
            <a:pPr algn="ctr"/>
            <a:r>
              <a:rPr lang="es-MX" sz="1540" dirty="0" smtClean="0">
                <a:latin typeface="Arial" panose="020B0604020202020204" pitchFamily="34" charset="0"/>
                <a:cs typeface="Arial" panose="020B0604020202020204" pitchFamily="34" charset="0"/>
              </a:rPr>
              <a:t>de Compra</a:t>
            </a:r>
            <a:endParaRPr lang="es-MX" sz="15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ítulo 1"/>
          <p:cNvSpPr txBox="1">
            <a:spLocks/>
          </p:cNvSpPr>
          <p:nvPr/>
        </p:nvSpPr>
        <p:spPr>
          <a:xfrm>
            <a:off x="3903181" y="11493412"/>
            <a:ext cx="1393859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“FR-CO-06 Orden de Compra”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Abrir corchete 176"/>
          <p:cNvSpPr/>
          <p:nvPr/>
        </p:nvSpPr>
        <p:spPr>
          <a:xfrm>
            <a:off x="3894561" y="11504781"/>
            <a:ext cx="106321" cy="52799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8" name="Conector recto 177"/>
          <p:cNvCxnSpPr/>
          <p:nvPr/>
        </p:nvCxnSpPr>
        <p:spPr>
          <a:xfrm>
            <a:off x="3727415" y="11747255"/>
            <a:ext cx="157161" cy="3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Botón de acción: Documento 178">
            <a:hlinkClick r:id="" action="ppaction://noaction" highlightClick="1"/>
          </p:cNvPr>
          <p:cNvSpPr/>
          <p:nvPr/>
        </p:nvSpPr>
        <p:spPr>
          <a:xfrm>
            <a:off x="3402200" y="11578781"/>
            <a:ext cx="315229" cy="315229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0" name="Conector recto 179"/>
          <p:cNvCxnSpPr>
            <a:stCxn id="179" idx="2"/>
            <a:endCxn id="165" idx="3"/>
          </p:cNvCxnSpPr>
          <p:nvPr/>
        </p:nvCxnSpPr>
        <p:spPr>
          <a:xfrm flipH="1">
            <a:off x="3299469" y="11736396"/>
            <a:ext cx="102731" cy="27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de flecha 180"/>
          <p:cNvCxnSpPr>
            <a:stCxn id="165" idx="2"/>
            <a:endCxn id="187" idx="0"/>
          </p:cNvCxnSpPr>
          <p:nvPr/>
        </p:nvCxnSpPr>
        <p:spPr>
          <a:xfrm>
            <a:off x="2530869" y="12169775"/>
            <a:ext cx="3526" cy="3505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Proceso 182"/>
          <p:cNvSpPr/>
          <p:nvPr/>
        </p:nvSpPr>
        <p:spPr>
          <a:xfrm>
            <a:off x="8801442" y="12638203"/>
            <a:ext cx="153720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4" name="Título 1"/>
          <p:cNvSpPr txBox="1">
            <a:spLocks/>
          </p:cNvSpPr>
          <p:nvPr/>
        </p:nvSpPr>
        <p:spPr>
          <a:xfrm>
            <a:off x="8685136" y="12720935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14.Archivo de los Documentos Utilizados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ítulo 1"/>
          <p:cNvSpPr txBox="1">
            <a:spLocks/>
          </p:cNvSpPr>
          <p:nvPr/>
        </p:nvSpPr>
        <p:spPr>
          <a:xfrm>
            <a:off x="1658541" y="15787226"/>
            <a:ext cx="1716392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11.PD-AL-02 Entrada al Almacén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Proceso predefinido 186"/>
          <p:cNvSpPr/>
          <p:nvPr/>
        </p:nvSpPr>
        <p:spPr>
          <a:xfrm>
            <a:off x="1734490" y="15675703"/>
            <a:ext cx="1599809" cy="863542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2" name="Título 1"/>
          <p:cNvSpPr txBox="1">
            <a:spLocks/>
          </p:cNvSpPr>
          <p:nvPr/>
        </p:nvSpPr>
        <p:spPr>
          <a:xfrm>
            <a:off x="3908243" y="15878911"/>
            <a:ext cx="1643945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“FR-AL-04 Póliza de Entrada”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Abrir corchete 192"/>
          <p:cNvSpPr/>
          <p:nvPr/>
        </p:nvSpPr>
        <p:spPr>
          <a:xfrm>
            <a:off x="3899623" y="15890280"/>
            <a:ext cx="101259" cy="389229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4" name="Conector recto 193"/>
          <p:cNvCxnSpPr/>
          <p:nvPr/>
        </p:nvCxnSpPr>
        <p:spPr>
          <a:xfrm>
            <a:off x="3732477" y="16132754"/>
            <a:ext cx="157161" cy="3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Botón de acción: Documento 194">
            <a:hlinkClick r:id="" action="ppaction://noaction" highlightClick="1"/>
          </p:cNvPr>
          <p:cNvSpPr/>
          <p:nvPr/>
        </p:nvSpPr>
        <p:spPr>
          <a:xfrm>
            <a:off x="3407262" y="15964280"/>
            <a:ext cx="315229" cy="315229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6" name="Conector recto 195"/>
          <p:cNvCxnSpPr>
            <a:stCxn id="195" idx="2"/>
          </p:cNvCxnSpPr>
          <p:nvPr/>
        </p:nvCxnSpPr>
        <p:spPr>
          <a:xfrm flipH="1">
            <a:off x="3304531" y="16121895"/>
            <a:ext cx="102731" cy="27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de flecha 196"/>
          <p:cNvCxnSpPr>
            <a:stCxn id="187" idx="2"/>
          </p:cNvCxnSpPr>
          <p:nvPr/>
        </p:nvCxnSpPr>
        <p:spPr>
          <a:xfrm flipH="1">
            <a:off x="2530422" y="16539245"/>
            <a:ext cx="3973" cy="448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Decisión 197"/>
          <p:cNvSpPr/>
          <p:nvPr/>
        </p:nvSpPr>
        <p:spPr>
          <a:xfrm>
            <a:off x="1754624" y="16983084"/>
            <a:ext cx="1537533" cy="1122895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9" name="Título 1"/>
          <p:cNvSpPr txBox="1">
            <a:spLocks/>
          </p:cNvSpPr>
          <p:nvPr/>
        </p:nvSpPr>
        <p:spPr>
          <a:xfrm>
            <a:off x="1811148" y="17179770"/>
            <a:ext cx="1380593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11.1.</a:t>
            </a:r>
          </a:p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¿Mercancía Defectuosa?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Título 1"/>
          <p:cNvSpPr txBox="1">
            <a:spLocks/>
          </p:cNvSpPr>
          <p:nvPr/>
        </p:nvSpPr>
        <p:spPr>
          <a:xfrm>
            <a:off x="2736545" y="17898638"/>
            <a:ext cx="439379" cy="322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Título 1"/>
          <p:cNvSpPr txBox="1">
            <a:spLocks/>
          </p:cNvSpPr>
          <p:nvPr/>
        </p:nvSpPr>
        <p:spPr>
          <a:xfrm>
            <a:off x="2860090" y="17102502"/>
            <a:ext cx="439379" cy="322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2" name="Conector recto 201"/>
          <p:cNvCxnSpPr/>
          <p:nvPr/>
        </p:nvCxnSpPr>
        <p:spPr>
          <a:xfrm flipH="1">
            <a:off x="2503922" y="18441077"/>
            <a:ext cx="7085240" cy="27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Conector recto 202"/>
          <p:cNvCxnSpPr>
            <a:endCxn id="198" idx="2"/>
          </p:cNvCxnSpPr>
          <p:nvPr/>
        </p:nvCxnSpPr>
        <p:spPr>
          <a:xfrm flipV="1">
            <a:off x="2523390" y="18105979"/>
            <a:ext cx="1" cy="3640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ector recto de flecha 204"/>
          <p:cNvCxnSpPr>
            <a:endCxn id="183" idx="2"/>
          </p:cNvCxnSpPr>
          <p:nvPr/>
        </p:nvCxnSpPr>
        <p:spPr>
          <a:xfrm flipH="1" flipV="1">
            <a:off x="9570043" y="13504404"/>
            <a:ext cx="8677" cy="4922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Proceso 206"/>
          <p:cNvSpPr/>
          <p:nvPr/>
        </p:nvSpPr>
        <p:spPr>
          <a:xfrm>
            <a:off x="3867271" y="17111431"/>
            <a:ext cx="153720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8" name="Título 1"/>
          <p:cNvSpPr txBox="1">
            <a:spLocks/>
          </p:cNvSpPr>
          <p:nvPr/>
        </p:nvSpPr>
        <p:spPr>
          <a:xfrm>
            <a:off x="3750965" y="17194163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12.Informe a Jefe de Almacén y </a:t>
            </a:r>
          </a:p>
          <a:p>
            <a:pPr algn="ctr"/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Jefe de Compras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9" name="Conector recto de flecha 208"/>
          <p:cNvCxnSpPr>
            <a:stCxn id="198" idx="3"/>
          </p:cNvCxnSpPr>
          <p:nvPr/>
        </p:nvCxnSpPr>
        <p:spPr>
          <a:xfrm>
            <a:off x="3292157" y="17544532"/>
            <a:ext cx="573703" cy="4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ector recto de flecha 210"/>
          <p:cNvCxnSpPr/>
          <p:nvPr/>
        </p:nvCxnSpPr>
        <p:spPr>
          <a:xfrm>
            <a:off x="5391167" y="17544531"/>
            <a:ext cx="573703" cy="4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Proceso 211"/>
          <p:cNvSpPr/>
          <p:nvPr/>
        </p:nvSpPr>
        <p:spPr>
          <a:xfrm>
            <a:off x="5964870" y="17107808"/>
            <a:ext cx="153720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3" name="Título 1"/>
          <p:cNvSpPr txBox="1">
            <a:spLocks/>
          </p:cNvSpPr>
          <p:nvPr/>
        </p:nvSpPr>
        <p:spPr>
          <a:xfrm>
            <a:off x="5848564" y="17190540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13.Elaboración </a:t>
            </a:r>
          </a:p>
          <a:p>
            <a:pPr algn="ctr"/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 Solicitud de Devoluciones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4" name="Grupo 213"/>
          <p:cNvGrpSpPr/>
          <p:nvPr/>
        </p:nvGrpSpPr>
        <p:grpSpPr>
          <a:xfrm>
            <a:off x="7907756" y="17090444"/>
            <a:ext cx="902995" cy="1361840"/>
            <a:chOff x="8213505" y="1109297"/>
            <a:chExt cx="902995" cy="1361840"/>
          </a:xfrm>
        </p:grpSpPr>
        <p:grpSp>
          <p:nvGrpSpPr>
            <p:cNvPr id="215" name="Grupo 214"/>
            <p:cNvGrpSpPr/>
            <p:nvPr/>
          </p:nvGrpSpPr>
          <p:grpSpPr>
            <a:xfrm>
              <a:off x="8213505" y="1109297"/>
              <a:ext cx="902995" cy="1361840"/>
              <a:chOff x="9989127" y="415627"/>
              <a:chExt cx="1678989" cy="2532143"/>
            </a:xfrm>
          </p:grpSpPr>
          <p:sp>
            <p:nvSpPr>
              <p:cNvPr id="217" name="Elipse 216"/>
              <p:cNvSpPr/>
              <p:nvPr/>
            </p:nvSpPr>
            <p:spPr>
              <a:xfrm>
                <a:off x="9989127" y="415627"/>
                <a:ext cx="1648690" cy="164869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8" name="Título 1"/>
              <p:cNvSpPr txBox="1">
                <a:spLocks/>
              </p:cNvSpPr>
              <p:nvPr/>
            </p:nvSpPr>
            <p:spPr>
              <a:xfrm>
                <a:off x="10005569" y="2192705"/>
                <a:ext cx="1662547" cy="755065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MX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Actividad 4</a:t>
                </a:r>
                <a:endParaRPr lang="es-MX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6" name="Elipse 215"/>
            <p:cNvSpPr/>
            <p:nvPr/>
          </p:nvSpPr>
          <p:spPr>
            <a:xfrm>
              <a:off x="8310702" y="1201631"/>
              <a:ext cx="691316" cy="691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219" name="Conector recto de flecha 218"/>
          <p:cNvCxnSpPr/>
          <p:nvPr/>
        </p:nvCxnSpPr>
        <p:spPr>
          <a:xfrm flipV="1">
            <a:off x="7493697" y="17543775"/>
            <a:ext cx="414059" cy="2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ector recto de flecha 219"/>
          <p:cNvCxnSpPr>
            <a:endCxn id="173" idx="4"/>
          </p:cNvCxnSpPr>
          <p:nvPr/>
        </p:nvCxnSpPr>
        <p:spPr>
          <a:xfrm flipV="1">
            <a:off x="9578721" y="4959240"/>
            <a:ext cx="16844" cy="7678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5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8195</TotalTime>
  <Words>219</Words>
  <Application>Microsoft Office PowerPoint</Application>
  <PresentationFormat>Panorámica</PresentationFormat>
  <Paragraphs>68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Franklin Gothic Demi Cond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1644</cp:revision>
  <dcterms:created xsi:type="dcterms:W3CDTF">2022-07-03T13:19:43Z</dcterms:created>
  <dcterms:modified xsi:type="dcterms:W3CDTF">2022-08-26T13:15:22Z</dcterms:modified>
</cp:coreProperties>
</file>