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98067FB6-01AF-4F78-899A-E496CA42596F}"/>
    <pc:docChg chg="addSld modSld">
      <pc:chgData name="Cordero, Evangelina Natalia" userId="0c597c74-2a81-42ba-8894-030918d8eb8f" providerId="ADAL" clId="{98067FB6-01AF-4F78-899A-E496CA42596F}" dt="2024-02-21T23:23:37.010" v="7" actId="22"/>
      <pc:docMkLst>
        <pc:docMk/>
      </pc:docMkLst>
      <pc:sldChg chg="addSp new mod">
        <pc:chgData name="Cordero, Evangelina Natalia" userId="0c597c74-2a81-42ba-8894-030918d8eb8f" providerId="ADAL" clId="{98067FB6-01AF-4F78-899A-E496CA42596F}" dt="2024-02-21T22:29:09.393" v="1" actId="22"/>
        <pc:sldMkLst>
          <pc:docMk/>
          <pc:sldMk cId="3279473334" sldId="259"/>
        </pc:sldMkLst>
        <pc:picChg chg="add">
          <ac:chgData name="Cordero, Evangelina Natalia" userId="0c597c74-2a81-42ba-8894-030918d8eb8f" providerId="ADAL" clId="{98067FB6-01AF-4F78-899A-E496CA42596F}" dt="2024-02-21T22:29:09.393" v="1" actId="22"/>
          <ac:picMkLst>
            <pc:docMk/>
            <pc:sldMk cId="3279473334" sldId="259"/>
            <ac:picMk id="5" creationId="{733DC715-BAF1-133C-6BF3-0B8A26B28A68}"/>
          </ac:picMkLst>
        </pc:picChg>
      </pc:sldChg>
      <pc:sldChg chg="addSp new mod">
        <pc:chgData name="Cordero, Evangelina Natalia" userId="0c597c74-2a81-42ba-8894-030918d8eb8f" providerId="ADAL" clId="{98067FB6-01AF-4F78-899A-E496CA42596F}" dt="2024-02-21T22:47:07.616" v="3" actId="22"/>
        <pc:sldMkLst>
          <pc:docMk/>
          <pc:sldMk cId="2052112011" sldId="260"/>
        </pc:sldMkLst>
        <pc:picChg chg="add">
          <ac:chgData name="Cordero, Evangelina Natalia" userId="0c597c74-2a81-42ba-8894-030918d8eb8f" providerId="ADAL" clId="{98067FB6-01AF-4F78-899A-E496CA42596F}" dt="2024-02-21T22:47:07.616" v="3" actId="22"/>
          <ac:picMkLst>
            <pc:docMk/>
            <pc:sldMk cId="2052112011" sldId="260"/>
            <ac:picMk id="5" creationId="{C2CA82B7-90B1-C0F8-902E-92EB9209C4AE}"/>
          </ac:picMkLst>
        </pc:picChg>
      </pc:sldChg>
      <pc:sldChg chg="addSp new mod">
        <pc:chgData name="Cordero, Evangelina Natalia" userId="0c597c74-2a81-42ba-8894-030918d8eb8f" providerId="ADAL" clId="{98067FB6-01AF-4F78-899A-E496CA42596F}" dt="2024-02-21T23:16:45.456" v="5" actId="22"/>
        <pc:sldMkLst>
          <pc:docMk/>
          <pc:sldMk cId="1631829262" sldId="261"/>
        </pc:sldMkLst>
        <pc:picChg chg="add">
          <ac:chgData name="Cordero, Evangelina Natalia" userId="0c597c74-2a81-42ba-8894-030918d8eb8f" providerId="ADAL" clId="{98067FB6-01AF-4F78-899A-E496CA42596F}" dt="2024-02-21T23:16:45.456" v="5" actId="22"/>
          <ac:picMkLst>
            <pc:docMk/>
            <pc:sldMk cId="1631829262" sldId="261"/>
            <ac:picMk id="3" creationId="{B0BB5098-1BA9-FBBE-C464-3D6B94EF0B12}"/>
          </ac:picMkLst>
        </pc:picChg>
      </pc:sldChg>
      <pc:sldChg chg="addSp new mod">
        <pc:chgData name="Cordero, Evangelina Natalia" userId="0c597c74-2a81-42ba-8894-030918d8eb8f" providerId="ADAL" clId="{98067FB6-01AF-4F78-899A-E496CA42596F}" dt="2024-02-21T23:23:37.010" v="7" actId="22"/>
        <pc:sldMkLst>
          <pc:docMk/>
          <pc:sldMk cId="610149642" sldId="262"/>
        </pc:sldMkLst>
        <pc:picChg chg="add">
          <ac:chgData name="Cordero, Evangelina Natalia" userId="0c597c74-2a81-42ba-8894-030918d8eb8f" providerId="ADAL" clId="{98067FB6-01AF-4F78-899A-E496CA42596F}" dt="2024-02-21T23:23:37.010" v="7" actId="22"/>
          <ac:picMkLst>
            <pc:docMk/>
            <pc:sldMk cId="610149642" sldId="262"/>
            <ac:picMk id="3" creationId="{90D8258F-97C1-8F38-E79B-87CB53C5ED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5DC0-D8D0-8C7C-C060-A5F1F266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245E4-F93C-C9CF-049C-98EFDF1B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34565-A75E-0F80-B16E-EB10B82A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F461D-0090-2B35-2EC6-A55381E8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77D04-E4EC-C312-A72D-60891A1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28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42DE5-CB11-D892-F8C4-6EACCE73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0B3CDA-2CF8-907D-A490-26A42817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F7E96-12D8-D400-E16C-11733536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12CE1-74E9-1B13-5287-A97EB5D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8B98D-8B4F-7157-C980-C619EE6B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752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8E5069-E04A-068F-DF97-20D728211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B2D2A6-2A25-4A1E-67A1-62E3AA61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F77B0-DEA3-72F0-6559-58773975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932C8-24C3-75A2-9A59-465AF653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C44CA5-F332-BCB4-78B1-8F235B7E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73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F07FE-D3AC-FA00-8D8C-7B03D5B4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1BDB8-FB31-1C91-4A64-7738A17F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7F9DD-0A71-33B2-91DE-640C795F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4420D-47CD-AF2C-6DEC-6559B433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C4DB4-A118-7DE6-B4A8-4543548A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7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F06F-49F1-540C-66F2-3A0B7773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E4CAB-3C21-11B2-99F0-3EE8ACF0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FBFAB-6965-9E1E-8FB4-914F4DB1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11C70-B064-3768-A800-FDCBB0B3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DB669-D8CE-97FC-039C-577391E1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953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BD-518C-5355-330C-A8880464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6D461-75D5-C982-47B4-BE41F44D9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741D3-A51C-BBB5-F18C-8602DDDA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E242C-3E15-1C95-BD37-934B0FB7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24A7C6-9C91-507B-6430-52E7643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3F1AA-E0B4-5762-3B13-FFE6F26D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28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2A2E0-320E-2674-193E-F9627C2E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57A4-2772-F04D-D63F-6889F05A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537A5A-8A6C-AAAE-89D6-7CC5F8E7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084874-B717-A577-CBF3-7067671B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D62C89-AA2B-DA31-7ED2-B58DD02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8D8B2B-AD79-1D02-8E84-12C90D7E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F21F19-D605-BCF6-30D8-9CDBD22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14302-4CCF-F36B-4099-F25B4954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27564-401F-570F-B30D-1FC5E4B2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01778B-7C46-D718-9A5D-35E5C95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F67600-EC67-2100-FE13-A021B712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9A8F3A-4F53-E17D-AADD-2ADFAEBC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45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26F2BD-23DA-DE19-4E81-3A64B9E0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550BBC-92C3-FFB9-2856-1A60DDB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0AD984-AF56-C571-BB7F-86E5B05A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5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7008A-7837-8462-0571-61704791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C5BD9-B0F4-088E-AF4F-F917FA86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C1DDD4-7354-DBB8-29C7-2F11E335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5BBD33-4E96-E228-3B57-C5B236A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71C6F4-F43A-436E-F9C6-53D9018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42231-CF6B-2338-6A6F-A8508EB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26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BEF12-98D2-C2BA-4955-4350D2C5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77E8EE-D3E2-1355-CD30-002A69EA4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52D8F7-32BB-9D2A-4BCE-900453555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545CD-0254-103B-2412-1EB739F7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696B5-C21D-FDF7-A433-ACDF221A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19440-53B3-03C3-98FC-C6750B6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29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73A238-A17C-7822-BCC0-A64A6EFE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0193D-E71A-EC9C-A593-396152B8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E5FE8-48E6-7962-E9FB-43B6EDF6E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95B0-DEAE-4166-857A-DF855B9810CF}" type="datetimeFigureOut">
              <a:rPr lang="es-AR" smtClean="0"/>
              <a:t>21/2/2024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F7915-E0A4-559E-ACC1-DBEA10564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00966-DE76-40AE-8492-A9ACCD2A6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FA0C-F77E-4A6D-A940-FAEDF4134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222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B394E-F76B-E69B-2C84-6403327FE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CD852-DFA9-73E8-EB5A-A7A7DBEB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E6ECEF-703F-56DD-D0B2-E4143AD70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92"/>
          <a:stretch/>
        </p:blipFill>
        <p:spPr>
          <a:xfrm>
            <a:off x="858129" y="-39412"/>
            <a:ext cx="11532654" cy="67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480-730C-CBED-7269-B4DA2A5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9A4D5-F94B-5E02-9DB7-95E7DE7F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96837-31E9-5B18-45B3-784C985A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52" t="6619"/>
          <a:stretch/>
        </p:blipFill>
        <p:spPr>
          <a:xfrm>
            <a:off x="609599" y="153435"/>
            <a:ext cx="11647760" cy="60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9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87AA0-89FF-0BD3-9E8C-62619817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887B7-C59C-C717-A43D-E5A6E244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89D92D-8855-FBBD-60AC-77B83C0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081087"/>
            <a:ext cx="99345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38F97-7527-7351-59F8-06A12C3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1F18E-78DC-D847-5D51-DC69ECF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3DC715-BAF1-133C-6BF3-0B8A26B2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B25E-ADDF-AED0-4E1D-5782A6B8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D3C35-32E4-E6E8-9D04-4F6EA122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CA82B7-90B1-C0F8-902E-92EB9209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BB5098-1BA9-FBBE-C464-3D6B94EF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D8258F-97C1-8F38-E79B-87CB53C5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4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2024-02-19T22:50:11Z</dcterms:created>
  <dcterms:modified xsi:type="dcterms:W3CDTF">2024-02-22T11:27:45Z</dcterms:modified>
</cp:coreProperties>
</file>