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623AE-7AFD-734C-4B3F-C1BAED90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3DBDD-1C28-0471-5DC9-F0F79E3E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2D417-018A-0F3B-4CE0-9589EED2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8AA4D-2BF3-4243-FAF5-BB472DA4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782AA-D55B-602A-80DE-0AEA4FE1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24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D2B9A-C775-BBB7-F84F-904E5E49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52DA7E-66BE-10A4-4718-1A42EF004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3783A-F46C-2A65-67D3-1764908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12BCC-4C07-D1FE-C7FD-A75A435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49BAB-7853-5718-7F8E-CCC2EFE8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8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2DA9D8-7952-5063-99FC-E33AA36FF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3AA11C-150A-0389-636D-21C82072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9BDF6-1925-B120-1D7D-4CF6EC20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F7529-5E4B-B5BE-181C-2FC1E7F6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F2C2E-01DB-E771-7963-1B434E2F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234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73758-2901-A348-A6F0-E12F1503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0C41B-2C7D-E01E-C78E-C5DC1EA7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714B-2C35-D5E5-0AB2-D7F4D5D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54344-9D56-E54A-0769-B08F09B7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94C17-02B4-A3A8-DCF8-5A75EAE6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5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EBC0-5C10-3101-E3AD-3B5A891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38B65-7B21-353D-6A50-73CD22BA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D52439-A737-0693-D02E-37844ECA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E8985-6AB2-7DF2-B6DF-EA6105C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2BE81-0665-628C-F9E5-F979D8AC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28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6006-05C0-DA71-7E83-5E85EBF9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DF495-A001-7E41-BB06-90066AE2C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210CC-E0ED-7E06-E16A-CF9D351F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AE940-38CD-9C89-4315-617A017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E52C64-07D0-92AF-B740-0246AA79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80806-71E6-8D62-B5EB-FFC4E76E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33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F0FA9-AE02-6CC4-D424-73E8AFBB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F7AA7-8F91-0423-0FAC-AD015B3D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628D95-0FFF-F0C4-C7D3-FB3D70D87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358B9A-0E11-778F-9EBA-2E19A3CA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5EF4A8-2EAE-D37E-F8F6-A75DEB0F1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9F2E03-D017-DA03-990F-ED5209AE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6C40C3-1C31-BAA5-8553-E0E4BC6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CCA370-2497-A4AB-1D50-9AF04BE6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1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1A37-3B9A-D545-8EBE-033414E4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309069-0377-7CE9-F399-E976FD5C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26A60B-305B-8E9C-5269-59E35E2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C2F583-835B-0C30-006D-581D42E9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446C28-A50D-DEBB-1DB0-103ADF34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687F1D-31D3-EECC-3900-E7A6D7DA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4313EA-A7AB-2B17-A2ED-0BE7EB5B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9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7F369-A57D-3ECA-927E-191BD0A6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E3DDE-0870-D622-E586-6000326C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CA6170-8DE3-D35B-7581-4717496A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A7B4FC-8440-7A80-900C-BAA5F7B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66E97-3260-5A66-C85E-E1CE051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200181-7CB7-0FD1-A3C7-B39AE268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5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B579D-407E-D571-248B-39E98AE2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6AB064-2E0A-FB68-12E5-944936A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95B5D-149E-A402-BDF3-3AC94F6F9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0E9BF6-1AD8-8E7D-C793-CF7FDBD8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0AB41-1989-68B3-ACFE-B6D67096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98E19-7A64-58B9-7521-72113158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210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7D7D2A-30E2-DC3E-AE0B-C3C5D731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B1AA5-8D0F-15CC-231C-7ECAF95E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647A3-7B34-5379-C754-57B496DDC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FCCA-0B63-4D1B-9E7D-18A2A405F62E}" type="datetimeFigureOut">
              <a:rPr lang="es-AR" smtClean="0"/>
              <a:t>6/2/2024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287EE-68FE-776F-5FDA-6FED2C4E0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73119-B8F3-B687-E97A-55889A97C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4AD0-95DB-4739-AD4F-BAA0213181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5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C13EB-EEEB-29CF-3AE1-BDD58E60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D447E-9752-5A34-9D4E-AF6703AB1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FB3B3C-D85F-C4E6-8D9E-9DD2381B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5FFC4-AE3A-1BC9-E6D0-9E323C70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DB562-B965-7771-6FB2-CB54FEC6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BE8080-FE2E-4F6C-FC74-4D8960C0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8375D-D75B-F950-3AB9-70FE22B0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EB3B0-DF86-A639-E2E9-00F48081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113D18-48D8-5A82-6CFA-51BD9B17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167D-0911-E7B8-9590-14091F6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6EDC1-EA79-1CAA-ED58-8F116175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C134C-DFEE-1A61-425B-CA924E4E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2</cp:revision>
  <dcterms:created xsi:type="dcterms:W3CDTF">2024-02-05T23:01:42Z</dcterms:created>
  <dcterms:modified xsi:type="dcterms:W3CDTF">2024-02-06T20:08:38Z</dcterms:modified>
</cp:coreProperties>
</file>