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89" r:id="rId5"/>
    <p:sldId id="325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17D2A-374B-4A80-8CAF-32F78DD49D3B}" v="1" dt="2023-07-18T21:56:32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73717" autoAdjust="0"/>
  </p:normalViewPr>
  <p:slideViewPr>
    <p:cSldViewPr snapToGrid="0" showGuides="1">
      <p:cViewPr varScale="1">
        <p:scale>
          <a:sx n="53" d="100"/>
          <a:sy n="53" d="100"/>
        </p:scale>
        <p:origin x="1590" y="66"/>
      </p:cViewPr>
      <p:guideLst>
        <p:guide orient="horz" pos="15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dero, Evangelina Natalia" userId="0c597c74-2a81-42ba-8894-030918d8eb8f" providerId="ADAL" clId="{6A417D2A-374B-4A80-8CAF-32F78DD49D3B}"/>
    <pc:docChg chg="undo custSel addSld delSld modSld">
      <pc:chgData name="Cordero, Evangelina Natalia" userId="0c597c74-2a81-42ba-8894-030918d8eb8f" providerId="ADAL" clId="{6A417D2A-374B-4A80-8CAF-32F78DD49D3B}" dt="2023-07-18T22:12:19.895" v="680" actId="1076"/>
      <pc:docMkLst>
        <pc:docMk/>
      </pc:docMkLst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3978586062" sldId="257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875047273" sldId="277"/>
        </pc:sldMkLst>
      </pc:sldChg>
      <pc:sldChg chg="del">
        <pc:chgData name="Cordero, Evangelina Natalia" userId="0c597c74-2a81-42ba-8894-030918d8eb8f" providerId="ADAL" clId="{6A417D2A-374B-4A80-8CAF-32F78DD49D3B}" dt="2023-07-18T21:56:21.113" v="0" actId="47"/>
        <pc:sldMkLst>
          <pc:docMk/>
          <pc:sldMk cId="1120658859" sldId="278"/>
        </pc:sldMkLst>
      </pc:sldChg>
      <pc:sldChg chg="del">
        <pc:chgData name="Cordero, Evangelina Natalia" userId="0c597c74-2a81-42ba-8894-030918d8eb8f" providerId="ADAL" clId="{6A417D2A-374B-4A80-8CAF-32F78DD49D3B}" dt="2023-07-18T21:56:22.494" v="1" actId="47"/>
        <pc:sldMkLst>
          <pc:docMk/>
          <pc:sldMk cId="2384802711" sldId="284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96059239" sldId="287"/>
        </pc:sldMkLst>
      </pc:sldChg>
      <pc:sldChg chg="addSp delSp modSp mod delAnim">
        <pc:chgData name="Cordero, Evangelina Natalia" userId="0c597c74-2a81-42ba-8894-030918d8eb8f" providerId="ADAL" clId="{6A417D2A-374B-4A80-8CAF-32F78DD49D3B}" dt="2023-07-18T22:01:36.756" v="230" actId="14100"/>
        <pc:sldMkLst>
          <pc:docMk/>
          <pc:sldMk cId="997369953" sldId="289"/>
        </pc:sldMkLst>
        <pc:spChg chg="add">
          <ac:chgData name="Cordero, Evangelina Natalia" userId="0c597c74-2a81-42ba-8894-030918d8eb8f" providerId="ADAL" clId="{6A417D2A-374B-4A80-8CAF-32F78DD49D3B}" dt="2023-07-18T22:00:01.599" v="57"/>
          <ac:spMkLst>
            <pc:docMk/>
            <pc:sldMk cId="997369953" sldId="289"/>
            <ac:spMk id="4" creationId="{D22ECBD2-337F-4F18-84AD-4920A24D26C7}"/>
          </ac:spMkLst>
        </pc:spChg>
        <pc:spChg chg="add mod">
          <ac:chgData name="Cordero, Evangelina Natalia" userId="0c597c74-2a81-42ba-8894-030918d8eb8f" providerId="ADAL" clId="{6A417D2A-374B-4A80-8CAF-32F78DD49D3B}" dt="2023-07-18T22:01:36.756" v="230" actId="14100"/>
          <ac:spMkLst>
            <pc:docMk/>
            <pc:sldMk cId="997369953" sldId="289"/>
            <ac:spMk id="8" creationId="{0473690E-F60E-4C15-9DDD-83F11A785515}"/>
          </ac:spMkLst>
        </pc:spChg>
        <pc:spChg chg="del">
          <ac:chgData name="Cordero, Evangelina Natalia" userId="0c597c74-2a81-42ba-8894-030918d8eb8f" providerId="ADAL" clId="{6A417D2A-374B-4A80-8CAF-32F78DD49D3B}" dt="2023-07-18T21:56:37.803" v="4" actId="478"/>
          <ac:spMkLst>
            <pc:docMk/>
            <pc:sldMk cId="997369953" sldId="289"/>
            <ac:spMk id="11" creationId="{E81236E2-ACC8-734D-DADE-497485647F45}"/>
          </ac:spMkLst>
        </pc:spChg>
        <pc:spChg chg="del">
          <ac:chgData name="Cordero, Evangelina Natalia" userId="0c597c74-2a81-42ba-8894-030918d8eb8f" providerId="ADAL" clId="{6A417D2A-374B-4A80-8CAF-32F78DD49D3B}" dt="2023-07-18T21:56:35.764" v="3" actId="478"/>
          <ac:spMkLst>
            <pc:docMk/>
            <pc:sldMk cId="997369953" sldId="289"/>
            <ac:spMk id="12" creationId="{1C89E389-D247-2BEA-9199-2C8332AB930F}"/>
          </ac:spMkLst>
        </pc:spChg>
        <pc:spChg chg="add del mod">
          <ac:chgData name="Cordero, Evangelina Natalia" userId="0c597c74-2a81-42ba-8894-030918d8eb8f" providerId="ADAL" clId="{6A417D2A-374B-4A80-8CAF-32F78DD49D3B}" dt="2023-07-18T21:59:16.989" v="56" actId="22"/>
          <ac:spMkLst>
            <pc:docMk/>
            <pc:sldMk cId="997369953" sldId="289"/>
            <ac:spMk id="13" creationId="{828551EB-BAB6-4378-B203-0F8CCE1B2449}"/>
          </ac:spMkLst>
        </pc:spChg>
        <pc:picChg chg="mod">
          <ac:chgData name="Cordero, Evangelina Natalia" userId="0c597c74-2a81-42ba-8894-030918d8eb8f" providerId="ADAL" clId="{6A417D2A-374B-4A80-8CAF-32F78DD49D3B}" dt="2023-07-18T21:59:15.683" v="54" actId="1076"/>
          <ac:picMkLst>
            <pc:docMk/>
            <pc:sldMk cId="997369953" sldId="289"/>
            <ac:picMk id="3" creationId="{444DAC69-1835-86FA-C7C7-593E73CE901F}"/>
          </ac:picMkLst>
        </pc:picChg>
        <pc:picChg chg="add mod">
          <ac:chgData name="Cordero, Evangelina Natalia" userId="0c597c74-2a81-42ba-8894-030918d8eb8f" providerId="ADAL" clId="{6A417D2A-374B-4A80-8CAF-32F78DD49D3B}" dt="2023-07-18T22:00:15.603" v="62" actId="14100"/>
          <ac:picMkLst>
            <pc:docMk/>
            <pc:sldMk cId="997369953" sldId="289"/>
            <ac:picMk id="6" creationId="{A4D77D57-C672-41BC-BA4B-9A7B28A09806}"/>
          </ac:picMkLst>
        </pc:picChg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134220583" sldId="291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3096304992" sldId="292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857207944" sldId="293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617673268" sldId="294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4154440300" sldId="295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1453529820" sldId="296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679037750" sldId="297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4192521647" sldId="298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3143137302" sldId="299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048904929" sldId="300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3970756364" sldId="302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906984862" sldId="304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897940526" sldId="305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1059057202" sldId="307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62934131" sldId="310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3272413632" sldId="311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570225121" sldId="312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612772879" sldId="313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1643430605" sldId="314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706098680" sldId="316"/>
        </pc:sldMkLst>
      </pc:sldChg>
      <pc:sldChg chg="del">
        <pc:chgData name="Cordero, Evangelina Natalia" userId="0c597c74-2a81-42ba-8894-030918d8eb8f" providerId="ADAL" clId="{6A417D2A-374B-4A80-8CAF-32F78DD49D3B}" dt="2023-07-18T22:11:48.852" v="675" actId="47"/>
        <pc:sldMkLst>
          <pc:docMk/>
          <pc:sldMk cId="2800670463" sldId="324"/>
        </pc:sldMkLst>
      </pc:sldChg>
      <pc:sldChg chg="addSp delSp modSp add mod">
        <pc:chgData name="Cordero, Evangelina Natalia" userId="0c597c74-2a81-42ba-8894-030918d8eb8f" providerId="ADAL" clId="{6A417D2A-374B-4A80-8CAF-32F78DD49D3B}" dt="2023-07-18T22:12:19.895" v="680" actId="1076"/>
        <pc:sldMkLst>
          <pc:docMk/>
          <pc:sldMk cId="1560878131" sldId="325"/>
        </pc:sldMkLst>
        <pc:spChg chg="add del mod">
          <ac:chgData name="Cordero, Evangelina Natalia" userId="0c597c74-2a81-42ba-8894-030918d8eb8f" providerId="ADAL" clId="{6A417D2A-374B-4A80-8CAF-32F78DD49D3B}" dt="2023-07-18T22:03:24.516" v="237"/>
          <ac:spMkLst>
            <pc:docMk/>
            <pc:sldMk cId="1560878131" sldId="325"/>
            <ac:spMk id="2" creationId="{49FFAEA9-0968-4487-905A-99DBF93EBFA0}"/>
          </ac:spMkLst>
        </pc:spChg>
        <pc:spChg chg="add del mod">
          <ac:chgData name="Cordero, Evangelina Natalia" userId="0c597c74-2a81-42ba-8894-030918d8eb8f" providerId="ADAL" clId="{6A417D2A-374B-4A80-8CAF-32F78DD49D3B}" dt="2023-07-18T22:03:24.516" v="237"/>
          <ac:spMkLst>
            <pc:docMk/>
            <pc:sldMk cId="1560878131" sldId="325"/>
            <ac:spMk id="5" creationId="{61174024-4856-418B-B574-4FA6C36F9D1D}"/>
          </ac:spMkLst>
        </pc:spChg>
        <pc:spChg chg="mod">
          <ac:chgData name="Cordero, Evangelina Natalia" userId="0c597c74-2a81-42ba-8894-030918d8eb8f" providerId="ADAL" clId="{6A417D2A-374B-4A80-8CAF-32F78DD49D3B}" dt="2023-07-18T22:12:04.375" v="679" actId="20577"/>
          <ac:spMkLst>
            <pc:docMk/>
            <pc:sldMk cId="1560878131" sldId="325"/>
            <ac:spMk id="8" creationId="{0473690E-F60E-4C15-9DDD-83F11A785515}"/>
          </ac:spMkLst>
        </pc:spChg>
        <pc:spChg chg="add mod">
          <ac:chgData name="Cordero, Evangelina Natalia" userId="0c597c74-2a81-42ba-8894-030918d8eb8f" providerId="ADAL" clId="{6A417D2A-374B-4A80-8CAF-32F78DD49D3B}" dt="2023-07-18T22:12:19.895" v="680" actId="1076"/>
          <ac:spMkLst>
            <pc:docMk/>
            <pc:sldMk cId="1560878131" sldId="325"/>
            <ac:spMk id="11" creationId="{D3274C22-D156-49E4-A476-A2BDF5497A6E}"/>
          </ac:spMkLst>
        </pc:spChg>
        <pc:picChg chg="del">
          <ac:chgData name="Cordero, Evangelina Natalia" userId="0c597c74-2a81-42ba-8894-030918d8eb8f" providerId="ADAL" clId="{6A417D2A-374B-4A80-8CAF-32F78DD49D3B}" dt="2023-07-18T22:01:43.724" v="232" actId="478"/>
          <ac:picMkLst>
            <pc:docMk/>
            <pc:sldMk cId="1560878131" sldId="325"/>
            <ac:picMk id="6" creationId="{A4D77D57-C672-41BC-BA4B-9A7B28A09806}"/>
          </ac:picMkLst>
        </pc:picChg>
        <pc:picChg chg="add del mod">
          <ac:chgData name="Cordero, Evangelina Natalia" userId="0c597c74-2a81-42ba-8894-030918d8eb8f" providerId="ADAL" clId="{6A417D2A-374B-4A80-8CAF-32F78DD49D3B}" dt="2023-07-18T22:03:24.516" v="237"/>
          <ac:picMkLst>
            <pc:docMk/>
            <pc:sldMk cId="1560878131" sldId="325"/>
            <ac:picMk id="2049" creationId="{58EB667F-C4AE-4745-A806-88000021B8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4C274-9ED7-40EF-9D04-0AB1A40BC9E5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DB49F-D37E-4493-9C3B-1F6B9AA51A7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9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5301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DB49F-D37E-4493-9C3B-1F6B9AA51A77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391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44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367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55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28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1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37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9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32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40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666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51C8E9-9131-4C3F-BA08-86B847AD0152}" type="datetimeFigureOut">
              <a:rPr lang="es-AR" smtClean="0"/>
              <a:t>18/7/2023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22FF41-FAB2-46E7-9FD6-AD75F2E1885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11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5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pic>
        <p:nvPicPr>
          <p:cNvPr id="3" name="Imagen 2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444DAC69-1835-86FA-C7C7-593E73CE9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22" y="5778188"/>
            <a:ext cx="1908854" cy="623833"/>
          </a:xfrm>
          <a:prstGeom prst="rect">
            <a:avLst/>
          </a:prstGeom>
        </p:spPr>
      </p:pic>
      <p:sp>
        <p:nvSpPr>
          <p:cNvPr id="8" name="Marcador de contenido 15">
            <a:extLst>
              <a:ext uri="{FF2B5EF4-FFF2-40B4-BE49-F238E27FC236}">
                <a16:creationId xmlns:a16="http://schemas.microsoft.com/office/drawing/2014/main" id="{0473690E-F60E-4C15-9DDD-83F11A785515}"/>
              </a:ext>
            </a:extLst>
          </p:cNvPr>
          <p:cNvSpPr txBox="1">
            <a:spLocks/>
          </p:cNvSpPr>
          <p:nvPr/>
        </p:nvSpPr>
        <p:spPr>
          <a:xfrm>
            <a:off x="6608634" y="2066545"/>
            <a:ext cx="4795503" cy="2377440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CURSO DEI 14 y 15 de agosto.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20 personas hasta ahora. Faltan algunas operadoras.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Lecciones aprendidas: difusión y link de inscripción.</a:t>
            </a:r>
          </a:p>
          <a:p>
            <a:pPr algn="just">
              <a:spcBef>
                <a:spcPct val="0"/>
              </a:spcBef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22ECBD2-337F-4F18-84AD-4920A24D2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D77D57-C672-41BC-BA4B-9A7B28A09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824" y="1222248"/>
            <a:ext cx="4795503" cy="479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BC426EA-9958-4DB5-8F78-1C20059C50FE}"/>
              </a:ext>
            </a:extLst>
          </p:cNvPr>
          <p:cNvSpPr txBox="1"/>
          <p:nvPr/>
        </p:nvSpPr>
        <p:spPr>
          <a:xfrm>
            <a:off x="2750160" y="1350218"/>
            <a:ext cx="2241031" cy="3694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endParaRPr lang="es-AR" sz="1801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BB3E5AC-E8AE-4879-B595-C4E7E548D0F8}"/>
              </a:ext>
            </a:extLst>
          </p:cNvPr>
          <p:cNvSpPr/>
          <p:nvPr/>
        </p:nvSpPr>
        <p:spPr>
          <a:xfrm rot="16200000">
            <a:off x="-1952466" y="3694224"/>
            <a:ext cx="4275993" cy="3710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801"/>
          </a:p>
        </p:txBody>
      </p:sp>
      <p:pic>
        <p:nvPicPr>
          <p:cNvPr id="3" name="Imagen 2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444DAC69-1835-86FA-C7C7-593E73CE9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322" y="5778188"/>
            <a:ext cx="1908854" cy="623833"/>
          </a:xfrm>
          <a:prstGeom prst="rect">
            <a:avLst/>
          </a:prstGeom>
        </p:spPr>
      </p:pic>
      <p:sp>
        <p:nvSpPr>
          <p:cNvPr id="8" name="Marcador de contenido 15">
            <a:extLst>
              <a:ext uri="{FF2B5EF4-FFF2-40B4-BE49-F238E27FC236}">
                <a16:creationId xmlns:a16="http://schemas.microsoft.com/office/drawing/2014/main" id="{0473690E-F60E-4C15-9DDD-83F11A785515}"/>
              </a:ext>
            </a:extLst>
          </p:cNvPr>
          <p:cNvSpPr txBox="1">
            <a:spLocks/>
          </p:cNvSpPr>
          <p:nvPr/>
        </p:nvSpPr>
        <p:spPr>
          <a:xfrm>
            <a:off x="1396554" y="1586461"/>
            <a:ext cx="8317768" cy="219016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Pedido de Apoyo de ADENEU. Para aprobar por CD su difusión en conjunto.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Practicas Recomendadas: en proceso.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22ECBD2-337F-4F18-84AD-4920A24D26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1" name="Marcador de contenido 15">
            <a:extLst>
              <a:ext uri="{FF2B5EF4-FFF2-40B4-BE49-F238E27FC236}">
                <a16:creationId xmlns:a16="http://schemas.microsoft.com/office/drawing/2014/main" id="{D3274C22-D156-49E4-A476-A2BDF5497A6E}"/>
              </a:ext>
            </a:extLst>
          </p:cNvPr>
          <p:cNvSpPr txBox="1">
            <a:spLocks/>
          </p:cNvSpPr>
          <p:nvPr/>
        </p:nvSpPr>
        <p:spPr>
          <a:xfrm>
            <a:off x="1396554" y="3317620"/>
            <a:ext cx="8317768" cy="219016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Blip>
                <a:blip r:embed="rId4"/>
              </a:buBlip>
            </a:pPr>
            <a:r>
              <a:rPr lang="es-AR" sz="20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Bs as: se cierra el programa en acuerdo con Voces Vitales, participación de 13 compañías con sus mente y CEO.</a:t>
            </a:r>
          </a:p>
          <a:p>
            <a:pPr algn="just">
              <a:spcBef>
                <a:spcPct val="0"/>
              </a:spcBef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>
              <a:spcBef>
                <a:spcPct val="0"/>
              </a:spcBef>
            </a:pPr>
            <a:endParaRPr lang="es-AR" sz="2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0878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B842D69D454883C3E9B551460A02" ma:contentTypeVersion="13" ma:contentTypeDescription="Crée un document." ma:contentTypeScope="" ma:versionID="8c4eb996a738677e8c2517bb5affb557">
  <xsd:schema xmlns:xsd="http://www.w3.org/2001/XMLSchema" xmlns:xs="http://www.w3.org/2001/XMLSchema" xmlns:p="http://schemas.microsoft.com/office/2006/metadata/properties" xmlns:ns3="cfb3695c-df4a-4ba3-8ebb-9bb61180b114" xmlns:ns4="7d60829d-ccbb-4dad-8e53-10e030528fe5" targetNamespace="http://schemas.microsoft.com/office/2006/metadata/properties" ma:root="true" ma:fieldsID="e79d44f2bacdd5974968f0070963773d" ns3:_="" ns4:_="">
    <xsd:import namespace="cfb3695c-df4a-4ba3-8ebb-9bb61180b114"/>
    <xsd:import namespace="7d60829d-ccbb-4dad-8e53-10e030528f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3695c-df4a-4ba3-8ebb-9bb61180b1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0829d-ccbb-4dad-8e53-10e030528f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960F30-23B9-40D2-8050-7B74026B8E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b3695c-df4a-4ba3-8ebb-9bb61180b114"/>
    <ds:schemaRef ds:uri="7d60829d-ccbb-4dad-8e53-10e030528f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50DBC8-57F6-434F-9E5C-210E1F2683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68C9D-A271-4671-A795-939A4B293008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cfb3695c-df4a-4ba3-8ebb-9bb61180b114"/>
    <ds:schemaRef ds:uri="http://purl.org/dc/terms/"/>
    <ds:schemaRef ds:uri="http://schemas.openxmlformats.org/package/2006/metadata/core-properties"/>
    <ds:schemaRef ds:uri="http://purl.org/dc/dcmitype/"/>
    <ds:schemaRef ds:uri="7d60829d-ccbb-4dad-8e53-10e030528fe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74</Words>
  <Application>Microsoft Office PowerPoint</Application>
  <PresentationFormat>Panorámica</PresentationFormat>
  <Paragraphs>17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Fuentes</dc:creator>
  <cp:lastModifiedBy>Cordero, Evangelina Natalia</cp:lastModifiedBy>
  <cp:revision>183</cp:revision>
  <dcterms:created xsi:type="dcterms:W3CDTF">2020-10-07T18:33:45Z</dcterms:created>
  <dcterms:modified xsi:type="dcterms:W3CDTF">2023-07-18T22:12:23Z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30ed1b-e95f-40b5-af89-828263f287a7_Enabled">
    <vt:lpwstr>True</vt:lpwstr>
  </property>
  <property fmtid="{D5CDD505-2E9C-101B-9397-08002B2CF9AE}" pid="3" name="MSIP_Label_2b30ed1b-e95f-40b5-af89-828263f287a7_SiteId">
    <vt:lpwstr>329e91b0-e21f-48fb-a071-456717ecc28e</vt:lpwstr>
  </property>
  <property fmtid="{D5CDD505-2E9C-101B-9397-08002B2CF9AE}" pid="4" name="MSIP_Label_2b30ed1b-e95f-40b5-af89-828263f287a7_Owner">
    <vt:lpwstr>gabriela.rosello@total.com</vt:lpwstr>
  </property>
  <property fmtid="{D5CDD505-2E9C-101B-9397-08002B2CF9AE}" pid="5" name="MSIP_Label_2b30ed1b-e95f-40b5-af89-828263f287a7_SetDate">
    <vt:lpwstr>2020-10-25T12:50:52.8131001Z</vt:lpwstr>
  </property>
  <property fmtid="{D5CDD505-2E9C-101B-9397-08002B2CF9AE}" pid="6" name="MSIP_Label_2b30ed1b-e95f-40b5-af89-828263f287a7_Name">
    <vt:lpwstr>Restricted</vt:lpwstr>
  </property>
  <property fmtid="{D5CDD505-2E9C-101B-9397-08002B2CF9AE}" pid="7" name="MSIP_Label_2b30ed1b-e95f-40b5-af89-828263f287a7_Application">
    <vt:lpwstr>Microsoft Azure Information Protection</vt:lpwstr>
  </property>
  <property fmtid="{D5CDD505-2E9C-101B-9397-08002B2CF9AE}" pid="8" name="MSIP_Label_2b30ed1b-e95f-40b5-af89-828263f287a7_ActionId">
    <vt:lpwstr>4a9b90f5-3323-45c3-a177-e0fad41473e4</vt:lpwstr>
  </property>
  <property fmtid="{D5CDD505-2E9C-101B-9397-08002B2CF9AE}" pid="9" name="MSIP_Label_2b30ed1b-e95f-40b5-af89-828263f287a7_Extended_MSFT_Method">
    <vt:lpwstr>Automatic</vt:lpwstr>
  </property>
  <property fmtid="{D5CDD505-2E9C-101B-9397-08002B2CF9AE}" pid="10" name="Sensitivity">
    <vt:lpwstr>Restricted</vt:lpwstr>
  </property>
  <property fmtid="{D5CDD505-2E9C-101B-9397-08002B2CF9AE}" pid="11" name="ContentTypeId">
    <vt:lpwstr>0x010100A051B842D69D454883C3E9B551460A02</vt:lpwstr>
  </property>
</Properties>
</file>