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0" r:id="rId8"/>
    <p:sldId id="281" r:id="rId9"/>
    <p:sldId id="282" r:id="rId10"/>
    <p:sldId id="286" r:id="rId11"/>
    <p:sldId id="283" r:id="rId12"/>
    <p:sldId id="287" r:id="rId13"/>
    <p:sldId id="284" r:id="rId14"/>
    <p:sldId id="285" r:id="rId15"/>
    <p:sldId id="275"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CFEB"/>
    <a:srgbClr val="1A325D"/>
    <a:srgbClr val="F17629"/>
    <a:srgbClr val="C9ECF7"/>
    <a:srgbClr val="E1F5FB"/>
    <a:srgbClr val="DBE4F5"/>
    <a:srgbClr val="FCDECC"/>
    <a:srgbClr val="B7CAEB"/>
    <a:srgbClr val="A3B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21F93-CB2F-4490-886B-AE8C31DE66FD}" v="43" dt="2024-04-30T13:31:06.95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erat, Juan Gabriel" userId="29a54034-0434-4b0a-821e-67a33807f92c" providerId="ADAL" clId="{9FA21F93-CB2F-4490-886B-AE8C31DE66FD}"/>
    <pc:docChg chg="custSel addSld modSld">
      <pc:chgData name="Bergerat, Juan Gabriel" userId="29a54034-0434-4b0a-821e-67a33807f92c" providerId="ADAL" clId="{9FA21F93-CB2F-4490-886B-AE8C31DE66FD}" dt="2024-04-30T14:18:30.096" v="2076" actId="1076"/>
      <pc:docMkLst>
        <pc:docMk/>
      </pc:docMkLst>
      <pc:sldChg chg="modSp mod">
        <pc:chgData name="Bergerat, Juan Gabriel" userId="29a54034-0434-4b0a-821e-67a33807f92c" providerId="ADAL" clId="{9FA21F93-CB2F-4490-886B-AE8C31DE66FD}" dt="2024-04-30T13:14:01.640" v="1569" actId="20577"/>
        <pc:sldMkLst>
          <pc:docMk/>
          <pc:sldMk cId="2094652062" sldId="257"/>
        </pc:sldMkLst>
        <pc:spChg chg="mod">
          <ac:chgData name="Bergerat, Juan Gabriel" userId="29a54034-0434-4b0a-821e-67a33807f92c" providerId="ADAL" clId="{9FA21F93-CB2F-4490-886B-AE8C31DE66FD}" dt="2024-04-30T13:14:01.640" v="1569" actId="20577"/>
          <ac:spMkLst>
            <pc:docMk/>
            <pc:sldMk cId="2094652062" sldId="257"/>
            <ac:spMk id="9" creationId="{95297BE7-AD6D-4C95-B34C-BA4FAA7F012A}"/>
          </ac:spMkLst>
        </pc:spChg>
      </pc:sldChg>
      <pc:sldChg chg="addSp delSp modSp mod">
        <pc:chgData name="Bergerat, Juan Gabriel" userId="29a54034-0434-4b0a-821e-67a33807f92c" providerId="ADAL" clId="{9FA21F93-CB2F-4490-886B-AE8C31DE66FD}" dt="2024-04-30T13:12:49.998" v="1492" actId="20577"/>
        <pc:sldMkLst>
          <pc:docMk/>
          <pc:sldMk cId="3959974656" sldId="280"/>
        </pc:sldMkLst>
        <pc:spChg chg="mod">
          <ac:chgData name="Bergerat, Juan Gabriel" userId="29a54034-0434-4b0a-821e-67a33807f92c" providerId="ADAL" clId="{9FA21F93-CB2F-4490-886B-AE8C31DE66FD}" dt="2024-04-30T13:12:49.998" v="1492" actId="20577"/>
          <ac:spMkLst>
            <pc:docMk/>
            <pc:sldMk cId="3959974656" sldId="280"/>
            <ac:spMk id="2" creationId="{0E3CB42D-E5EE-7DFD-A149-8E0A6A01FA25}"/>
          </ac:spMkLst>
        </pc:spChg>
        <pc:graphicFrameChg chg="del">
          <ac:chgData name="Bergerat, Juan Gabriel" userId="29a54034-0434-4b0a-821e-67a33807f92c" providerId="ADAL" clId="{9FA21F93-CB2F-4490-886B-AE8C31DE66FD}" dt="2024-04-30T13:11:12.897" v="1478" actId="478"/>
          <ac:graphicFrameMkLst>
            <pc:docMk/>
            <pc:sldMk cId="3959974656" sldId="280"/>
            <ac:graphicFrameMk id="9" creationId="{32C062AE-D7D7-46C5-9A80-824F23D692D2}"/>
          </ac:graphicFrameMkLst>
        </pc:graphicFrameChg>
        <pc:graphicFrameChg chg="del">
          <ac:chgData name="Bergerat, Juan Gabriel" userId="29a54034-0434-4b0a-821e-67a33807f92c" providerId="ADAL" clId="{9FA21F93-CB2F-4490-886B-AE8C31DE66FD}" dt="2024-04-30T13:11:16.836" v="1479" actId="478"/>
          <ac:graphicFrameMkLst>
            <pc:docMk/>
            <pc:sldMk cId="3959974656" sldId="280"/>
            <ac:graphicFrameMk id="10" creationId="{86CE177B-7A77-4E3F-8F8D-1577E884E53E}"/>
          </ac:graphicFrameMkLst>
        </pc:graphicFrameChg>
        <pc:picChg chg="add mod">
          <ac:chgData name="Bergerat, Juan Gabriel" userId="29a54034-0434-4b0a-821e-67a33807f92c" providerId="ADAL" clId="{9FA21F93-CB2F-4490-886B-AE8C31DE66FD}" dt="2024-04-30T13:12:28.286" v="1483" actId="14100"/>
          <ac:picMkLst>
            <pc:docMk/>
            <pc:sldMk cId="3959974656" sldId="280"/>
            <ac:picMk id="4" creationId="{A0C5430A-8C07-B8B5-CDDE-3B3787D52285}"/>
          </ac:picMkLst>
        </pc:picChg>
      </pc:sldChg>
      <pc:sldChg chg="addSp delSp modSp mod">
        <pc:chgData name="Bergerat, Juan Gabriel" userId="29a54034-0434-4b0a-821e-67a33807f92c" providerId="ADAL" clId="{9FA21F93-CB2F-4490-886B-AE8C31DE66FD}" dt="2024-04-30T13:10:57.416" v="1477" actId="20577"/>
        <pc:sldMkLst>
          <pc:docMk/>
          <pc:sldMk cId="3892497390" sldId="281"/>
        </pc:sldMkLst>
        <pc:spChg chg="mod">
          <ac:chgData name="Bergerat, Juan Gabriel" userId="29a54034-0434-4b0a-821e-67a33807f92c" providerId="ADAL" clId="{9FA21F93-CB2F-4490-886B-AE8C31DE66FD}" dt="2024-04-30T13:10:57.416" v="1477" actId="20577"/>
          <ac:spMkLst>
            <pc:docMk/>
            <pc:sldMk cId="3892497390" sldId="281"/>
            <ac:spMk id="3" creationId="{3318F43B-92DD-E466-D095-7F0E7970C3D8}"/>
          </ac:spMkLst>
        </pc:spChg>
        <pc:graphicFrameChg chg="del">
          <ac:chgData name="Bergerat, Juan Gabriel" userId="29a54034-0434-4b0a-821e-67a33807f92c" providerId="ADAL" clId="{9FA21F93-CB2F-4490-886B-AE8C31DE66FD}" dt="2024-04-30T13:06:44.739" v="1407" actId="478"/>
          <ac:graphicFrameMkLst>
            <pc:docMk/>
            <pc:sldMk cId="3892497390" sldId="281"/>
            <ac:graphicFrameMk id="2" creationId="{06B7C72B-E4DB-47B4-B75F-26D91FEC3067}"/>
          </ac:graphicFrameMkLst>
        </pc:graphicFrameChg>
        <pc:graphicFrameChg chg="del mod">
          <ac:chgData name="Bergerat, Juan Gabriel" userId="29a54034-0434-4b0a-821e-67a33807f92c" providerId="ADAL" clId="{9FA21F93-CB2F-4490-886B-AE8C31DE66FD}" dt="2024-04-30T13:07:51.896" v="1430" actId="478"/>
          <ac:graphicFrameMkLst>
            <pc:docMk/>
            <pc:sldMk cId="3892497390" sldId="281"/>
            <ac:graphicFrameMk id="4" creationId="{7FC9129C-D069-446B-8F90-F8304C950BB0}"/>
          </ac:graphicFrameMkLst>
        </pc:graphicFrameChg>
        <pc:graphicFrameChg chg="del">
          <ac:chgData name="Bergerat, Juan Gabriel" userId="29a54034-0434-4b0a-821e-67a33807f92c" providerId="ADAL" clId="{9FA21F93-CB2F-4490-886B-AE8C31DE66FD}" dt="2024-04-30T13:06:59.304" v="1415" actId="478"/>
          <ac:graphicFrameMkLst>
            <pc:docMk/>
            <pc:sldMk cId="3892497390" sldId="281"/>
            <ac:graphicFrameMk id="5" creationId="{9CEB4650-25C4-4651-B95A-545B3B36D03E}"/>
          </ac:graphicFrameMkLst>
        </pc:graphicFrameChg>
        <pc:graphicFrameChg chg="add mod">
          <ac:chgData name="Bergerat, Juan Gabriel" userId="29a54034-0434-4b0a-821e-67a33807f92c" providerId="ADAL" clId="{9FA21F93-CB2F-4490-886B-AE8C31DE66FD}" dt="2024-04-30T13:06:48.898" v="1410"/>
          <ac:graphicFrameMkLst>
            <pc:docMk/>
            <pc:sldMk cId="3892497390" sldId="281"/>
            <ac:graphicFrameMk id="7" creationId="{06B7C72B-E4DB-47B4-B75F-26D91FEC3067}"/>
          </ac:graphicFrameMkLst>
        </pc:graphicFrameChg>
        <pc:graphicFrameChg chg="add mod">
          <ac:chgData name="Bergerat, Juan Gabriel" userId="29a54034-0434-4b0a-821e-67a33807f92c" providerId="ADAL" clId="{9FA21F93-CB2F-4490-886B-AE8C31DE66FD}" dt="2024-04-30T13:07:09.441" v="1420"/>
          <ac:graphicFrameMkLst>
            <pc:docMk/>
            <pc:sldMk cId="3892497390" sldId="281"/>
            <ac:graphicFrameMk id="10" creationId="{9CEB4650-25C4-4651-B95A-545B3B36D03E}"/>
          </ac:graphicFrameMkLst>
        </pc:graphicFrameChg>
        <pc:graphicFrameChg chg="add mod">
          <ac:chgData name="Bergerat, Juan Gabriel" userId="29a54034-0434-4b0a-821e-67a33807f92c" providerId="ADAL" clId="{9FA21F93-CB2F-4490-886B-AE8C31DE66FD}" dt="2024-04-30T13:08:09.356" v="1433"/>
          <ac:graphicFrameMkLst>
            <pc:docMk/>
            <pc:sldMk cId="3892497390" sldId="281"/>
            <ac:graphicFrameMk id="12" creationId="{7FC9129C-D069-446B-8F90-F8304C950BB0}"/>
          </ac:graphicFrameMkLst>
        </pc:graphicFrameChg>
        <pc:graphicFrameChg chg="add mod">
          <ac:chgData name="Bergerat, Juan Gabriel" userId="29a54034-0434-4b0a-821e-67a33807f92c" providerId="ADAL" clId="{9FA21F93-CB2F-4490-886B-AE8C31DE66FD}" dt="2024-04-30T13:09:12.423" v="1442"/>
          <ac:graphicFrameMkLst>
            <pc:docMk/>
            <pc:sldMk cId="3892497390" sldId="281"/>
            <ac:graphicFrameMk id="14" creationId="{9CEB4650-25C4-4651-B95A-545B3B36D03E}"/>
          </ac:graphicFrameMkLst>
        </pc:graphicFrameChg>
        <pc:graphicFrameChg chg="add mod">
          <ac:chgData name="Bergerat, Juan Gabriel" userId="29a54034-0434-4b0a-821e-67a33807f92c" providerId="ADAL" clId="{9FA21F93-CB2F-4490-886B-AE8C31DE66FD}" dt="2024-04-30T13:09:34.236" v="1449"/>
          <ac:graphicFrameMkLst>
            <pc:docMk/>
            <pc:sldMk cId="3892497390" sldId="281"/>
            <ac:graphicFrameMk id="16" creationId="{7FC9129C-D069-446B-8F90-F8304C950BB0}"/>
          </ac:graphicFrameMkLst>
        </pc:graphicFrameChg>
        <pc:graphicFrameChg chg="add mod">
          <ac:chgData name="Bergerat, Juan Gabriel" userId="29a54034-0434-4b0a-821e-67a33807f92c" providerId="ADAL" clId="{9FA21F93-CB2F-4490-886B-AE8C31DE66FD}" dt="2024-04-30T13:10:16.833" v="1457"/>
          <ac:graphicFrameMkLst>
            <pc:docMk/>
            <pc:sldMk cId="3892497390" sldId="281"/>
            <ac:graphicFrameMk id="18" creationId="{06B7C72B-E4DB-47B4-B75F-26D91FEC3067}"/>
          </ac:graphicFrameMkLst>
        </pc:graphicFrameChg>
        <pc:picChg chg="add del mod">
          <ac:chgData name="Bergerat, Juan Gabriel" userId="29a54034-0434-4b0a-821e-67a33807f92c" providerId="ADAL" clId="{9FA21F93-CB2F-4490-886B-AE8C31DE66FD}" dt="2024-04-30T13:09:58.596" v="1454" actId="478"/>
          <ac:picMkLst>
            <pc:docMk/>
            <pc:sldMk cId="3892497390" sldId="281"/>
            <ac:picMk id="9" creationId="{E76D3E7E-B8BF-FA9B-8854-4C577213B8BA}"/>
          </ac:picMkLst>
        </pc:picChg>
        <pc:picChg chg="add del mod">
          <ac:chgData name="Bergerat, Juan Gabriel" userId="29a54034-0434-4b0a-821e-67a33807f92c" providerId="ADAL" clId="{9FA21F93-CB2F-4490-886B-AE8C31DE66FD}" dt="2024-04-30T13:09:08.929" v="1439" actId="478"/>
          <ac:picMkLst>
            <pc:docMk/>
            <pc:sldMk cId="3892497390" sldId="281"/>
            <ac:picMk id="11" creationId="{96610730-670E-73CD-9655-4293CC68D140}"/>
          </ac:picMkLst>
        </pc:picChg>
        <pc:picChg chg="add del mod">
          <ac:chgData name="Bergerat, Juan Gabriel" userId="29a54034-0434-4b0a-821e-67a33807f92c" providerId="ADAL" clId="{9FA21F93-CB2F-4490-886B-AE8C31DE66FD}" dt="2024-04-30T13:09:25.627" v="1446" actId="478"/>
          <ac:picMkLst>
            <pc:docMk/>
            <pc:sldMk cId="3892497390" sldId="281"/>
            <ac:picMk id="13" creationId="{E888B5B5-5E15-1A9E-AD50-7539EB115E7B}"/>
          </ac:picMkLst>
        </pc:picChg>
        <pc:picChg chg="add mod">
          <ac:chgData name="Bergerat, Juan Gabriel" userId="29a54034-0434-4b0a-821e-67a33807f92c" providerId="ADAL" clId="{9FA21F93-CB2F-4490-886B-AE8C31DE66FD}" dt="2024-04-30T13:09:17.879" v="1445" actId="1076"/>
          <ac:picMkLst>
            <pc:docMk/>
            <pc:sldMk cId="3892497390" sldId="281"/>
            <ac:picMk id="15" creationId="{DE68850B-94BF-D13A-249F-EDEE3B267AA0}"/>
          </ac:picMkLst>
        </pc:picChg>
        <pc:picChg chg="add mod">
          <ac:chgData name="Bergerat, Juan Gabriel" userId="29a54034-0434-4b0a-821e-67a33807f92c" providerId="ADAL" clId="{9FA21F93-CB2F-4490-886B-AE8C31DE66FD}" dt="2024-04-30T13:09:56.654" v="1453" actId="1076"/>
          <ac:picMkLst>
            <pc:docMk/>
            <pc:sldMk cId="3892497390" sldId="281"/>
            <ac:picMk id="17" creationId="{9855EFA8-C75B-927E-F6C7-1A8F9A9F4733}"/>
          </ac:picMkLst>
        </pc:picChg>
        <pc:picChg chg="add mod">
          <ac:chgData name="Bergerat, Juan Gabriel" userId="29a54034-0434-4b0a-821e-67a33807f92c" providerId="ADAL" clId="{9FA21F93-CB2F-4490-886B-AE8C31DE66FD}" dt="2024-04-30T13:10:21.691" v="1459" actId="1076"/>
          <ac:picMkLst>
            <pc:docMk/>
            <pc:sldMk cId="3892497390" sldId="281"/>
            <ac:picMk id="19" creationId="{0F61D833-6C85-5867-58BC-886CAB962CE4}"/>
          </ac:picMkLst>
        </pc:picChg>
      </pc:sldChg>
      <pc:sldChg chg="addSp delSp modSp mod">
        <pc:chgData name="Bergerat, Juan Gabriel" userId="29a54034-0434-4b0a-821e-67a33807f92c" providerId="ADAL" clId="{9FA21F93-CB2F-4490-886B-AE8C31DE66FD}" dt="2024-04-30T13:00:18.325" v="1402" actId="20577"/>
        <pc:sldMkLst>
          <pc:docMk/>
          <pc:sldMk cId="3783498831" sldId="283"/>
        </pc:sldMkLst>
        <pc:spChg chg="mod">
          <ac:chgData name="Bergerat, Juan Gabriel" userId="29a54034-0434-4b0a-821e-67a33807f92c" providerId="ADAL" clId="{9FA21F93-CB2F-4490-886B-AE8C31DE66FD}" dt="2024-04-30T13:00:18.325" v="1402" actId="20577"/>
          <ac:spMkLst>
            <pc:docMk/>
            <pc:sldMk cId="3783498831" sldId="283"/>
            <ac:spMk id="3" creationId="{3318F43B-92DD-E466-D095-7F0E7970C3D8}"/>
          </ac:spMkLst>
        </pc:spChg>
        <pc:graphicFrameChg chg="del">
          <ac:chgData name="Bergerat, Juan Gabriel" userId="29a54034-0434-4b0a-821e-67a33807f92c" providerId="ADAL" clId="{9FA21F93-CB2F-4490-886B-AE8C31DE66FD}" dt="2024-04-30T12:59:26.626" v="1380" actId="478"/>
          <ac:graphicFrameMkLst>
            <pc:docMk/>
            <pc:sldMk cId="3783498831" sldId="283"/>
            <ac:graphicFrameMk id="2" creationId="{BADC5856-0834-4665-BB5C-0EAC6515CB72}"/>
          </ac:graphicFrameMkLst>
        </pc:graphicFrameChg>
        <pc:graphicFrameChg chg="del">
          <ac:chgData name="Bergerat, Juan Gabriel" userId="29a54034-0434-4b0a-821e-67a33807f92c" providerId="ADAL" clId="{9FA21F93-CB2F-4490-886B-AE8C31DE66FD}" dt="2024-04-30T12:59:27.822" v="1381" actId="478"/>
          <ac:graphicFrameMkLst>
            <pc:docMk/>
            <pc:sldMk cId="3783498831" sldId="283"/>
            <ac:graphicFrameMk id="4" creationId="{9CBC3009-46FD-4C0C-B728-5F9695EBACCA}"/>
          </ac:graphicFrameMkLst>
        </pc:graphicFrameChg>
        <pc:picChg chg="add mod">
          <ac:chgData name="Bergerat, Juan Gabriel" userId="29a54034-0434-4b0a-821e-67a33807f92c" providerId="ADAL" clId="{9FA21F93-CB2F-4490-886B-AE8C31DE66FD}" dt="2024-04-30T12:59:34.318" v="1384" actId="14100"/>
          <ac:picMkLst>
            <pc:docMk/>
            <pc:sldMk cId="3783498831" sldId="283"/>
            <ac:picMk id="7" creationId="{A166B1D2-A08D-7578-F6AA-BA6E7DE08679}"/>
          </ac:picMkLst>
        </pc:picChg>
      </pc:sldChg>
      <pc:sldChg chg="addSp delSp modSp mod">
        <pc:chgData name="Bergerat, Juan Gabriel" userId="29a54034-0434-4b0a-821e-67a33807f92c" providerId="ADAL" clId="{9FA21F93-CB2F-4490-886B-AE8C31DE66FD}" dt="2024-04-30T12:58:13.959" v="1379" actId="20577"/>
        <pc:sldMkLst>
          <pc:docMk/>
          <pc:sldMk cId="4284769176" sldId="284"/>
        </pc:sldMkLst>
        <pc:spChg chg="mod">
          <ac:chgData name="Bergerat, Juan Gabriel" userId="29a54034-0434-4b0a-821e-67a33807f92c" providerId="ADAL" clId="{9FA21F93-CB2F-4490-886B-AE8C31DE66FD}" dt="2024-04-30T12:58:13.959" v="1379" actId="20577"/>
          <ac:spMkLst>
            <pc:docMk/>
            <pc:sldMk cId="4284769176" sldId="284"/>
            <ac:spMk id="11" creationId="{EF437DD2-4DA9-FA94-00E8-1C672194BD75}"/>
          </ac:spMkLst>
        </pc:spChg>
        <pc:graphicFrameChg chg="add mod">
          <ac:chgData name="Bergerat, Juan Gabriel" userId="29a54034-0434-4b0a-821e-67a33807f92c" providerId="ADAL" clId="{9FA21F93-CB2F-4490-886B-AE8C31DE66FD}" dt="2024-04-30T12:58:04.287" v="1371"/>
          <ac:graphicFrameMkLst>
            <pc:docMk/>
            <pc:sldMk cId="4284769176" sldId="284"/>
            <ac:graphicFrameMk id="2" creationId="{A07E1D80-71A4-4215-8BE6-50DECCF8D2CD}"/>
          </ac:graphicFrameMkLst>
        </pc:graphicFrameChg>
        <pc:picChg chg="add mod">
          <ac:chgData name="Bergerat, Juan Gabriel" userId="29a54034-0434-4b0a-821e-67a33807f92c" providerId="ADAL" clId="{9FA21F93-CB2F-4490-886B-AE8C31DE66FD}" dt="2024-04-30T12:58:08.504" v="1375" actId="1076"/>
          <ac:picMkLst>
            <pc:docMk/>
            <pc:sldMk cId="4284769176" sldId="284"/>
            <ac:picMk id="4" creationId="{D6F330CF-0110-7F7D-1843-437CFAAAE842}"/>
          </ac:picMkLst>
        </pc:picChg>
        <pc:picChg chg="del">
          <ac:chgData name="Bergerat, Juan Gabriel" userId="29a54034-0434-4b0a-821e-67a33807f92c" providerId="ADAL" clId="{9FA21F93-CB2F-4490-886B-AE8C31DE66FD}" dt="2024-04-30T12:57:40.522" v="1368" actId="478"/>
          <ac:picMkLst>
            <pc:docMk/>
            <pc:sldMk cId="4284769176" sldId="284"/>
            <ac:picMk id="9" creationId="{2ACE0D9E-251C-A9C9-21B9-543A48052B6F}"/>
          </ac:picMkLst>
        </pc:picChg>
      </pc:sldChg>
      <pc:sldChg chg="addSp delSp modSp mod">
        <pc:chgData name="Bergerat, Juan Gabriel" userId="29a54034-0434-4b0a-821e-67a33807f92c" providerId="ADAL" clId="{9FA21F93-CB2F-4490-886B-AE8C31DE66FD}" dt="2024-04-30T13:31:12.146" v="1620" actId="1076"/>
        <pc:sldMkLst>
          <pc:docMk/>
          <pc:sldMk cId="2297264502" sldId="285"/>
        </pc:sldMkLst>
        <pc:spChg chg="mod">
          <ac:chgData name="Bergerat, Juan Gabriel" userId="29a54034-0434-4b0a-821e-67a33807f92c" providerId="ADAL" clId="{9FA21F93-CB2F-4490-886B-AE8C31DE66FD}" dt="2024-04-30T12:57:33.542" v="1367" actId="113"/>
          <ac:spMkLst>
            <pc:docMk/>
            <pc:sldMk cId="2297264502" sldId="285"/>
            <ac:spMk id="3" creationId="{3318F43B-92DD-E466-D095-7F0E7970C3D8}"/>
          </ac:spMkLst>
        </pc:spChg>
        <pc:graphicFrameChg chg="add mod">
          <ac:chgData name="Bergerat, Juan Gabriel" userId="29a54034-0434-4b0a-821e-67a33807f92c" providerId="ADAL" clId="{9FA21F93-CB2F-4490-886B-AE8C31DE66FD}" dt="2024-04-30T12:55:55.338" v="1280"/>
          <ac:graphicFrameMkLst>
            <pc:docMk/>
            <pc:sldMk cId="2297264502" sldId="285"/>
            <ac:graphicFrameMk id="2" creationId="{80A6CE78-F7BD-9A42-0CE0-C59C59351543}"/>
          </ac:graphicFrameMkLst>
        </pc:graphicFrameChg>
        <pc:graphicFrameChg chg="add mod">
          <ac:chgData name="Bergerat, Juan Gabriel" userId="29a54034-0434-4b0a-821e-67a33807f92c" providerId="ADAL" clId="{9FA21F93-CB2F-4490-886B-AE8C31DE66FD}" dt="2024-04-30T13:22:18.765" v="1609"/>
          <ac:graphicFrameMkLst>
            <pc:docMk/>
            <pc:sldMk cId="2297264502" sldId="285"/>
            <ac:graphicFrameMk id="5" creationId="{80A6CE78-F7BD-9A42-0CE0-C59C59351543}"/>
          </ac:graphicFrameMkLst>
        </pc:graphicFrameChg>
        <pc:graphicFrameChg chg="add mod">
          <ac:chgData name="Bergerat, Juan Gabriel" userId="29a54034-0434-4b0a-821e-67a33807f92c" providerId="ADAL" clId="{9FA21F93-CB2F-4490-886B-AE8C31DE66FD}" dt="2024-04-30T13:31:06.781" v="1617"/>
          <ac:graphicFrameMkLst>
            <pc:docMk/>
            <pc:sldMk cId="2297264502" sldId="285"/>
            <ac:graphicFrameMk id="9" creationId="{80A6CE78-F7BD-9A42-0CE0-C59C59351543}"/>
          </ac:graphicFrameMkLst>
        </pc:graphicFrameChg>
        <pc:graphicFrameChg chg="del">
          <ac:chgData name="Bergerat, Juan Gabriel" userId="29a54034-0434-4b0a-821e-67a33807f92c" providerId="ADAL" clId="{9FA21F93-CB2F-4490-886B-AE8C31DE66FD}" dt="2024-04-30T12:53:00.220" v="1277" actId="478"/>
          <ac:graphicFrameMkLst>
            <pc:docMk/>
            <pc:sldMk cId="2297264502" sldId="285"/>
            <ac:graphicFrameMk id="12" creationId="{80A6CE78-F7BD-9A42-0CE0-C59C59351543}"/>
          </ac:graphicFrameMkLst>
        </pc:graphicFrameChg>
        <pc:picChg chg="add del mod">
          <ac:chgData name="Bergerat, Juan Gabriel" userId="29a54034-0434-4b0a-821e-67a33807f92c" providerId="ADAL" clId="{9FA21F93-CB2F-4490-886B-AE8C31DE66FD}" dt="2024-04-30T13:22:15.500" v="1606" actId="478"/>
          <ac:picMkLst>
            <pc:docMk/>
            <pc:sldMk cId="2297264502" sldId="285"/>
            <ac:picMk id="4" creationId="{7CF353B4-3ABE-E057-376A-B6C08539EA5B}"/>
          </ac:picMkLst>
        </pc:picChg>
        <pc:picChg chg="add del mod">
          <ac:chgData name="Bergerat, Juan Gabriel" userId="29a54034-0434-4b0a-821e-67a33807f92c" providerId="ADAL" clId="{9FA21F93-CB2F-4490-886B-AE8C31DE66FD}" dt="2024-04-30T13:31:03.500" v="1614" actId="478"/>
          <ac:picMkLst>
            <pc:docMk/>
            <pc:sldMk cId="2297264502" sldId="285"/>
            <ac:picMk id="7" creationId="{DAD4ED15-25D4-0F56-9ABE-FE8458D1668D}"/>
          </ac:picMkLst>
        </pc:picChg>
        <pc:picChg chg="add mod">
          <ac:chgData name="Bergerat, Juan Gabriel" userId="29a54034-0434-4b0a-821e-67a33807f92c" providerId="ADAL" clId="{9FA21F93-CB2F-4490-886B-AE8C31DE66FD}" dt="2024-04-30T13:31:12.146" v="1620" actId="1076"/>
          <ac:picMkLst>
            <pc:docMk/>
            <pc:sldMk cId="2297264502" sldId="285"/>
            <ac:picMk id="11" creationId="{F16642DC-58A4-51A8-8864-B17B538FC7F3}"/>
          </ac:picMkLst>
        </pc:picChg>
      </pc:sldChg>
      <pc:sldChg chg="addSp delSp modSp mod">
        <pc:chgData name="Bergerat, Juan Gabriel" userId="29a54034-0434-4b0a-821e-67a33807f92c" providerId="ADAL" clId="{9FA21F93-CB2F-4490-886B-AE8C31DE66FD}" dt="2024-04-30T13:01:31.908" v="1406" actId="1076"/>
        <pc:sldMkLst>
          <pc:docMk/>
          <pc:sldMk cId="863998360" sldId="286"/>
        </pc:sldMkLst>
        <pc:graphicFrameChg chg="del">
          <ac:chgData name="Bergerat, Juan Gabriel" userId="29a54034-0434-4b0a-821e-67a33807f92c" providerId="ADAL" clId="{9FA21F93-CB2F-4490-886B-AE8C31DE66FD}" dt="2024-04-30T13:00:41.365" v="1403" actId="478"/>
          <ac:graphicFrameMkLst>
            <pc:docMk/>
            <pc:sldMk cId="863998360" sldId="286"/>
            <ac:graphicFrameMk id="2" creationId="{0D922EFD-911A-4600-8276-0847FD9529CA}"/>
          </ac:graphicFrameMkLst>
        </pc:graphicFrameChg>
        <pc:graphicFrameChg chg="del">
          <ac:chgData name="Bergerat, Juan Gabriel" userId="29a54034-0434-4b0a-821e-67a33807f92c" providerId="ADAL" clId="{9FA21F93-CB2F-4490-886B-AE8C31DE66FD}" dt="2024-04-30T13:00:42.715" v="1404" actId="478"/>
          <ac:graphicFrameMkLst>
            <pc:docMk/>
            <pc:sldMk cId="863998360" sldId="286"/>
            <ac:graphicFrameMk id="5" creationId="{7700744D-1B55-45EE-BD58-D522E2F1DC05}"/>
          </ac:graphicFrameMkLst>
        </pc:graphicFrameChg>
        <pc:picChg chg="add mod">
          <ac:chgData name="Bergerat, Juan Gabriel" userId="29a54034-0434-4b0a-821e-67a33807f92c" providerId="ADAL" clId="{9FA21F93-CB2F-4490-886B-AE8C31DE66FD}" dt="2024-04-30T13:01:31.908" v="1406" actId="1076"/>
          <ac:picMkLst>
            <pc:docMk/>
            <pc:sldMk cId="863998360" sldId="286"/>
            <ac:picMk id="4" creationId="{ACCE57D6-B4CB-6AC5-AD98-49B3143367F7}"/>
          </ac:picMkLst>
        </pc:picChg>
      </pc:sldChg>
      <pc:sldChg chg="addSp delSp modSp add mod">
        <pc:chgData name="Bergerat, Juan Gabriel" userId="29a54034-0434-4b0a-821e-67a33807f92c" providerId="ADAL" clId="{9FA21F93-CB2F-4490-886B-AE8C31DE66FD}" dt="2024-04-30T14:18:30.096" v="2076" actId="1076"/>
        <pc:sldMkLst>
          <pc:docMk/>
          <pc:sldMk cId="1712766488" sldId="287"/>
        </pc:sldMkLst>
        <pc:spChg chg="mod">
          <ac:chgData name="Bergerat, Juan Gabriel" userId="29a54034-0434-4b0a-821e-67a33807f92c" providerId="ADAL" clId="{9FA21F93-CB2F-4490-886B-AE8C31DE66FD}" dt="2024-04-30T14:18:30.096" v="2076" actId="1076"/>
          <ac:spMkLst>
            <pc:docMk/>
            <pc:sldMk cId="1712766488" sldId="287"/>
            <ac:spMk id="3" creationId="{3318F43B-92DD-E466-D095-7F0E7970C3D8}"/>
          </ac:spMkLst>
        </pc:spChg>
        <pc:spChg chg="mod">
          <ac:chgData name="Bergerat, Juan Gabriel" userId="29a54034-0434-4b0a-821e-67a33807f92c" providerId="ADAL" clId="{9FA21F93-CB2F-4490-886B-AE8C31DE66FD}" dt="2024-04-30T13:14:47.408" v="1605" actId="20577"/>
          <ac:spMkLst>
            <pc:docMk/>
            <pc:sldMk cId="1712766488" sldId="287"/>
            <ac:spMk id="6" creationId="{AE2E2DAD-3066-4ABF-9F90-B9A0C08969B5}"/>
          </ac:spMkLst>
        </pc:spChg>
        <pc:spChg chg="add mod">
          <ac:chgData name="Bergerat, Juan Gabriel" userId="29a54034-0434-4b0a-821e-67a33807f92c" providerId="ADAL" clId="{9FA21F93-CB2F-4490-886B-AE8C31DE66FD}" dt="2024-04-30T14:18:19.695" v="2074" actId="1076"/>
          <ac:spMkLst>
            <pc:docMk/>
            <pc:sldMk cId="1712766488" sldId="287"/>
            <ac:spMk id="14" creationId="{2A336114-3F7D-99F2-6654-46C8C01B3ACF}"/>
          </ac:spMkLst>
        </pc:spChg>
        <pc:graphicFrameChg chg="del">
          <ac:chgData name="Bergerat, Juan Gabriel" userId="29a54034-0434-4b0a-821e-67a33807f92c" providerId="ADAL" clId="{9FA21F93-CB2F-4490-886B-AE8C31DE66FD}" dt="2024-04-26T20:47:20.991" v="70" actId="478"/>
          <ac:graphicFrameMkLst>
            <pc:docMk/>
            <pc:sldMk cId="1712766488" sldId="287"/>
            <ac:graphicFrameMk id="2" creationId="{BADC5856-0834-4665-BB5C-0EAC6515CB72}"/>
          </ac:graphicFrameMkLst>
        </pc:graphicFrameChg>
        <pc:graphicFrameChg chg="del">
          <ac:chgData name="Bergerat, Juan Gabriel" userId="29a54034-0434-4b0a-821e-67a33807f92c" providerId="ADAL" clId="{9FA21F93-CB2F-4490-886B-AE8C31DE66FD}" dt="2024-04-26T20:47:24.555" v="71" actId="478"/>
          <ac:graphicFrameMkLst>
            <pc:docMk/>
            <pc:sldMk cId="1712766488" sldId="287"/>
            <ac:graphicFrameMk id="4" creationId="{9CBC3009-46FD-4C0C-B728-5F9695EBACCA}"/>
          </ac:graphicFrameMkLst>
        </pc:graphicFrameChg>
        <pc:graphicFrameChg chg="add del mod">
          <ac:chgData name="Bergerat, Juan Gabriel" userId="29a54034-0434-4b0a-821e-67a33807f92c" providerId="ADAL" clId="{9FA21F93-CB2F-4490-886B-AE8C31DE66FD}" dt="2024-04-29T19:40:41.916" v="1016" actId="478"/>
          <ac:graphicFrameMkLst>
            <pc:docMk/>
            <pc:sldMk cId="1712766488" sldId="287"/>
            <ac:graphicFrameMk id="5" creationId="{3865C97F-F384-4DF7-8DFA-4977FAD834BB}"/>
          </ac:graphicFrameMkLst>
        </pc:graphicFrameChg>
        <pc:graphicFrameChg chg="add mod">
          <ac:chgData name="Bergerat, Juan Gabriel" userId="29a54034-0434-4b0a-821e-67a33807f92c" providerId="ADAL" clId="{9FA21F93-CB2F-4490-886B-AE8C31DE66FD}" dt="2024-04-29T20:52:50.820" v="1023"/>
          <ac:graphicFrameMkLst>
            <pc:docMk/>
            <pc:sldMk cId="1712766488" sldId="287"/>
            <ac:graphicFrameMk id="12" creationId="{A1C434DB-2EC4-4B35-859B-6B2F22E44FD3}"/>
          </ac:graphicFrameMkLst>
        </pc:graphicFrameChg>
        <pc:graphicFrameChg chg="add mod">
          <ac:chgData name="Bergerat, Juan Gabriel" userId="29a54034-0434-4b0a-821e-67a33807f92c" providerId="ADAL" clId="{9FA21F93-CB2F-4490-886B-AE8C31DE66FD}" dt="2024-04-30T12:46:11.569" v="1097"/>
          <ac:graphicFrameMkLst>
            <pc:docMk/>
            <pc:sldMk cId="1712766488" sldId="287"/>
            <ac:graphicFrameMk id="15" creationId="{929262BA-D098-4266-99DC-AD0D16F08754}"/>
          </ac:graphicFrameMkLst>
        </pc:graphicFrameChg>
        <pc:graphicFrameChg chg="add mod">
          <ac:chgData name="Bergerat, Juan Gabriel" userId="29a54034-0434-4b0a-821e-67a33807f92c" providerId="ADAL" clId="{9FA21F93-CB2F-4490-886B-AE8C31DE66FD}" dt="2024-04-30T12:46:55.674" v="1104"/>
          <ac:graphicFrameMkLst>
            <pc:docMk/>
            <pc:sldMk cId="1712766488" sldId="287"/>
            <ac:graphicFrameMk id="17" creationId="{929262BA-D098-4266-99DC-AD0D16F08754}"/>
          </ac:graphicFrameMkLst>
        </pc:graphicFrameChg>
        <pc:picChg chg="add del mod">
          <ac:chgData name="Bergerat, Juan Gabriel" userId="29a54034-0434-4b0a-821e-67a33807f92c" providerId="ADAL" clId="{9FA21F93-CB2F-4490-886B-AE8C31DE66FD}" dt="2024-04-29T19:40:08.997" v="1009" actId="478"/>
          <ac:picMkLst>
            <pc:docMk/>
            <pc:sldMk cId="1712766488" sldId="287"/>
            <ac:picMk id="4" creationId="{AC398416-B53B-ABFE-AACD-28A75882CFF2}"/>
          </ac:picMkLst>
        </pc:picChg>
        <pc:picChg chg="add del mod">
          <ac:chgData name="Bergerat, Juan Gabriel" userId="29a54034-0434-4b0a-821e-67a33807f92c" providerId="ADAL" clId="{9FA21F93-CB2F-4490-886B-AE8C31DE66FD}" dt="2024-04-29T20:52:17.900" v="1017" actId="478"/>
          <ac:picMkLst>
            <pc:docMk/>
            <pc:sldMk cId="1712766488" sldId="287"/>
            <ac:picMk id="9" creationId="{C32F2C51-4504-A681-0CF3-A6EA697F9A8E}"/>
          </ac:picMkLst>
        </pc:picChg>
        <pc:picChg chg="add mod">
          <ac:chgData name="Bergerat, Juan Gabriel" userId="29a54034-0434-4b0a-821e-67a33807f92c" providerId="ADAL" clId="{9FA21F93-CB2F-4490-886B-AE8C31DE66FD}" dt="2024-04-30T14:18:13.657" v="2072" actId="1076"/>
          <ac:picMkLst>
            <pc:docMk/>
            <pc:sldMk cId="1712766488" sldId="287"/>
            <ac:picMk id="11" creationId="{CAA88DB8-A4F2-E2FC-A416-BB6EC2889E3B}"/>
          </ac:picMkLst>
        </pc:picChg>
        <pc:picChg chg="add mod">
          <ac:chgData name="Bergerat, Juan Gabriel" userId="29a54034-0434-4b0a-821e-67a33807f92c" providerId="ADAL" clId="{9FA21F93-CB2F-4490-886B-AE8C31DE66FD}" dt="2024-04-30T14:18:15.703" v="2073" actId="1076"/>
          <ac:picMkLst>
            <pc:docMk/>
            <pc:sldMk cId="1712766488" sldId="287"/>
            <ac:picMk id="13" creationId="{0E56E9BC-2AE9-A503-3443-B87ED9F3DA35}"/>
          </ac:picMkLst>
        </pc:picChg>
        <pc:picChg chg="add del mod">
          <ac:chgData name="Bergerat, Juan Gabriel" userId="29a54034-0434-4b0a-821e-67a33807f92c" providerId="ADAL" clId="{9FA21F93-CB2F-4490-886B-AE8C31DE66FD}" dt="2024-04-30T12:46:16.839" v="1101" actId="478"/>
          <ac:picMkLst>
            <pc:docMk/>
            <pc:sldMk cId="1712766488" sldId="287"/>
            <ac:picMk id="16" creationId="{1797B4A8-DD2A-98D6-F20F-4F4567DA73FB}"/>
          </ac:picMkLst>
        </pc:picChg>
        <pc:picChg chg="add mod">
          <ac:chgData name="Bergerat, Juan Gabriel" userId="29a54034-0434-4b0a-821e-67a33807f92c" providerId="ADAL" clId="{9FA21F93-CB2F-4490-886B-AE8C31DE66FD}" dt="2024-04-30T14:18:21.430" v="2075" actId="1076"/>
          <ac:picMkLst>
            <pc:docMk/>
            <pc:sldMk cId="1712766488" sldId="287"/>
            <ac:picMk id="18" creationId="{CA73BDD5-F605-21AB-472B-F97DBC1C43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14512-D881-42D8-9C22-80E32A4419A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3D36DCD-0158-4357-ABD2-598CC2B9D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5CF04496-0601-464A-814E-1E131D30B587}"/>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46DF0E02-6636-4E96-BB2F-18D817F9DBF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4DC4E07-11AC-4491-B036-80EB5D3D9E2C}"/>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68080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BE7D0-5FA0-4D89-8DBD-898678DEE1B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81CE1C2-3434-41E6-A258-F95757B666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409A001-89D2-49AD-A7A7-DBD7856632A0}"/>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FB65F288-F29A-477C-A912-58020F445E9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4E67F65-5D65-4E43-AD13-8B0A51627FC5}"/>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287737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9532AE-5AEA-4629-BC72-383D545160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7D0BD52-ABA0-4730-BFCE-C32D4D965A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191D877-A22F-4434-83BF-04E66CB21DB4}"/>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3EFBB569-075C-4722-AA2F-228E901532C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17954EA-C766-4982-8CD7-C670F027C781}"/>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36785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EAE7B-4052-4DFA-B7E3-25928183F40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97B9FA-0FCD-487E-8D78-89C267261FF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6F2A8E-677E-4B56-A46C-B0AB6768DD87}"/>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1BB44DE8-12B9-49E9-903A-EE64BCAF81E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686EE20-9F87-4D29-A813-86078C6A537E}"/>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70467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3E8D0-B135-4281-95F7-62C8D8599D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0A314A0-D78F-4B5A-9A26-15CDA6457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8AC7E99-36A2-444F-89A4-9FCC9A6898B1}"/>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D425DC8B-2459-456C-ABDF-0429D40DF53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2E94F8F-7FED-4F67-BE91-4338CD1BFABE}"/>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327232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B170-98C9-4F02-A14F-8FE27B59F81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C5E4A04-C2FF-479C-9AA0-812BF28CFF8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B2079F0-DE1A-4368-9DEB-36D8317A811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3661955-11E4-4BFE-9C77-A8FEFB78CF6E}"/>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6" name="Marcador de pie de página 5">
            <a:extLst>
              <a:ext uri="{FF2B5EF4-FFF2-40B4-BE49-F238E27FC236}">
                <a16:creationId xmlns:a16="http://schemas.microsoft.com/office/drawing/2014/main" id="{9CCF617E-4080-4068-8F0A-89F718473AA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199A4D5-4A97-48C5-A5D4-004048B7A4C0}"/>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42512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7D4CF-598A-4D4C-A422-46D30BB7652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D25E2A3-FA35-4F67-A26C-CBB21BD5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321B7C-5E81-4DA5-9CFB-DB31F6D395C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5F3CD9A5-C4EB-49B0-A797-FDFD6547E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4B6E7AC-63C2-4D71-ACCB-B09EA810D41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1FFDC37-1904-4765-B208-A86013F3DE42}"/>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8" name="Marcador de pie de página 7">
            <a:extLst>
              <a:ext uri="{FF2B5EF4-FFF2-40B4-BE49-F238E27FC236}">
                <a16:creationId xmlns:a16="http://schemas.microsoft.com/office/drawing/2014/main" id="{6F4209AE-E5BC-4F56-B517-F262BB32AEF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027D365-C0CF-416F-825D-0BADA92796D6}"/>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14870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798A5-9D3E-4E51-8244-814677EB196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DF68A4F-9489-42B0-A97A-3A35A995BB78}"/>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4" name="Marcador de pie de página 3">
            <a:extLst>
              <a:ext uri="{FF2B5EF4-FFF2-40B4-BE49-F238E27FC236}">
                <a16:creationId xmlns:a16="http://schemas.microsoft.com/office/drawing/2014/main" id="{E1CE0EB1-770B-44E0-8919-71FA6D13412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46D04178-AE08-4916-8442-BFF51F70C41B}"/>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41313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371E9A-A083-4EA2-B94F-F33907E6E2CC}"/>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3" name="Marcador de pie de página 2">
            <a:extLst>
              <a:ext uri="{FF2B5EF4-FFF2-40B4-BE49-F238E27FC236}">
                <a16:creationId xmlns:a16="http://schemas.microsoft.com/office/drawing/2014/main" id="{7D5F1FC4-BD39-482C-96C8-337D416BABC9}"/>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2DDEEA1-72F1-427A-9FD8-E663BA074AA1}"/>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21206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136D4-987B-4D78-A2EA-8BCF7908C8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D60DFF9-5ADF-43D7-BC98-1DDA0DB99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B443284-FA1B-432D-808A-D89F8E7A6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D5E790-C039-40F3-BA35-68FD0FA93780}"/>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6" name="Marcador de pie de página 5">
            <a:extLst>
              <a:ext uri="{FF2B5EF4-FFF2-40B4-BE49-F238E27FC236}">
                <a16:creationId xmlns:a16="http://schemas.microsoft.com/office/drawing/2014/main" id="{151DBE4E-2FD2-4A82-8A1D-FB045336756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339E0D4-849C-47C5-9731-0A8B9837552F}"/>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422410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C427F-0B2D-43CA-A258-F7598FA312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4564F52-7D9A-44F9-9967-F7C581651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7092620-3814-4635-93C5-5013259F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89F6589-7534-4A08-B4DB-C3522DF32E5B}"/>
              </a:ext>
            </a:extLst>
          </p:cNvPr>
          <p:cNvSpPr>
            <a:spLocks noGrp="1"/>
          </p:cNvSpPr>
          <p:nvPr>
            <p:ph type="dt" sz="half" idx="10"/>
          </p:nvPr>
        </p:nvSpPr>
        <p:spPr/>
        <p:txBody>
          <a:bodyPr/>
          <a:lstStyle/>
          <a:p>
            <a:fld id="{A5A6303A-0792-414B-988C-2DE83D8A74D6}" type="datetimeFigureOut">
              <a:rPr lang="es-AR" smtClean="0"/>
              <a:t>30/4/2024</a:t>
            </a:fld>
            <a:endParaRPr lang="es-AR"/>
          </a:p>
        </p:txBody>
      </p:sp>
      <p:sp>
        <p:nvSpPr>
          <p:cNvPr id="6" name="Marcador de pie de página 5">
            <a:extLst>
              <a:ext uri="{FF2B5EF4-FFF2-40B4-BE49-F238E27FC236}">
                <a16:creationId xmlns:a16="http://schemas.microsoft.com/office/drawing/2014/main" id="{77ECEA3D-8F61-4192-9700-6FA58D630AF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5821AA1-E440-481E-B1A4-5E679CA85C4E}"/>
              </a:ext>
            </a:extLst>
          </p:cNvPr>
          <p:cNvSpPr>
            <a:spLocks noGrp="1"/>
          </p:cNvSpPr>
          <p:nvPr>
            <p:ph type="sldNum" sz="quarter" idx="12"/>
          </p:nvPr>
        </p:nvSpPr>
        <p:spPr/>
        <p:txBody>
          <a:bodyPr/>
          <a:lstStyle/>
          <a:p>
            <a:fld id="{87EB970A-EDD9-4727-93B9-66A05E092FB9}" type="slidenum">
              <a:rPr lang="es-AR" smtClean="0"/>
              <a:t>‹Nº›</a:t>
            </a:fld>
            <a:endParaRPr lang="es-AR"/>
          </a:p>
        </p:txBody>
      </p:sp>
    </p:spTree>
    <p:extLst>
      <p:ext uri="{BB962C8B-B14F-4D97-AF65-F5344CB8AC3E}">
        <p14:creationId xmlns:p14="http://schemas.microsoft.com/office/powerpoint/2010/main" val="2501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CAB634-23FB-4242-8297-E88364E4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182E3FE-8EBF-409D-9D9C-4AB26D933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0081C62-0880-441E-AEE1-CDCBF65049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6303A-0792-414B-988C-2DE83D8A74D6}" type="datetimeFigureOut">
              <a:rPr lang="es-AR" smtClean="0"/>
              <a:t>30/4/2024</a:t>
            </a:fld>
            <a:endParaRPr lang="es-AR"/>
          </a:p>
        </p:txBody>
      </p:sp>
      <p:sp>
        <p:nvSpPr>
          <p:cNvPr id="5" name="Marcador de pie de página 4">
            <a:extLst>
              <a:ext uri="{FF2B5EF4-FFF2-40B4-BE49-F238E27FC236}">
                <a16:creationId xmlns:a16="http://schemas.microsoft.com/office/drawing/2014/main" id="{31A1117F-300C-4BB7-B8A1-612212FCD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9BE7099-26F4-408C-8482-A995AA0ED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970A-EDD9-4727-93B9-66A05E092FB9}" type="slidenum">
              <a:rPr lang="es-AR" smtClean="0"/>
              <a:t>‹Nº›</a:t>
            </a:fld>
            <a:endParaRPr lang="es-AR"/>
          </a:p>
        </p:txBody>
      </p:sp>
    </p:spTree>
    <p:extLst>
      <p:ext uri="{BB962C8B-B14F-4D97-AF65-F5344CB8AC3E}">
        <p14:creationId xmlns:p14="http://schemas.microsoft.com/office/powerpoint/2010/main" val="303968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81E9C335-1F04-4628-8AD9-9014D26718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1514" y="1648796"/>
            <a:ext cx="3751431" cy="1058338"/>
          </a:xfrm>
          <a:prstGeom prst="rect">
            <a:avLst/>
          </a:prstGeom>
        </p:spPr>
      </p:pic>
      <p:sp>
        <p:nvSpPr>
          <p:cNvPr id="6" name="CuadroTexto 5">
            <a:extLst>
              <a:ext uri="{FF2B5EF4-FFF2-40B4-BE49-F238E27FC236}">
                <a16:creationId xmlns:a16="http://schemas.microsoft.com/office/drawing/2014/main" id="{74FEEB09-60F7-469C-82DB-86BC479BA97B}"/>
              </a:ext>
            </a:extLst>
          </p:cNvPr>
          <p:cNvSpPr txBox="1"/>
          <p:nvPr/>
        </p:nvSpPr>
        <p:spPr>
          <a:xfrm>
            <a:off x="992629" y="3606845"/>
            <a:ext cx="11440632" cy="1785104"/>
          </a:xfrm>
          <a:prstGeom prst="rect">
            <a:avLst/>
          </a:prstGeom>
          <a:noFill/>
        </p:spPr>
        <p:txBody>
          <a:bodyPr wrap="square" rtlCol="0">
            <a:spAutoFit/>
          </a:bodyPr>
          <a:lstStyle/>
          <a:p>
            <a:pPr algn="ctr"/>
            <a:r>
              <a:rPr lang="es-ES" sz="3100" b="1" dirty="0">
                <a:latin typeface="Exo 2" panose="00000500000000000000" pitchFamily="2" charset="0"/>
              </a:rPr>
              <a:t>PROPUESTA INTEGRAL</a:t>
            </a:r>
          </a:p>
          <a:p>
            <a:pPr algn="ctr"/>
            <a:r>
              <a:rPr lang="es-ES" sz="3100" b="1" dirty="0">
                <a:latin typeface="Exo 2" panose="00000500000000000000" pitchFamily="2" charset="0"/>
              </a:rPr>
              <a:t> TRATAMIENTOS QUÍMICOS NEGOCIO MENDOZA</a:t>
            </a:r>
          </a:p>
          <a:p>
            <a:pPr algn="ctr"/>
            <a:endParaRPr lang="es-ES" sz="2800" dirty="0">
              <a:latin typeface="Exo 2" panose="00000500000000000000" pitchFamily="2" charset="0"/>
            </a:endParaRPr>
          </a:p>
          <a:p>
            <a:pPr algn="ctr"/>
            <a:r>
              <a:rPr lang="es-ES" sz="2000" b="1" dirty="0">
                <a:latin typeface="Exo 2" panose="00000500000000000000" pitchFamily="2" charset="0"/>
              </a:rPr>
              <a:t>YACIMIENTOS: </a:t>
            </a:r>
            <a:r>
              <a:rPr lang="es-ES" sz="2000" dirty="0">
                <a:latin typeface="Exo 2" panose="00000500000000000000" pitchFamily="2" charset="0"/>
              </a:rPr>
              <a:t>BARRANCAS – LA VENTANA – VIZCAHCERAS – UGARTECHE - MALARGUE</a:t>
            </a:r>
            <a:endParaRPr lang="es-AR" sz="2000" dirty="0">
              <a:latin typeface="Exo 2" panose="00000500000000000000" pitchFamily="2" charset="0"/>
            </a:endParaRPr>
          </a:p>
        </p:txBody>
      </p:sp>
      <p:pic>
        <p:nvPicPr>
          <p:cNvPr id="7" name="Gráfico 6">
            <a:extLst>
              <a:ext uri="{FF2B5EF4-FFF2-40B4-BE49-F238E27FC236}">
                <a16:creationId xmlns:a16="http://schemas.microsoft.com/office/drawing/2014/main" id="{B5784DD0-36FE-47D5-8897-D4AB7E87FB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61514" y="3137752"/>
            <a:ext cx="343546" cy="113404"/>
          </a:xfrm>
          <a:prstGeom prst="rect">
            <a:avLst/>
          </a:prstGeom>
        </p:spPr>
      </p:pic>
      <p:pic>
        <p:nvPicPr>
          <p:cNvPr id="3" name="Imagen 2">
            <a:extLst>
              <a:ext uri="{FF2B5EF4-FFF2-40B4-BE49-F238E27FC236}">
                <a16:creationId xmlns:a16="http://schemas.microsoft.com/office/drawing/2014/main" id="{6D7FECDD-BE71-0170-679A-57119EA47780}"/>
              </a:ext>
            </a:extLst>
          </p:cNvPr>
          <p:cNvPicPr>
            <a:picLocks noChangeAspect="1"/>
          </p:cNvPicPr>
          <p:nvPr/>
        </p:nvPicPr>
        <p:blipFill>
          <a:blip r:embed="rId7"/>
          <a:stretch>
            <a:fillRect/>
          </a:stretch>
        </p:blipFill>
        <p:spPr>
          <a:xfrm>
            <a:off x="6867716" y="1648796"/>
            <a:ext cx="3384096" cy="1223358"/>
          </a:xfrm>
          <a:prstGeom prst="rect">
            <a:avLst/>
          </a:prstGeom>
        </p:spPr>
      </p:pic>
    </p:spTree>
    <p:extLst>
      <p:ext uri="{BB962C8B-B14F-4D97-AF65-F5344CB8AC3E}">
        <p14:creationId xmlns:p14="http://schemas.microsoft.com/office/powerpoint/2010/main" val="126319375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NUEVAS TECNOLOGIAS</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445475" y="779376"/>
            <a:ext cx="11062495" cy="2862322"/>
          </a:xfrm>
          <a:prstGeom prst="rect">
            <a:avLst/>
          </a:prstGeom>
          <a:noFill/>
        </p:spPr>
        <p:txBody>
          <a:bodyPr wrap="square" rtlCol="0">
            <a:spAutoFit/>
          </a:bodyPr>
          <a:lstStyle/>
          <a:p>
            <a:endParaRPr lang="es-ES" dirty="0"/>
          </a:p>
          <a:p>
            <a:pPr marL="285750" indent="-285750">
              <a:buFont typeface="Wingdings" panose="05000000000000000000" pitchFamily="2" charset="2"/>
              <a:buChar char="ü"/>
            </a:pPr>
            <a:r>
              <a:rPr lang="es-ES" dirty="0"/>
              <a:t>Se propone evaluar la incorporación de nuevas tecnologías: productos </a:t>
            </a:r>
            <a:r>
              <a:rPr lang="es-ES" dirty="0" err="1"/>
              <a:t>microencapsulados</a:t>
            </a:r>
            <a:r>
              <a:rPr lang="es-ES" dirty="0"/>
              <a:t>, inhibidores de parafinas y sec. de H</a:t>
            </a:r>
            <a:r>
              <a:rPr lang="es-ES" baseline="-25000" dirty="0"/>
              <a:t>2</a:t>
            </a:r>
            <a:r>
              <a:rPr lang="es-ES" dirty="0"/>
              <a:t>S entre otros.</a:t>
            </a:r>
          </a:p>
          <a:p>
            <a:pPr marL="285750" indent="-285750">
              <a:buFont typeface="Wingdings" panose="05000000000000000000" pitchFamily="2" charset="2"/>
              <a:buChar char="ü"/>
            </a:pPr>
            <a:r>
              <a:rPr lang="es-ES" dirty="0"/>
              <a:t>Efectuando una simulación de remplazo de inhibidor de corrosión convencional por uno </a:t>
            </a:r>
            <a:r>
              <a:rPr lang="es-ES" dirty="0" err="1"/>
              <a:t>microencapsulado</a:t>
            </a:r>
            <a:r>
              <a:rPr lang="es-ES" dirty="0"/>
              <a:t>, para un pozo típico:</a:t>
            </a:r>
          </a:p>
          <a:p>
            <a:pPr marL="742950" lvl="1" indent="-285750">
              <a:buFont typeface="Wingdings" panose="05000000000000000000" pitchFamily="2" charset="2"/>
              <a:buChar char="§"/>
            </a:pPr>
            <a:r>
              <a:rPr lang="es-ES" dirty="0"/>
              <a:t>Aplicación de 120 kg de inhibidor de corrosión </a:t>
            </a:r>
            <a:r>
              <a:rPr lang="es-ES" dirty="0" err="1"/>
              <a:t>microencapsulado</a:t>
            </a:r>
            <a:r>
              <a:rPr lang="es-ES" dirty="0"/>
              <a:t> CY802S* (Costo: 13,2 USD/kg)</a:t>
            </a:r>
          </a:p>
          <a:p>
            <a:pPr marL="742950" lvl="1" indent="-285750">
              <a:buFont typeface="Wingdings" panose="05000000000000000000" pitchFamily="2" charset="2"/>
              <a:buChar char="§"/>
            </a:pPr>
            <a:r>
              <a:rPr lang="es-ES" dirty="0"/>
              <a:t>Tratamiento </a:t>
            </a:r>
            <a:r>
              <a:rPr lang="es-ES" dirty="0" err="1"/>
              <a:t>bacth</a:t>
            </a:r>
            <a:r>
              <a:rPr lang="es-ES" dirty="0"/>
              <a:t>/continuo: aplicación quincenal 50 litros de CYB589 (Costo: 3,7 USD/litro) / Inyección de 3,3 litros/días. Para ambos casos el volumen mensual de producto químico es de 100 litros.</a:t>
            </a:r>
          </a:p>
          <a:p>
            <a:pPr marL="742950" lvl="1" indent="-285750">
              <a:buFont typeface="Wingdings" panose="05000000000000000000" pitchFamily="2" charset="2"/>
              <a:buChar char="§"/>
            </a:pPr>
            <a:r>
              <a:rPr lang="es-ES" dirty="0"/>
              <a:t>Tomando las tarifas de servicio vigentes con YPF.</a:t>
            </a:r>
          </a:p>
          <a:p>
            <a:endParaRPr lang="es-ES" dirty="0"/>
          </a:p>
        </p:txBody>
      </p:sp>
      <p:sp>
        <p:nvSpPr>
          <p:cNvPr id="11" name="CuadroTexto 10">
            <a:extLst>
              <a:ext uri="{FF2B5EF4-FFF2-40B4-BE49-F238E27FC236}">
                <a16:creationId xmlns:a16="http://schemas.microsoft.com/office/drawing/2014/main" id="{EF437DD2-4DA9-FA94-00E8-1C672194BD75}"/>
              </a:ext>
            </a:extLst>
          </p:cNvPr>
          <p:cNvSpPr txBox="1"/>
          <p:nvPr/>
        </p:nvSpPr>
        <p:spPr>
          <a:xfrm>
            <a:off x="564752" y="3639198"/>
            <a:ext cx="5320233" cy="1754326"/>
          </a:xfrm>
          <a:prstGeom prst="rect">
            <a:avLst/>
          </a:prstGeom>
          <a:noFill/>
        </p:spPr>
        <p:txBody>
          <a:bodyPr wrap="square" rtlCol="0">
            <a:spAutoFit/>
          </a:bodyPr>
          <a:lstStyle/>
          <a:p>
            <a:r>
              <a:rPr lang="es-ES" dirty="0"/>
              <a:t>Considerando un tiempo de recambio de 6 meses, la aplicación del inhibidor </a:t>
            </a:r>
            <a:r>
              <a:rPr lang="es-ES" dirty="0" err="1"/>
              <a:t>microencapsulado</a:t>
            </a:r>
            <a:r>
              <a:rPr lang="es-ES" dirty="0"/>
              <a:t> genera una reducción en el costo global del tratamiento de:</a:t>
            </a:r>
          </a:p>
          <a:p>
            <a:endParaRPr lang="es-ES" dirty="0"/>
          </a:p>
          <a:p>
            <a:pPr marL="285750" indent="-285750">
              <a:buFont typeface="Wingdings" panose="05000000000000000000" pitchFamily="2" charset="2"/>
              <a:buChar char="Ø"/>
            </a:pPr>
            <a:r>
              <a:rPr lang="es-ES" dirty="0"/>
              <a:t>-56% respecto del tratamiento </a:t>
            </a:r>
            <a:r>
              <a:rPr lang="es-ES" dirty="0" err="1"/>
              <a:t>batch</a:t>
            </a:r>
            <a:endParaRPr lang="es-ES" dirty="0"/>
          </a:p>
          <a:p>
            <a:pPr marL="285750" indent="-285750">
              <a:buFont typeface="Wingdings" panose="05000000000000000000" pitchFamily="2" charset="2"/>
              <a:buChar char="Ø"/>
            </a:pPr>
            <a:r>
              <a:rPr lang="es-ES" dirty="0"/>
              <a:t>-67% respecto del tratamiento continuo</a:t>
            </a:r>
          </a:p>
        </p:txBody>
      </p:sp>
      <p:sp>
        <p:nvSpPr>
          <p:cNvPr id="12" name="CuadroTexto 11">
            <a:extLst>
              <a:ext uri="{FF2B5EF4-FFF2-40B4-BE49-F238E27FC236}">
                <a16:creationId xmlns:a16="http://schemas.microsoft.com/office/drawing/2014/main" id="{12A9A2DB-B969-A6FF-DEFD-5E587D95907B}"/>
              </a:ext>
            </a:extLst>
          </p:cNvPr>
          <p:cNvSpPr txBox="1"/>
          <p:nvPr/>
        </p:nvSpPr>
        <p:spPr>
          <a:xfrm>
            <a:off x="445475" y="5978300"/>
            <a:ext cx="5320233" cy="523220"/>
          </a:xfrm>
          <a:prstGeom prst="rect">
            <a:avLst/>
          </a:prstGeom>
          <a:noFill/>
        </p:spPr>
        <p:txBody>
          <a:bodyPr wrap="square" rtlCol="0">
            <a:spAutoFit/>
          </a:bodyPr>
          <a:lstStyle/>
          <a:p>
            <a:r>
              <a:rPr lang="es-ES" sz="1400" b="1" dirty="0"/>
              <a:t>*Nota: </a:t>
            </a:r>
            <a:r>
              <a:rPr lang="es-ES" sz="1400" dirty="0"/>
              <a:t>CY802S, producto químico recomendado para el Portón. Actualmente en protocolo de ensayo</a:t>
            </a:r>
          </a:p>
        </p:txBody>
      </p:sp>
      <p:pic>
        <p:nvPicPr>
          <p:cNvPr id="4" name="Imagen 3">
            <a:extLst>
              <a:ext uri="{FF2B5EF4-FFF2-40B4-BE49-F238E27FC236}">
                <a16:creationId xmlns:a16="http://schemas.microsoft.com/office/drawing/2014/main" id="{D6F330CF-0110-7F7D-1843-437CFAAAE842}"/>
              </a:ext>
            </a:extLst>
          </p:cNvPr>
          <p:cNvPicPr>
            <a:picLocks noChangeAspect="1"/>
          </p:cNvPicPr>
          <p:nvPr/>
        </p:nvPicPr>
        <p:blipFill>
          <a:blip r:embed="rId3"/>
          <a:stretch>
            <a:fillRect/>
          </a:stretch>
        </p:blipFill>
        <p:spPr>
          <a:xfrm>
            <a:off x="6178029" y="3200400"/>
            <a:ext cx="5036896" cy="3418078"/>
          </a:xfrm>
          <a:prstGeom prst="rect">
            <a:avLst/>
          </a:prstGeom>
        </p:spPr>
      </p:pic>
    </p:spTree>
    <p:extLst>
      <p:ext uri="{BB962C8B-B14F-4D97-AF65-F5344CB8AC3E}">
        <p14:creationId xmlns:p14="http://schemas.microsoft.com/office/powerpoint/2010/main" val="42847691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a:solidFill>
                  <a:srgbClr val="1A325D"/>
                </a:solidFill>
                <a:latin typeface="Exo" panose="00000500000000000000" pitchFamily="2" charset="0"/>
              </a:rPr>
              <a:t>CONCLUSIONES</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0" y="851257"/>
            <a:ext cx="4542381" cy="6894195"/>
          </a:xfrm>
          <a:prstGeom prst="rect">
            <a:avLst/>
          </a:prstGeom>
          <a:noFill/>
        </p:spPr>
        <p:txBody>
          <a:bodyPr wrap="square" rtlCol="0">
            <a:spAutoFit/>
          </a:bodyPr>
          <a:lstStyle/>
          <a:p>
            <a:endParaRPr lang="es-ES" dirty="0"/>
          </a:p>
          <a:p>
            <a:pPr marL="285750" indent="-285750">
              <a:buFont typeface="Wingdings" panose="05000000000000000000" pitchFamily="2" charset="2"/>
              <a:buChar char="ü"/>
            </a:pPr>
            <a:r>
              <a:rPr lang="es-ES" dirty="0"/>
              <a:t>En función de la experiencia previa de PECOM, se presenta una propuesta de provisión de productos químicos, empleando los precios de los productos químicos y tarifas de servicios vigentes a los contratos correspondientes con YPF.</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Adicional a la propuesta anterior (base) se presentan propuestas que disminuyen el costo global:</a:t>
            </a:r>
          </a:p>
          <a:p>
            <a:endParaRPr lang="es-ES" dirty="0"/>
          </a:p>
          <a:p>
            <a:pPr marL="285750" indent="-285750">
              <a:buFont typeface="Wingdings" panose="05000000000000000000" pitchFamily="2" charset="2"/>
              <a:buChar char="§"/>
            </a:pPr>
            <a:r>
              <a:rPr lang="es-ES" sz="1400" b="1" dirty="0"/>
              <a:t>Optimización de servicio: </a:t>
            </a:r>
            <a:r>
              <a:rPr lang="es-ES" sz="1400" dirty="0"/>
              <a:t>frecuencia y descuento en puntos con más de un tratamiento</a:t>
            </a:r>
          </a:p>
          <a:p>
            <a:pPr marL="285750" indent="-285750">
              <a:buFont typeface="Wingdings" panose="05000000000000000000" pitchFamily="2" charset="2"/>
              <a:buChar char="§"/>
            </a:pPr>
            <a:r>
              <a:rPr lang="es-ES" sz="1400" b="1" dirty="0"/>
              <a:t>Optimización del consumo: </a:t>
            </a:r>
            <a:r>
              <a:rPr lang="es-ES" sz="1400" dirty="0"/>
              <a:t>de acuerdo con el conocimiento de PECOM en determinados tipos de tratamientos, se presenta una propuesta de optimización de los consumos indicados por YPF para cada área.</a:t>
            </a:r>
          </a:p>
          <a:p>
            <a:pPr marL="285750" indent="-285750">
              <a:buFont typeface="Wingdings" panose="05000000000000000000" pitchFamily="2" charset="2"/>
              <a:buChar char="§"/>
            </a:pPr>
            <a:r>
              <a:rPr lang="es-ES" sz="1400" b="1" dirty="0"/>
              <a:t>Descuento por adjudicación de área integral</a:t>
            </a:r>
            <a:r>
              <a:rPr lang="es-ES" sz="1400" dirty="0"/>
              <a:t>: optimización de recursos.</a:t>
            </a:r>
          </a:p>
          <a:p>
            <a:pPr marL="285750" indent="-285750">
              <a:buFont typeface="Wingdings" panose="05000000000000000000" pitchFamily="2" charset="2"/>
              <a:buChar char="§"/>
            </a:pPr>
            <a:r>
              <a:rPr lang="es-ES" sz="1400" b="1" dirty="0"/>
              <a:t>Descuento por optimización de estructura:</a:t>
            </a:r>
            <a:r>
              <a:rPr lang="es-ES" sz="1400" dirty="0"/>
              <a:t> reducción de la estructura actual</a:t>
            </a:r>
          </a:p>
          <a:p>
            <a:pPr marL="742950" lvl="1" indent="-285750">
              <a:buFont typeface="Wingdings" panose="05000000000000000000" pitchFamily="2" charset="2"/>
              <a:buChar char="§"/>
            </a:pPr>
            <a:endParaRPr lang="es-ES" dirty="0"/>
          </a:p>
          <a:p>
            <a:pPr marL="742950" lvl="1" indent="-285750">
              <a:buFont typeface="Wingdings" panose="05000000000000000000" pitchFamily="2" charset="2"/>
              <a:buChar char="§"/>
            </a:pPr>
            <a:endParaRPr lang="es-ES" dirty="0"/>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endParaRPr lang="es-ES" dirty="0"/>
          </a:p>
        </p:txBody>
      </p:sp>
      <p:cxnSp>
        <p:nvCxnSpPr>
          <p:cNvPr id="10" name="Conector recto 9">
            <a:extLst>
              <a:ext uri="{FF2B5EF4-FFF2-40B4-BE49-F238E27FC236}">
                <a16:creationId xmlns:a16="http://schemas.microsoft.com/office/drawing/2014/main" id="{77DE4654-4D65-B2FC-FE5E-8047A771EB17}"/>
              </a:ext>
            </a:extLst>
          </p:cNvPr>
          <p:cNvCxnSpPr/>
          <p:nvPr/>
        </p:nvCxnSpPr>
        <p:spPr>
          <a:xfrm>
            <a:off x="4636884" y="1119618"/>
            <a:ext cx="0" cy="511106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7388F867-A8D9-66A4-8C07-9C728E2E4415}"/>
              </a:ext>
            </a:extLst>
          </p:cNvPr>
          <p:cNvSpPr txBox="1"/>
          <p:nvPr/>
        </p:nvSpPr>
        <p:spPr>
          <a:xfrm>
            <a:off x="5197548" y="5938875"/>
            <a:ext cx="6134986" cy="523220"/>
          </a:xfrm>
          <a:prstGeom prst="rect">
            <a:avLst/>
          </a:prstGeom>
          <a:noFill/>
        </p:spPr>
        <p:txBody>
          <a:bodyPr wrap="square" rtlCol="0">
            <a:spAutoFit/>
          </a:bodyPr>
          <a:lstStyle/>
          <a:p>
            <a:r>
              <a:rPr lang="es-ES" sz="1400" b="1" dirty="0"/>
              <a:t>Nota: </a:t>
            </a:r>
            <a:r>
              <a:rPr lang="es-ES" sz="1400" dirty="0"/>
              <a:t>la reducción puede ser mayor considerando la incorporación de nuevas tecnologías (</a:t>
            </a:r>
            <a:r>
              <a:rPr lang="es-ES" sz="1400" dirty="0" err="1"/>
              <a:t>Ej</a:t>
            </a:r>
            <a:r>
              <a:rPr lang="es-ES" sz="1400" dirty="0"/>
              <a:t>: </a:t>
            </a:r>
            <a:r>
              <a:rPr lang="es-ES" sz="1400" dirty="0" err="1"/>
              <a:t>microencapsulados</a:t>
            </a:r>
            <a:r>
              <a:rPr lang="es-ES" sz="1200" dirty="0"/>
              <a:t>)</a:t>
            </a:r>
            <a:endParaRPr lang="es-AR" sz="1200" dirty="0"/>
          </a:p>
        </p:txBody>
      </p:sp>
      <p:pic>
        <p:nvPicPr>
          <p:cNvPr id="11" name="Imagen 10">
            <a:extLst>
              <a:ext uri="{FF2B5EF4-FFF2-40B4-BE49-F238E27FC236}">
                <a16:creationId xmlns:a16="http://schemas.microsoft.com/office/drawing/2014/main" id="{F16642DC-58A4-51A8-8864-B17B538FC7F3}"/>
              </a:ext>
            </a:extLst>
          </p:cNvPr>
          <p:cNvPicPr>
            <a:picLocks noChangeAspect="1"/>
          </p:cNvPicPr>
          <p:nvPr/>
        </p:nvPicPr>
        <p:blipFill>
          <a:blip r:embed="rId3"/>
          <a:stretch>
            <a:fillRect/>
          </a:stretch>
        </p:blipFill>
        <p:spPr>
          <a:xfrm>
            <a:off x="4731388" y="1155415"/>
            <a:ext cx="7154697" cy="4605775"/>
          </a:xfrm>
          <a:prstGeom prst="rect">
            <a:avLst/>
          </a:prstGeom>
        </p:spPr>
      </p:pic>
    </p:spTree>
    <p:extLst>
      <p:ext uri="{BB962C8B-B14F-4D97-AF65-F5344CB8AC3E}">
        <p14:creationId xmlns:p14="http://schemas.microsoft.com/office/powerpoint/2010/main" val="229726450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EE82359B-183A-4C3C-AF08-573E1191AB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áfico 5">
            <a:extLst>
              <a:ext uri="{FF2B5EF4-FFF2-40B4-BE49-F238E27FC236}">
                <a16:creationId xmlns:a16="http://schemas.microsoft.com/office/drawing/2014/main" id="{8137EDDB-0146-4350-9A05-C5CE8A34F0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42550" y="3014804"/>
            <a:ext cx="2906900" cy="828392"/>
          </a:xfrm>
          <a:prstGeom prst="rect">
            <a:avLst/>
          </a:prstGeom>
        </p:spPr>
      </p:pic>
      <p:sp>
        <p:nvSpPr>
          <p:cNvPr id="7" name="CuadroTexto 6">
            <a:extLst>
              <a:ext uri="{FF2B5EF4-FFF2-40B4-BE49-F238E27FC236}">
                <a16:creationId xmlns:a16="http://schemas.microsoft.com/office/drawing/2014/main" id="{947043DF-D34E-471C-867F-D2B58FAE1649}"/>
              </a:ext>
            </a:extLst>
          </p:cNvPr>
          <p:cNvSpPr txBox="1"/>
          <p:nvPr/>
        </p:nvSpPr>
        <p:spPr>
          <a:xfrm>
            <a:off x="4856042" y="4526983"/>
            <a:ext cx="2479916" cy="400110"/>
          </a:xfrm>
          <a:prstGeom prst="rect">
            <a:avLst/>
          </a:prstGeom>
          <a:noFill/>
        </p:spPr>
        <p:txBody>
          <a:bodyPr wrap="square" rtlCol="0">
            <a:spAutoFit/>
          </a:bodyPr>
          <a:lstStyle/>
          <a:p>
            <a:pPr algn="ctr"/>
            <a:r>
              <a:rPr lang="es-AR" sz="2000" dirty="0">
                <a:solidFill>
                  <a:schemeClr val="bg1"/>
                </a:solidFill>
                <a:latin typeface="Exo 2" panose="00000500000000000000" pitchFamily="2" charset="0"/>
              </a:rPr>
              <a:t>¡Muchas </a:t>
            </a:r>
            <a:r>
              <a:rPr lang="es-AR" sz="2000" b="1" dirty="0">
                <a:solidFill>
                  <a:schemeClr val="bg1"/>
                </a:solidFill>
                <a:latin typeface="Exo 2" panose="00000500000000000000" pitchFamily="2" charset="0"/>
              </a:rPr>
              <a:t>gracias!</a:t>
            </a:r>
          </a:p>
        </p:txBody>
      </p:sp>
      <p:cxnSp>
        <p:nvCxnSpPr>
          <p:cNvPr id="9" name="Conector recto 8">
            <a:extLst>
              <a:ext uri="{FF2B5EF4-FFF2-40B4-BE49-F238E27FC236}">
                <a16:creationId xmlns:a16="http://schemas.microsoft.com/office/drawing/2014/main" id="{B2BBCEC9-F344-4918-9857-F61BF0846180}"/>
              </a:ext>
            </a:extLst>
          </p:cNvPr>
          <p:cNvCxnSpPr/>
          <p:nvPr/>
        </p:nvCxnSpPr>
        <p:spPr>
          <a:xfrm>
            <a:off x="4019739" y="4282289"/>
            <a:ext cx="4363770" cy="0"/>
          </a:xfrm>
          <a:prstGeom prst="line">
            <a:avLst/>
          </a:prstGeom>
          <a:ln>
            <a:solidFill>
              <a:srgbClr val="1A32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75181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456CC30A-220A-4095-A071-5E3828A80A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5" name="Gráfico 4">
            <a:extLst>
              <a:ext uri="{FF2B5EF4-FFF2-40B4-BE49-F238E27FC236}">
                <a16:creationId xmlns:a16="http://schemas.microsoft.com/office/drawing/2014/main" id="{C163923B-F3C1-4478-9D6E-CCD9DD1675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8499" y="0"/>
            <a:ext cx="535781" cy="6858000"/>
          </a:xfrm>
          <a:prstGeom prst="rect">
            <a:avLst/>
          </a:prstGeom>
        </p:spPr>
      </p:pic>
      <p:sp>
        <p:nvSpPr>
          <p:cNvPr id="6" name="CuadroTexto 5">
            <a:extLst>
              <a:ext uri="{FF2B5EF4-FFF2-40B4-BE49-F238E27FC236}">
                <a16:creationId xmlns:a16="http://schemas.microsoft.com/office/drawing/2014/main" id="{CAFEFB1D-9489-4281-A59E-A4C2D214842A}"/>
              </a:ext>
            </a:extLst>
          </p:cNvPr>
          <p:cNvSpPr txBox="1"/>
          <p:nvPr/>
        </p:nvSpPr>
        <p:spPr>
          <a:xfrm>
            <a:off x="1931666" y="1214062"/>
            <a:ext cx="4976326" cy="1061829"/>
          </a:xfrm>
          <a:prstGeom prst="rect">
            <a:avLst/>
          </a:prstGeom>
          <a:noFill/>
        </p:spPr>
        <p:txBody>
          <a:bodyPr wrap="square" rtlCol="0">
            <a:spAutoFit/>
          </a:bodyPr>
          <a:lstStyle/>
          <a:p>
            <a:pPr algn="r"/>
            <a:r>
              <a:rPr lang="es-AR" sz="4500" dirty="0">
                <a:solidFill>
                  <a:schemeClr val="bg1"/>
                </a:solidFill>
                <a:latin typeface="Exo 2 Extra Bold" panose="00000900000000000000" pitchFamily="2" charset="0"/>
              </a:rPr>
              <a:t>INDICE</a:t>
            </a:r>
          </a:p>
          <a:p>
            <a:pPr algn="r"/>
            <a:r>
              <a:rPr lang="es-AR" dirty="0">
                <a:latin typeface="Exo 2 Extra Light" panose="00000300000000000000" pitchFamily="2" charset="0"/>
              </a:rPr>
              <a:t> </a:t>
            </a:r>
          </a:p>
        </p:txBody>
      </p:sp>
      <p:sp>
        <p:nvSpPr>
          <p:cNvPr id="7" name="Elipse 6">
            <a:extLst>
              <a:ext uri="{FF2B5EF4-FFF2-40B4-BE49-F238E27FC236}">
                <a16:creationId xmlns:a16="http://schemas.microsoft.com/office/drawing/2014/main" id="{23ED7409-2CEC-4035-9408-892AEC42F4D0}"/>
              </a:ext>
            </a:extLst>
          </p:cNvPr>
          <p:cNvSpPr/>
          <p:nvPr/>
        </p:nvSpPr>
        <p:spPr>
          <a:xfrm>
            <a:off x="7430095" y="1539031"/>
            <a:ext cx="205945" cy="205945"/>
          </a:xfrm>
          <a:prstGeom prst="ellipse">
            <a:avLst/>
          </a:prstGeom>
          <a:solidFill>
            <a:srgbClr val="71C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a:extLst>
              <a:ext uri="{FF2B5EF4-FFF2-40B4-BE49-F238E27FC236}">
                <a16:creationId xmlns:a16="http://schemas.microsoft.com/office/drawing/2014/main" id="{3F4427AE-C857-4693-AF21-CA8A0A25294A}"/>
              </a:ext>
            </a:extLst>
          </p:cNvPr>
          <p:cNvSpPr/>
          <p:nvPr/>
        </p:nvSpPr>
        <p:spPr>
          <a:xfrm>
            <a:off x="7471519" y="2217618"/>
            <a:ext cx="205945" cy="205945"/>
          </a:xfrm>
          <a:prstGeom prst="ellipse">
            <a:avLst/>
          </a:prstGeom>
          <a:solidFill>
            <a:srgbClr val="71C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95297BE7-AD6D-4C95-B34C-BA4FAA7F012A}"/>
              </a:ext>
            </a:extLst>
          </p:cNvPr>
          <p:cNvSpPr txBox="1"/>
          <p:nvPr/>
        </p:nvSpPr>
        <p:spPr>
          <a:xfrm>
            <a:off x="8105102" y="580292"/>
            <a:ext cx="3282057" cy="6878806"/>
          </a:xfrm>
          <a:prstGeom prst="rect">
            <a:avLst/>
          </a:prstGeom>
          <a:noFill/>
        </p:spPr>
        <p:txBody>
          <a:bodyPr wrap="square" rtlCol="0">
            <a:spAutoFit/>
          </a:bodyPr>
          <a:lstStyle/>
          <a:p>
            <a:pPr marL="342900" indent="-342900">
              <a:buFont typeface="Wingdings" panose="05000000000000000000" pitchFamily="2" charset="2"/>
              <a:buChar char="Ø"/>
            </a:pPr>
            <a:r>
              <a:rPr lang="es-AR" sz="2000" dirty="0">
                <a:solidFill>
                  <a:schemeClr val="bg1"/>
                </a:solidFill>
                <a:latin typeface="Exo 2" panose="00000500000000000000" pitchFamily="2" charset="0"/>
              </a:rPr>
              <a:t>PROPUESTA BASE</a:t>
            </a:r>
          </a:p>
          <a:p>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OPTIMIZACIÓN DE SERVICIO</a:t>
            </a:r>
          </a:p>
          <a:p>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OPTIMIZACIÓN DE CONSUMO</a:t>
            </a:r>
          </a:p>
          <a:p>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ADJUDICACIÓN AREAS INTEGRALES</a:t>
            </a:r>
          </a:p>
          <a:p>
            <a:pPr marL="342900" indent="-342900">
              <a:buFont typeface="Wingdings" panose="05000000000000000000" pitchFamily="2" charset="2"/>
              <a:buChar char="Ø"/>
            </a:pPr>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OPTIMIZACIÓN ESTRCUTURA DE SERVICIO</a:t>
            </a:r>
          </a:p>
          <a:p>
            <a:pPr marL="342900" indent="-342900">
              <a:buFont typeface="Wingdings" panose="05000000000000000000" pitchFamily="2" charset="2"/>
              <a:buChar char="Ø"/>
            </a:pPr>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NUEVAS TECNOLOGIAS</a:t>
            </a:r>
          </a:p>
          <a:p>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r>
              <a:rPr lang="es-AR" sz="2000" dirty="0">
                <a:solidFill>
                  <a:schemeClr val="bg1"/>
                </a:solidFill>
                <a:latin typeface="Exo 2" panose="00000500000000000000" pitchFamily="2" charset="0"/>
              </a:rPr>
              <a:t>CONCLUSIONES</a:t>
            </a:r>
          </a:p>
          <a:p>
            <a:pPr marL="342900" indent="-342900">
              <a:buFont typeface="Wingdings" panose="05000000000000000000" pitchFamily="2" charset="2"/>
              <a:buChar char="Ø"/>
            </a:pPr>
            <a:endParaRPr lang="es-AR" sz="2000" dirty="0">
              <a:solidFill>
                <a:schemeClr val="bg1"/>
              </a:solidFill>
              <a:latin typeface="Exo 2" panose="00000500000000000000" pitchFamily="2" charset="0"/>
            </a:endParaRPr>
          </a:p>
          <a:p>
            <a:pPr marL="342900" indent="-342900">
              <a:buFont typeface="Wingdings" panose="05000000000000000000" pitchFamily="2" charset="2"/>
              <a:buChar char="Ø"/>
            </a:pPr>
            <a:endParaRPr lang="es-AR" sz="2000" dirty="0">
              <a:solidFill>
                <a:schemeClr val="bg1"/>
              </a:solidFill>
              <a:latin typeface="Exo 2" panose="00000500000000000000" pitchFamily="2" charset="0"/>
            </a:endParaRPr>
          </a:p>
          <a:p>
            <a:endParaRPr lang="es-AR" sz="2300" dirty="0">
              <a:solidFill>
                <a:schemeClr val="bg1"/>
              </a:solidFill>
              <a:latin typeface="Exo 2" panose="00000500000000000000" pitchFamily="2" charset="0"/>
            </a:endParaRPr>
          </a:p>
          <a:p>
            <a:endParaRPr lang="es-AR" dirty="0"/>
          </a:p>
        </p:txBody>
      </p:sp>
      <p:sp>
        <p:nvSpPr>
          <p:cNvPr id="10" name="Elipse 9">
            <a:extLst>
              <a:ext uri="{FF2B5EF4-FFF2-40B4-BE49-F238E27FC236}">
                <a16:creationId xmlns:a16="http://schemas.microsoft.com/office/drawing/2014/main" id="{4966F437-71B0-4E2C-8E55-7115B5C2499D}"/>
              </a:ext>
            </a:extLst>
          </p:cNvPr>
          <p:cNvSpPr/>
          <p:nvPr/>
        </p:nvSpPr>
        <p:spPr>
          <a:xfrm>
            <a:off x="7493828" y="2896205"/>
            <a:ext cx="205945" cy="205945"/>
          </a:xfrm>
          <a:prstGeom prst="ellipse">
            <a:avLst/>
          </a:prstGeom>
          <a:solidFill>
            <a:srgbClr val="71C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a:extLst>
              <a:ext uri="{FF2B5EF4-FFF2-40B4-BE49-F238E27FC236}">
                <a16:creationId xmlns:a16="http://schemas.microsoft.com/office/drawing/2014/main" id="{3A4CE119-B4D3-4FB8-9A13-FA5BF989AC36}"/>
              </a:ext>
            </a:extLst>
          </p:cNvPr>
          <p:cNvSpPr/>
          <p:nvPr/>
        </p:nvSpPr>
        <p:spPr>
          <a:xfrm>
            <a:off x="7493829" y="3619042"/>
            <a:ext cx="205945" cy="205945"/>
          </a:xfrm>
          <a:prstGeom prst="ellipse">
            <a:avLst/>
          </a:prstGeom>
          <a:solidFill>
            <a:srgbClr val="71C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 name="Gráfico 11">
            <a:extLst>
              <a:ext uri="{FF2B5EF4-FFF2-40B4-BE49-F238E27FC236}">
                <a16:creationId xmlns:a16="http://schemas.microsoft.com/office/drawing/2014/main" id="{30C09CD6-6E8A-4BA4-881F-3BD24E0E8D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22654" y="1944568"/>
            <a:ext cx="714711" cy="235924"/>
          </a:xfrm>
          <a:prstGeom prst="rect">
            <a:avLst/>
          </a:prstGeom>
        </p:spPr>
      </p:pic>
    </p:spTree>
    <p:extLst>
      <p:ext uri="{BB962C8B-B14F-4D97-AF65-F5344CB8AC3E}">
        <p14:creationId xmlns:p14="http://schemas.microsoft.com/office/powerpoint/2010/main" val="209465206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PROPUESTA BASE</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774705" y="1350335"/>
            <a:ext cx="7848300" cy="3693319"/>
          </a:xfrm>
          <a:prstGeom prst="rect">
            <a:avLst/>
          </a:prstGeom>
          <a:noFill/>
        </p:spPr>
        <p:txBody>
          <a:bodyPr wrap="square" rtlCol="0">
            <a:spAutoFit/>
          </a:bodyPr>
          <a:lstStyle/>
          <a:p>
            <a:pPr marL="285750" indent="-285750">
              <a:buFont typeface="Wingdings" panose="05000000000000000000" pitchFamily="2" charset="2"/>
              <a:buChar char="ü"/>
            </a:pPr>
            <a:r>
              <a:rPr lang="es-ES" dirty="0"/>
              <a:t>Considera la adjudicación parcial de áreas.</a:t>
            </a:r>
          </a:p>
          <a:p>
            <a:endParaRPr lang="es-ES" dirty="0"/>
          </a:p>
          <a:p>
            <a:pPr marL="285750" indent="-285750">
              <a:buFont typeface="Wingdings" panose="05000000000000000000" pitchFamily="2" charset="2"/>
              <a:buChar char="ü"/>
            </a:pPr>
            <a:r>
              <a:rPr lang="es-ES" dirty="0"/>
              <a:t>Cantidades [litros – puntos </a:t>
            </a:r>
            <a:r>
              <a:rPr lang="es-ES" dirty="0" err="1"/>
              <a:t>batch</a:t>
            </a:r>
            <a:r>
              <a:rPr lang="es-ES" dirty="0"/>
              <a:t> – puntos continuos]: se considera lo indicado por YPF.</a:t>
            </a:r>
          </a:p>
          <a:p>
            <a:endParaRPr lang="es-ES" dirty="0"/>
          </a:p>
          <a:p>
            <a:pPr marL="285750" indent="-285750">
              <a:buFont typeface="Wingdings" panose="05000000000000000000" pitchFamily="2" charset="2"/>
              <a:buChar char="ü"/>
            </a:pPr>
            <a:r>
              <a:rPr lang="es-ES" dirty="0"/>
              <a:t>Precio de productos químicos: se emplean los que PECOM tiene en lista de vigente con YPF a nivel País.</a:t>
            </a:r>
          </a:p>
          <a:p>
            <a:endParaRPr lang="es-ES" dirty="0"/>
          </a:p>
          <a:p>
            <a:pPr marL="285750" indent="-285750">
              <a:buFont typeface="Wingdings" panose="05000000000000000000" pitchFamily="2" charset="2"/>
              <a:buChar char="ü"/>
            </a:pPr>
            <a:r>
              <a:rPr lang="es-ES" dirty="0"/>
              <a:t>Precios de servicios: se consideran los valores de la lista de precios de servicio que PECOM tiene en lista de precios con YPF para el área de Mendoza Norte.</a:t>
            </a:r>
          </a:p>
          <a:p>
            <a:endParaRPr lang="es-ES" dirty="0"/>
          </a:p>
          <a:p>
            <a:pPr marL="285750" indent="-285750">
              <a:buFont typeface="Wingdings" panose="05000000000000000000" pitchFamily="2" charset="2"/>
              <a:buChar char="ü"/>
            </a:pPr>
            <a:r>
              <a:rPr lang="es-ES" dirty="0"/>
              <a:t>Los productos químicos propuestos para cada área se basan en el </a:t>
            </a:r>
            <a:r>
              <a:rPr lang="es-ES" dirty="0" err="1"/>
              <a:t>expertise</a:t>
            </a:r>
            <a:r>
              <a:rPr lang="es-ES" dirty="0"/>
              <a:t> de PECOM en tratamientos y áreas similares.</a:t>
            </a:r>
            <a:endParaRPr lang="es-AR" dirty="0"/>
          </a:p>
        </p:txBody>
      </p:sp>
    </p:spTree>
    <p:extLst>
      <p:ext uri="{BB962C8B-B14F-4D97-AF65-F5344CB8AC3E}">
        <p14:creationId xmlns:p14="http://schemas.microsoft.com/office/powerpoint/2010/main" val="372187749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PROPUESTA BASE</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0E3CB42D-E5EE-7DFD-A149-8E0A6A01FA25}"/>
              </a:ext>
            </a:extLst>
          </p:cNvPr>
          <p:cNvSpPr txBox="1"/>
          <p:nvPr/>
        </p:nvSpPr>
        <p:spPr>
          <a:xfrm>
            <a:off x="445475" y="5978300"/>
            <a:ext cx="5320233" cy="523220"/>
          </a:xfrm>
          <a:prstGeom prst="rect">
            <a:avLst/>
          </a:prstGeom>
          <a:noFill/>
        </p:spPr>
        <p:txBody>
          <a:bodyPr wrap="square" rtlCol="0">
            <a:spAutoFit/>
          </a:bodyPr>
          <a:lstStyle/>
          <a:p>
            <a:r>
              <a:rPr lang="es-ES" sz="1400" dirty="0"/>
              <a:t>*Nota: se presenta el servicio en dólares, empleando la cotización venta del dólar divisa. TC: 876,5 ARS/USD (29-4-24) </a:t>
            </a:r>
          </a:p>
        </p:txBody>
      </p:sp>
      <p:pic>
        <p:nvPicPr>
          <p:cNvPr id="4" name="Imagen 3">
            <a:extLst>
              <a:ext uri="{FF2B5EF4-FFF2-40B4-BE49-F238E27FC236}">
                <a16:creationId xmlns:a16="http://schemas.microsoft.com/office/drawing/2014/main" id="{A0C5430A-8C07-B8B5-CDDE-3B3787D52285}"/>
              </a:ext>
            </a:extLst>
          </p:cNvPr>
          <p:cNvPicPr>
            <a:picLocks noChangeAspect="1"/>
          </p:cNvPicPr>
          <p:nvPr/>
        </p:nvPicPr>
        <p:blipFill>
          <a:blip r:embed="rId3"/>
          <a:stretch>
            <a:fillRect/>
          </a:stretch>
        </p:blipFill>
        <p:spPr>
          <a:xfrm>
            <a:off x="438135" y="1346960"/>
            <a:ext cx="10722045" cy="4151163"/>
          </a:xfrm>
          <a:prstGeom prst="rect">
            <a:avLst/>
          </a:prstGeom>
        </p:spPr>
      </p:pic>
    </p:spTree>
    <p:extLst>
      <p:ext uri="{BB962C8B-B14F-4D97-AF65-F5344CB8AC3E}">
        <p14:creationId xmlns:p14="http://schemas.microsoft.com/office/powerpoint/2010/main" val="395997465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OPTIMIZACIÓN DE SERVICIO</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647600" y="1265180"/>
            <a:ext cx="5750442" cy="2585323"/>
          </a:xfrm>
          <a:prstGeom prst="rect">
            <a:avLst/>
          </a:prstGeom>
          <a:noFill/>
        </p:spPr>
        <p:txBody>
          <a:bodyPr wrap="square" rtlCol="0">
            <a:spAutoFit/>
          </a:bodyPr>
          <a:lstStyle/>
          <a:p>
            <a:pPr marL="285750" indent="-285750">
              <a:buFont typeface="Wingdings" panose="05000000000000000000" pitchFamily="2" charset="2"/>
              <a:buChar char="ü"/>
            </a:pPr>
            <a:r>
              <a:rPr lang="es-ES" dirty="0"/>
              <a:t>Ajuste de frecuencia de bacheo por monitoreo y control de variables.</a:t>
            </a:r>
          </a:p>
          <a:p>
            <a:endParaRPr lang="es-ES" dirty="0"/>
          </a:p>
          <a:p>
            <a:pPr marL="285750" indent="-285750">
              <a:buFont typeface="Wingdings" panose="05000000000000000000" pitchFamily="2" charset="2"/>
              <a:buChar char="ü"/>
            </a:pPr>
            <a:r>
              <a:rPr lang="es-ES" dirty="0"/>
              <a:t>Tarifa de </a:t>
            </a:r>
            <a:r>
              <a:rPr lang="es-ES" dirty="0" err="1"/>
              <a:t>batch</a:t>
            </a:r>
            <a:r>
              <a:rPr lang="es-ES" dirty="0"/>
              <a:t> única en puntos con más de un tratamiento. Esto implica un </a:t>
            </a:r>
            <a:r>
              <a:rPr lang="es-ES" b="1" dirty="0"/>
              <a:t>ahorro de unos 40.599 USD en el costo global de servicio </a:t>
            </a:r>
            <a:r>
              <a:rPr lang="es-ES" dirty="0"/>
              <a:t>(-7,95% respecto de propuesta base)</a:t>
            </a:r>
          </a:p>
          <a:p>
            <a:endParaRPr lang="es-ES" dirty="0"/>
          </a:p>
          <a:p>
            <a:endParaRPr lang="es-ES" dirty="0"/>
          </a:p>
        </p:txBody>
      </p:sp>
      <p:pic>
        <p:nvPicPr>
          <p:cNvPr id="15" name="Imagen 14">
            <a:extLst>
              <a:ext uri="{FF2B5EF4-FFF2-40B4-BE49-F238E27FC236}">
                <a16:creationId xmlns:a16="http://schemas.microsoft.com/office/drawing/2014/main" id="{DE68850B-94BF-D13A-249F-EDEE3B267AA0}"/>
              </a:ext>
            </a:extLst>
          </p:cNvPr>
          <p:cNvPicPr>
            <a:picLocks noChangeAspect="1"/>
          </p:cNvPicPr>
          <p:nvPr/>
        </p:nvPicPr>
        <p:blipFill>
          <a:blip r:embed="rId3"/>
          <a:stretch>
            <a:fillRect/>
          </a:stretch>
        </p:blipFill>
        <p:spPr>
          <a:xfrm>
            <a:off x="6736652" y="1186122"/>
            <a:ext cx="4578493" cy="2743438"/>
          </a:xfrm>
          <a:prstGeom prst="rect">
            <a:avLst/>
          </a:prstGeom>
        </p:spPr>
      </p:pic>
      <p:pic>
        <p:nvPicPr>
          <p:cNvPr id="17" name="Imagen 16">
            <a:extLst>
              <a:ext uri="{FF2B5EF4-FFF2-40B4-BE49-F238E27FC236}">
                <a16:creationId xmlns:a16="http://schemas.microsoft.com/office/drawing/2014/main" id="{9855EFA8-C75B-927E-F6C7-1A8F9A9F4733}"/>
              </a:ext>
            </a:extLst>
          </p:cNvPr>
          <p:cNvPicPr>
            <a:picLocks noChangeAspect="1"/>
          </p:cNvPicPr>
          <p:nvPr/>
        </p:nvPicPr>
        <p:blipFill>
          <a:blip r:embed="rId4"/>
          <a:stretch>
            <a:fillRect/>
          </a:stretch>
        </p:blipFill>
        <p:spPr>
          <a:xfrm>
            <a:off x="7770013" y="3850503"/>
            <a:ext cx="2511770" cy="2383743"/>
          </a:xfrm>
          <a:prstGeom prst="rect">
            <a:avLst/>
          </a:prstGeom>
        </p:spPr>
      </p:pic>
      <p:pic>
        <p:nvPicPr>
          <p:cNvPr id="19" name="Imagen 18">
            <a:extLst>
              <a:ext uri="{FF2B5EF4-FFF2-40B4-BE49-F238E27FC236}">
                <a16:creationId xmlns:a16="http://schemas.microsoft.com/office/drawing/2014/main" id="{0F61D833-6C85-5867-58BC-886CAB962CE4}"/>
              </a:ext>
            </a:extLst>
          </p:cNvPr>
          <p:cNvPicPr>
            <a:picLocks noChangeAspect="1"/>
          </p:cNvPicPr>
          <p:nvPr/>
        </p:nvPicPr>
        <p:blipFill>
          <a:blip r:embed="rId5"/>
          <a:stretch>
            <a:fillRect/>
          </a:stretch>
        </p:blipFill>
        <p:spPr>
          <a:xfrm>
            <a:off x="86737" y="3315917"/>
            <a:ext cx="6480610" cy="3542083"/>
          </a:xfrm>
          <a:prstGeom prst="rect">
            <a:avLst/>
          </a:prstGeom>
        </p:spPr>
      </p:pic>
    </p:spTree>
    <p:extLst>
      <p:ext uri="{BB962C8B-B14F-4D97-AF65-F5344CB8AC3E}">
        <p14:creationId xmlns:p14="http://schemas.microsoft.com/office/powerpoint/2010/main" val="389249739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OPTIMIZACIÓN DE CONSUMO</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92148" y="1172309"/>
            <a:ext cx="3140150" cy="3416320"/>
          </a:xfrm>
          <a:prstGeom prst="rect">
            <a:avLst/>
          </a:prstGeom>
          <a:noFill/>
        </p:spPr>
        <p:txBody>
          <a:bodyPr wrap="square" rtlCol="0">
            <a:spAutoFit/>
          </a:bodyPr>
          <a:lstStyle/>
          <a:p>
            <a:r>
              <a:rPr lang="es-ES" dirty="0"/>
              <a:t>En función de los </a:t>
            </a:r>
            <a:r>
              <a:rPr lang="es-ES" b="1" dirty="0"/>
              <a:t>caudales de cada área y experiencia en determinados tipos de tratamientos</a:t>
            </a:r>
            <a:r>
              <a:rPr lang="es-ES" dirty="0"/>
              <a:t> se estima llegar a una optimización del 9%, respecto del consumo indicado por YPF, en una primera aproximación:</a:t>
            </a:r>
          </a:p>
          <a:p>
            <a:endParaRPr lang="es-ES" dirty="0"/>
          </a:p>
          <a:p>
            <a:pPr marL="285750" indent="-285750">
              <a:buFont typeface="Wingdings" panose="05000000000000000000" pitchFamily="2" charset="2"/>
              <a:buChar char="§"/>
            </a:pPr>
            <a:r>
              <a:rPr lang="es-ES" dirty="0"/>
              <a:t>Menor consumo: -32k litros.</a:t>
            </a:r>
          </a:p>
          <a:p>
            <a:pPr marL="285750" indent="-285750">
              <a:buFont typeface="Wingdings" panose="05000000000000000000" pitchFamily="2" charset="2"/>
              <a:buChar char="§"/>
            </a:pPr>
            <a:r>
              <a:rPr lang="es-ES" dirty="0"/>
              <a:t>Ahorro en PQ: -140k USD.</a:t>
            </a:r>
          </a:p>
          <a:p>
            <a:pPr marL="285750" indent="-285750">
              <a:buFont typeface="Wingdings" panose="05000000000000000000" pitchFamily="2" charset="2"/>
              <a:buChar char="ü"/>
            </a:pPr>
            <a:endParaRPr lang="es-ES" dirty="0"/>
          </a:p>
        </p:txBody>
      </p:sp>
      <p:pic>
        <p:nvPicPr>
          <p:cNvPr id="4" name="Imagen 3">
            <a:extLst>
              <a:ext uri="{FF2B5EF4-FFF2-40B4-BE49-F238E27FC236}">
                <a16:creationId xmlns:a16="http://schemas.microsoft.com/office/drawing/2014/main" id="{690F1FE8-1A1C-0295-7C57-1B50634C25F1}"/>
              </a:ext>
            </a:extLst>
          </p:cNvPr>
          <p:cNvPicPr>
            <a:picLocks noChangeAspect="1"/>
          </p:cNvPicPr>
          <p:nvPr/>
        </p:nvPicPr>
        <p:blipFill>
          <a:blip r:embed="rId3"/>
          <a:stretch>
            <a:fillRect/>
          </a:stretch>
        </p:blipFill>
        <p:spPr>
          <a:xfrm>
            <a:off x="3317358" y="1172308"/>
            <a:ext cx="8604985" cy="4994575"/>
          </a:xfrm>
          <a:prstGeom prst="rect">
            <a:avLst/>
          </a:prstGeom>
        </p:spPr>
      </p:pic>
    </p:spTree>
    <p:extLst>
      <p:ext uri="{BB962C8B-B14F-4D97-AF65-F5344CB8AC3E}">
        <p14:creationId xmlns:p14="http://schemas.microsoft.com/office/powerpoint/2010/main" val="207897430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OPTIMIZACIÓN DE CONSUMO</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ACCE57D6-B4CB-6AC5-AD98-49B3143367F7}"/>
              </a:ext>
            </a:extLst>
          </p:cNvPr>
          <p:cNvPicPr>
            <a:picLocks noChangeAspect="1"/>
          </p:cNvPicPr>
          <p:nvPr/>
        </p:nvPicPr>
        <p:blipFill>
          <a:blip r:embed="rId3"/>
          <a:stretch>
            <a:fillRect/>
          </a:stretch>
        </p:blipFill>
        <p:spPr>
          <a:xfrm>
            <a:off x="890445" y="1753225"/>
            <a:ext cx="9964541" cy="3734321"/>
          </a:xfrm>
          <a:prstGeom prst="rect">
            <a:avLst/>
          </a:prstGeom>
        </p:spPr>
      </p:pic>
    </p:spTree>
    <p:extLst>
      <p:ext uri="{BB962C8B-B14F-4D97-AF65-F5344CB8AC3E}">
        <p14:creationId xmlns:p14="http://schemas.microsoft.com/office/powerpoint/2010/main" val="86399836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ADJUDICACIÓN DE AREAS INTEGRALES</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293076" y="1172309"/>
            <a:ext cx="11062495" cy="1754326"/>
          </a:xfrm>
          <a:prstGeom prst="rect">
            <a:avLst/>
          </a:prstGeom>
          <a:noFill/>
        </p:spPr>
        <p:txBody>
          <a:bodyPr wrap="square" rtlCol="0">
            <a:spAutoFit/>
          </a:bodyPr>
          <a:lstStyle/>
          <a:p>
            <a:endParaRPr lang="es-ES" dirty="0"/>
          </a:p>
          <a:p>
            <a:pPr marL="285750" indent="-285750">
              <a:buFont typeface="Wingdings" panose="05000000000000000000" pitchFamily="2" charset="2"/>
              <a:buChar char="ü"/>
            </a:pPr>
            <a:r>
              <a:rPr lang="es-ES" dirty="0"/>
              <a:t>Se propone un descuento del 2% sobre cada área global adjudicada en forma integral</a:t>
            </a:r>
          </a:p>
          <a:p>
            <a:pPr marL="285750" indent="-285750">
              <a:buFont typeface="Wingdings" panose="05000000000000000000" pitchFamily="2" charset="2"/>
              <a:buChar char="ü"/>
            </a:pPr>
            <a:r>
              <a:rPr lang="es-ES" dirty="0"/>
              <a:t>El descuento no es acumulativo.</a:t>
            </a:r>
          </a:p>
          <a:p>
            <a:pPr marL="285750" indent="-285750">
              <a:buFont typeface="Wingdings" panose="05000000000000000000" pitchFamily="2" charset="2"/>
              <a:buChar char="ü"/>
            </a:pPr>
            <a:r>
              <a:rPr lang="es-ES" dirty="0"/>
              <a:t>Aplica a partir de la primera área integral adjudicada</a:t>
            </a:r>
          </a:p>
          <a:p>
            <a:pPr marL="285750" indent="-285750">
              <a:buFont typeface="Wingdings" panose="05000000000000000000" pitchFamily="2" charset="2"/>
              <a:buChar char="ü"/>
            </a:pPr>
            <a:r>
              <a:rPr lang="es-ES" dirty="0"/>
              <a:t>Ahorro global (PQ y </a:t>
            </a:r>
            <a:r>
              <a:rPr lang="es-ES" dirty="0" err="1"/>
              <a:t>Scio</a:t>
            </a:r>
            <a:r>
              <a:rPr lang="es-ES" dirty="0"/>
              <a:t>): 208.263 USD (-10,37% respecto de propuesta base)</a:t>
            </a:r>
          </a:p>
          <a:p>
            <a:endParaRPr lang="es-ES" dirty="0"/>
          </a:p>
        </p:txBody>
      </p:sp>
      <p:pic>
        <p:nvPicPr>
          <p:cNvPr id="7" name="Imagen 6">
            <a:extLst>
              <a:ext uri="{FF2B5EF4-FFF2-40B4-BE49-F238E27FC236}">
                <a16:creationId xmlns:a16="http://schemas.microsoft.com/office/drawing/2014/main" id="{A166B1D2-A08D-7578-F6AA-BA6E7DE08679}"/>
              </a:ext>
            </a:extLst>
          </p:cNvPr>
          <p:cNvPicPr>
            <a:picLocks noChangeAspect="1"/>
          </p:cNvPicPr>
          <p:nvPr/>
        </p:nvPicPr>
        <p:blipFill>
          <a:blip r:embed="rId3"/>
          <a:stretch>
            <a:fillRect/>
          </a:stretch>
        </p:blipFill>
        <p:spPr>
          <a:xfrm>
            <a:off x="543227" y="2761481"/>
            <a:ext cx="10370957" cy="3798375"/>
          </a:xfrm>
          <a:prstGeom prst="rect">
            <a:avLst/>
          </a:prstGeom>
        </p:spPr>
      </p:pic>
    </p:spTree>
    <p:extLst>
      <p:ext uri="{BB962C8B-B14F-4D97-AF65-F5344CB8AC3E}">
        <p14:creationId xmlns:p14="http://schemas.microsoft.com/office/powerpoint/2010/main" val="37834988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2E2DAD-3066-4ABF-9F90-B9A0C08969B5}"/>
              </a:ext>
            </a:extLst>
          </p:cNvPr>
          <p:cNvSpPr txBox="1"/>
          <p:nvPr/>
        </p:nvSpPr>
        <p:spPr>
          <a:xfrm>
            <a:off x="774705" y="457460"/>
            <a:ext cx="6423536" cy="369332"/>
          </a:xfrm>
          <a:prstGeom prst="rect">
            <a:avLst/>
          </a:prstGeom>
          <a:noFill/>
        </p:spPr>
        <p:txBody>
          <a:bodyPr wrap="square" rtlCol="0">
            <a:spAutoFit/>
          </a:bodyPr>
          <a:lstStyle/>
          <a:p>
            <a:r>
              <a:rPr lang="es-ES" b="1" dirty="0">
                <a:solidFill>
                  <a:srgbClr val="1A325D"/>
                </a:solidFill>
                <a:latin typeface="Exo" panose="00000500000000000000" pitchFamily="2" charset="0"/>
              </a:rPr>
              <a:t>OPTIMIZACIÓN ESTRUCTURA DE SERVICIO</a:t>
            </a:r>
            <a:endParaRPr lang="es-AR" b="1" dirty="0">
              <a:solidFill>
                <a:srgbClr val="1A325D"/>
              </a:solidFill>
              <a:latin typeface="Exo" panose="00000500000000000000" pitchFamily="2" charset="0"/>
            </a:endParaRPr>
          </a:p>
        </p:txBody>
      </p:sp>
      <p:cxnSp>
        <p:nvCxnSpPr>
          <p:cNvPr id="8" name="Conector recto 7">
            <a:extLst>
              <a:ext uri="{FF2B5EF4-FFF2-40B4-BE49-F238E27FC236}">
                <a16:creationId xmlns:a16="http://schemas.microsoft.com/office/drawing/2014/main" id="{0B0FB894-F972-422C-AFEA-7C4CCF74845C}"/>
              </a:ext>
            </a:extLst>
          </p:cNvPr>
          <p:cNvCxnSpPr>
            <a:cxnSpLocks/>
          </p:cNvCxnSpPr>
          <p:nvPr/>
        </p:nvCxnSpPr>
        <p:spPr>
          <a:xfrm>
            <a:off x="9935886" y="504877"/>
            <a:ext cx="0" cy="274499"/>
          </a:xfrm>
          <a:prstGeom prst="line">
            <a:avLst/>
          </a:prstGeom>
          <a:ln w="12700">
            <a:solidFill>
              <a:srgbClr val="1A325D"/>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318F43B-92DD-E466-D095-7F0E7970C3D8}"/>
              </a:ext>
            </a:extLst>
          </p:cNvPr>
          <p:cNvSpPr txBox="1"/>
          <p:nvPr/>
        </p:nvSpPr>
        <p:spPr>
          <a:xfrm>
            <a:off x="293075" y="1070150"/>
            <a:ext cx="11062495" cy="3970318"/>
          </a:xfrm>
          <a:prstGeom prst="rect">
            <a:avLst/>
          </a:prstGeom>
          <a:noFill/>
        </p:spPr>
        <p:txBody>
          <a:bodyPr wrap="square" rtlCol="0">
            <a:spAutoFit/>
          </a:bodyPr>
          <a:lstStyle/>
          <a:p>
            <a:r>
              <a:rPr lang="es-ES" dirty="0"/>
              <a:t>En función de la experiencia de PECOM, en estas áreas y en otras similares, se propone una reducción de los recursos afectados al desarrollo del mismo. En el caso de ser factible su aplicación, PECOM ofrece un descuento en el servicio del 31,4%.</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pic>
        <p:nvPicPr>
          <p:cNvPr id="11" name="Imagen 10">
            <a:extLst>
              <a:ext uri="{FF2B5EF4-FFF2-40B4-BE49-F238E27FC236}">
                <a16:creationId xmlns:a16="http://schemas.microsoft.com/office/drawing/2014/main" id="{CAA88DB8-A4F2-E2FC-A416-BB6EC2889E3B}"/>
              </a:ext>
            </a:extLst>
          </p:cNvPr>
          <p:cNvPicPr>
            <a:picLocks noChangeAspect="1"/>
          </p:cNvPicPr>
          <p:nvPr/>
        </p:nvPicPr>
        <p:blipFill>
          <a:blip r:embed="rId3"/>
          <a:stretch>
            <a:fillRect/>
          </a:stretch>
        </p:blipFill>
        <p:spPr>
          <a:xfrm>
            <a:off x="293076" y="4863384"/>
            <a:ext cx="5392205" cy="1642613"/>
          </a:xfrm>
          <a:prstGeom prst="rect">
            <a:avLst/>
          </a:prstGeom>
        </p:spPr>
      </p:pic>
      <p:pic>
        <p:nvPicPr>
          <p:cNvPr id="13" name="Imagen 12">
            <a:extLst>
              <a:ext uri="{FF2B5EF4-FFF2-40B4-BE49-F238E27FC236}">
                <a16:creationId xmlns:a16="http://schemas.microsoft.com/office/drawing/2014/main" id="{0E56E9BC-2AE9-A503-3443-B87ED9F3DA35}"/>
              </a:ext>
            </a:extLst>
          </p:cNvPr>
          <p:cNvPicPr>
            <a:picLocks noChangeAspect="1"/>
          </p:cNvPicPr>
          <p:nvPr/>
        </p:nvPicPr>
        <p:blipFill>
          <a:blip r:embed="rId4"/>
          <a:stretch>
            <a:fillRect/>
          </a:stretch>
        </p:blipFill>
        <p:spPr>
          <a:xfrm>
            <a:off x="293075" y="2043020"/>
            <a:ext cx="5392205" cy="2722197"/>
          </a:xfrm>
          <a:prstGeom prst="rect">
            <a:avLst/>
          </a:prstGeom>
        </p:spPr>
      </p:pic>
      <p:sp>
        <p:nvSpPr>
          <p:cNvPr id="14" name="CuadroTexto 13">
            <a:extLst>
              <a:ext uri="{FF2B5EF4-FFF2-40B4-BE49-F238E27FC236}">
                <a16:creationId xmlns:a16="http://schemas.microsoft.com/office/drawing/2014/main" id="{2A336114-3F7D-99F2-6654-46C8C01B3ACF}"/>
              </a:ext>
            </a:extLst>
          </p:cNvPr>
          <p:cNvSpPr txBox="1"/>
          <p:nvPr/>
        </p:nvSpPr>
        <p:spPr>
          <a:xfrm>
            <a:off x="5824323" y="5094944"/>
            <a:ext cx="5931504" cy="1754326"/>
          </a:xfrm>
          <a:prstGeom prst="rect">
            <a:avLst/>
          </a:prstGeom>
          <a:noFill/>
        </p:spPr>
        <p:txBody>
          <a:bodyPr wrap="square" rtlCol="0">
            <a:spAutoFit/>
          </a:bodyPr>
          <a:lstStyle/>
          <a:p>
            <a:pPr marL="285750" indent="-285750">
              <a:buFont typeface="Wingdings" panose="05000000000000000000" pitchFamily="2" charset="2"/>
              <a:buChar char="ü"/>
            </a:pPr>
            <a:r>
              <a:rPr lang="es-ES" dirty="0"/>
              <a:t>Optimizando recursos: sinergia por adjudicación de áreas integrales: 1) Barrancas – Ugarteche 2) La Ventana – Vizcacheras 3)Malargüe.</a:t>
            </a:r>
          </a:p>
          <a:p>
            <a:pPr marL="285750" indent="-285750">
              <a:buFont typeface="Wingdings" panose="05000000000000000000" pitchFamily="2" charset="2"/>
              <a:buChar char="ü"/>
            </a:pPr>
            <a:r>
              <a:rPr lang="es-ES" dirty="0"/>
              <a:t>Implica consenso sindical: reducción de personal/reubicación</a:t>
            </a:r>
          </a:p>
          <a:p>
            <a:endParaRPr lang="es-ES" dirty="0"/>
          </a:p>
        </p:txBody>
      </p:sp>
      <p:pic>
        <p:nvPicPr>
          <p:cNvPr id="18" name="Imagen 17">
            <a:extLst>
              <a:ext uri="{FF2B5EF4-FFF2-40B4-BE49-F238E27FC236}">
                <a16:creationId xmlns:a16="http://schemas.microsoft.com/office/drawing/2014/main" id="{CA73BDD5-F605-21AB-472B-F97DBC1C4371}"/>
              </a:ext>
            </a:extLst>
          </p:cNvPr>
          <p:cNvPicPr>
            <a:picLocks noChangeAspect="1"/>
          </p:cNvPicPr>
          <p:nvPr/>
        </p:nvPicPr>
        <p:blipFill>
          <a:blip r:embed="rId5"/>
          <a:stretch>
            <a:fillRect/>
          </a:stretch>
        </p:blipFill>
        <p:spPr>
          <a:xfrm>
            <a:off x="6096000" y="2043020"/>
            <a:ext cx="4898997" cy="2722197"/>
          </a:xfrm>
          <a:prstGeom prst="rect">
            <a:avLst/>
          </a:prstGeom>
        </p:spPr>
      </p:pic>
    </p:spTree>
    <p:extLst>
      <p:ext uri="{BB962C8B-B14F-4D97-AF65-F5344CB8AC3E}">
        <p14:creationId xmlns:p14="http://schemas.microsoft.com/office/powerpoint/2010/main" val="171276648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AFEA61DE254B44B363149992BD50B3" ma:contentTypeVersion="15" ma:contentTypeDescription="Crear nuevo documento." ma:contentTypeScope="" ma:versionID="a7687b2abb2e5b2b7cbfea3f4e3fb7e1">
  <xsd:schema xmlns:xsd="http://www.w3.org/2001/XMLSchema" xmlns:xs="http://www.w3.org/2001/XMLSchema" xmlns:p="http://schemas.microsoft.com/office/2006/metadata/properties" xmlns:ns2="730269a7-69c5-483f-a552-e74dab880ae2" xmlns:ns3="40de77e2-37bb-4c7a-ab4d-547915d99553" targetNamespace="http://schemas.microsoft.com/office/2006/metadata/properties" ma:root="true" ma:fieldsID="a66b2b815a291b54a697ebfda97dfbb7" ns2:_="" ns3:_="">
    <xsd:import namespace="730269a7-69c5-483f-a552-e74dab880ae2"/>
    <xsd:import namespace="40de77e2-37bb-4c7a-ab4d-547915d995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0269a7-69c5-483f-a552-e74dab880a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dbf393ec-c584-4b8d-8e77-20dadb2446ee"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de77e2-37bb-4c7a-ab4d-547915d995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4e01dc6-12f5-4119-ba22-46abcd2e9c3e}" ma:internalName="TaxCatchAll" ma:showField="CatchAllData" ma:web="40de77e2-37bb-4c7a-ab4d-547915d9955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0de77e2-37bb-4c7a-ab4d-547915d99553" xsi:nil="true"/>
    <lcf76f155ced4ddcb4097134ff3c332f xmlns="730269a7-69c5-483f-a552-e74dab880ae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C22CF8E-2445-4A99-9038-28B0C1375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0269a7-69c5-483f-a552-e74dab880ae2"/>
    <ds:schemaRef ds:uri="40de77e2-37bb-4c7a-ab4d-547915d99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0B95B3-DBF8-4DAA-BDBD-9BC968E7C27E}">
  <ds:schemaRefs>
    <ds:schemaRef ds:uri="http://schemas.microsoft.com/sharepoint/v3/contenttype/forms"/>
  </ds:schemaRefs>
</ds:datastoreItem>
</file>

<file path=customXml/itemProps3.xml><?xml version="1.0" encoding="utf-8"?>
<ds:datastoreItem xmlns:ds="http://schemas.openxmlformats.org/officeDocument/2006/customXml" ds:itemID="{E50C0B6C-6F0A-4018-BAC7-1A20AA05054A}">
  <ds:schemaRefs>
    <ds:schemaRef ds:uri="http://schemas.microsoft.com/office/2006/metadata/properties"/>
    <ds:schemaRef ds:uri="http://schemas.microsoft.com/office/infopath/2007/PartnerControls"/>
    <ds:schemaRef ds:uri="40de77e2-37bb-4c7a-ab4d-547915d99553"/>
    <ds:schemaRef ds:uri="730269a7-69c5-483f-a552-e74dab880ae2"/>
  </ds:schemaRefs>
</ds:datastoreItem>
</file>

<file path=docProps/app.xml><?xml version="1.0" encoding="utf-8"?>
<Properties xmlns="http://schemas.openxmlformats.org/officeDocument/2006/extended-properties" xmlns:vt="http://schemas.openxmlformats.org/officeDocument/2006/docPropsVTypes">
  <TotalTime>4054</TotalTime>
  <Words>725</Words>
  <Application>Microsoft Office PowerPoint</Application>
  <PresentationFormat>Panorámica</PresentationFormat>
  <Paragraphs>88</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Calibri</vt:lpstr>
      <vt:lpstr>Calibri Light</vt:lpstr>
      <vt:lpstr>Exo</vt:lpstr>
      <vt:lpstr>Exo 2</vt:lpstr>
      <vt:lpstr>Exo 2 Extra Bold</vt:lpstr>
      <vt:lpstr>Exo 2 Extra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Rangel</dc:creator>
  <cp:lastModifiedBy>Bergerat, Juan Gabriel</cp:lastModifiedBy>
  <cp:revision>66</cp:revision>
  <dcterms:created xsi:type="dcterms:W3CDTF">2020-03-10T13:59:26Z</dcterms:created>
  <dcterms:modified xsi:type="dcterms:W3CDTF">2024-04-30T14:18:37Z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0x010100F8B7083B590E874A9D66E743ECA765B0</vt:lpwstr>
  </property>
  <property fmtid="{D5CDD505-2E9C-101B-9397-08002B2CF9AE}" pid="3" name="MediaServiceImageTags">
    <vt:lpwstr/>
  </property>
</Properties>
</file>