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5" d="100"/>
          <a:sy n="65" d="100"/>
        </p:scale>
        <p:origin x="700" y="44"/>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US" sz="2400" dirty="0">
                <a:solidFill>
                  <a:schemeClr val="tx1"/>
                </a:solidFill>
                <a:effectLst>
                  <a:outerShdw blurRad="38100" dist="19050" dir="2700000" algn="tl" rotWithShape="0">
                    <a:schemeClr val="dk1">
                      <a:alpha val="40000"/>
                    </a:schemeClr>
                  </a:outerShdw>
                </a:effectLst>
              </a:rPr>
              <a:t>V.EVANGELINE</a:t>
            </a: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312203464</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salary 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457</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Vaishnavi S</cp:lastModifiedBy>
  <cp:revision>23</cp:revision>
  <dcterms:created xsi:type="dcterms:W3CDTF">2024-03-29T15:07:00Z</dcterms:created>
  <dcterms:modified xsi:type="dcterms:W3CDTF">2024-09-09T09:22:08Z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