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CBAD-4CC8-8F59-9A66-4D3A43D16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04923-A811-F52A-B37B-B93053FB4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B078-7EED-D1A9-239A-595486B6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E61-B5EE-475F-AFE4-1CD68A6B08F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211F2-BB9A-401E-6ECC-9C0CC853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ED58-30A5-3E45-F112-75B4AE16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A07E-7F61-4167-BA37-3EEE40BDE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0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4B31-13DA-3967-3906-DDC9815B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E1CF9-8166-AB00-9F13-FA580A96E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EDFA2-B7B1-5836-EAC8-B6F8DCA6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E61-B5EE-475F-AFE4-1CD68A6B08F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6C34-4BFB-B529-D664-49170404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F6E83-1A10-8B3C-EC70-F4C7610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A07E-7F61-4167-BA37-3EEE40BDE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1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718CE-CC08-055C-B618-4ADBDFAE0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56D41-3FCC-1212-B81B-883F69448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5D72-0396-B9CF-93FB-B319B724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E61-B5EE-475F-AFE4-1CD68A6B08F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A1292-AA52-AF88-5852-513BF243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95404-FD82-1AAF-16DB-DD485F31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A07E-7F61-4167-BA37-3EEE40BDE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9020-5001-0EEB-F92C-4ED00876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026A-4494-9786-B067-6E67A7195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F95FD-7D8A-73BD-68E0-0DAE706A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E61-B5EE-475F-AFE4-1CD68A6B08F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6D0F-6A9C-F944-6B0A-535FFF1E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FC156-9850-ACCD-5F8A-9E46C43B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A07E-7F61-4167-BA37-3EEE40BDE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31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98B6-27E6-2D4B-69F7-247A5E7B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399F6-FBF0-54A4-D424-F992EFD11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CE01A-B93A-CC2E-7078-2EDA3808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E61-B5EE-475F-AFE4-1CD68A6B08F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E7F0D-76BF-5938-B679-74E2498F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1771A-6672-6397-F944-9B7DFB4F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A07E-7F61-4167-BA37-3EEE40BDE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61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36A0-C7B3-1680-891A-C57D6A1D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04BE-8516-CB75-69B4-9AB67B0A3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7511E-3881-D1C4-D6D7-AD6DBA44C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1796C-7175-E697-EB4E-FF0F576C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E61-B5EE-475F-AFE4-1CD68A6B08F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7C036-A33A-80B1-F079-AB9BA4C3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05896-6D51-C160-0581-80856E99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A07E-7F61-4167-BA37-3EEE40BDE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84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87A9-092A-4560-D4DA-082F99CB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6FB2A-7EC1-60F0-CA91-7656EB5DE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10FD7-C5A0-4692-1BF9-68F5D9D94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E04A0-9AB3-F168-3B5B-ED26C808E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47E51-3860-03E5-57B3-CDBEDCF49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088D7-5E9E-5BBF-72A3-3E8A2FA4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E61-B5EE-475F-AFE4-1CD68A6B08F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64E96-6253-415E-141A-D3021C1A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BB673-96B0-E8EB-EF84-32A6A5B2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A07E-7F61-4167-BA37-3EEE40BDE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1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F790-C18D-5FAF-07B5-99173C09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95CDD-D9C1-975B-5143-D6C87F5D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E61-B5EE-475F-AFE4-1CD68A6B08F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A979C-21B7-E6FB-E147-5EC87089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26079-C31A-86A7-EB2A-CF621BB8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A07E-7F61-4167-BA37-3EEE40BDE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15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56DFD-9EA0-BC96-BB05-D57E6740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E61-B5EE-475F-AFE4-1CD68A6B08F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7B382-D8AF-E7FF-0A4D-66BACD0B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81F71-26F2-F32B-3C4E-D0FEBBAA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A07E-7F61-4167-BA37-3EEE40BDE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3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C2C5-0810-5598-8FA7-9DE1AFB5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2C15-085D-A98F-84DD-64FE1BEE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593A1-271B-6D1F-F6ED-FCC4B51C4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C7707-CEFA-DE55-84F4-200ED608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E61-B5EE-475F-AFE4-1CD68A6B08F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2EA01-C555-34E1-46CA-EFDF762B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82C19-DC44-3B0D-FB58-A4886771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A07E-7F61-4167-BA37-3EEE40BDE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72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9B93-8A97-C350-C015-68B14AF1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F6CDA-104D-5C9C-3523-AA72DC9DC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C90C1-DBA5-59D9-052E-11C324CF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A41AF-AD7C-FE8A-CB1E-F34FA4AF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E61-B5EE-475F-AFE4-1CD68A6B08F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DBD6B-C28A-64BD-70F8-F954C860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FA9B4-8E56-6BBC-FFDA-13AC8B2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A07E-7F61-4167-BA37-3EEE40BDE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5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1F971-2619-64DD-D8CF-03038DDE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15530-A0BC-3034-3B8A-FBFFC788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E735D-DB2F-BC84-E6D3-41E8E4A25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97E61-B5EE-475F-AFE4-1CD68A6B08F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E3AC3-ADCC-24CE-8052-BF1549EA1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D379F-6AC2-43D5-EA09-6925019D4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A07E-7F61-4167-BA37-3EEE40BDE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58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blog/gradient-boosting-decision-trees-xgboost-cuda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EAC6-9DA7-C457-B5ED-DE5A10AD0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4976"/>
          </a:xfrm>
        </p:spPr>
        <p:txBody>
          <a:bodyPr>
            <a:normAutofit/>
          </a:bodyPr>
          <a:lstStyle/>
          <a:p>
            <a:r>
              <a:rPr lang="en-US" sz="4000" b="1" i="1" u="sng" dirty="0"/>
              <a:t>BOOSTING ALGORITHM</a:t>
            </a:r>
            <a:endParaRPr lang="en-GB" sz="4000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593BA-34D1-10C7-6453-6D0F6A559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4457"/>
            <a:ext cx="9144000" cy="2731179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400" dirty="0"/>
              <a:t>ADA BOOST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400" dirty="0"/>
              <a:t>XG BOOST REGRESSION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400" dirty="0"/>
              <a:t>LIGHT 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30688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0D07-7117-C196-3D62-94EC478F8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788"/>
            <a:ext cx="9144000" cy="121298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What is an Ada Boost Regression?</a:t>
            </a:r>
            <a:br>
              <a:rPr lang="en-GB" sz="4000" b="1" dirty="0"/>
            </a:br>
            <a:endParaRPr lang="en-GB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D2BFA-F3D1-876A-D1DD-5414A6C7D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0769"/>
            <a:ext cx="9144000" cy="4516016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Ada boot also known as </a:t>
            </a:r>
            <a:r>
              <a:rPr lang="en-US" b="1" u="sng" dirty="0"/>
              <a:t>Adaptive Boosting </a:t>
            </a:r>
            <a:r>
              <a:rPr lang="en-US" dirty="0"/>
              <a:t>is a technique used in    Machine Learning as an ensemble method.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most common algorithm used with Ada Boost is decision Trees with one level, which means decision trees with one split.</a:t>
            </a:r>
          </a:p>
          <a:p>
            <a:pPr algn="just"/>
            <a:r>
              <a:rPr lang="en-US" dirty="0"/>
              <a:t>* Ada Algorithm builds a  model and gives equal weights to all the data points.</a:t>
            </a:r>
          </a:p>
          <a:p>
            <a:pPr algn="just"/>
            <a:r>
              <a:rPr lang="en-US" dirty="0"/>
              <a:t>* It then assigns higher weights to points that are wrongly classified.</a:t>
            </a:r>
          </a:p>
          <a:p>
            <a:pPr algn="just"/>
            <a:r>
              <a:rPr lang="en-US" dirty="0"/>
              <a:t>* Now all the points which have higher weights are given more    importance in the next model.</a:t>
            </a:r>
          </a:p>
          <a:p>
            <a:pPr algn="just"/>
            <a:r>
              <a:rPr lang="en-US" dirty="0"/>
              <a:t>* It will keep training models until and unless a lower error is received.</a:t>
            </a:r>
          </a:p>
          <a:p>
            <a:pPr algn="just"/>
            <a:endParaRPr lang="en-GB" dirty="0"/>
          </a:p>
          <a:p>
            <a:pPr marL="0" indent="0" algn="just">
              <a:buNone/>
            </a:pPr>
            <a:endParaRPr lang="en-GB" dirty="0">
              <a:solidFill>
                <a:srgbClr val="FFFF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8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7880EC-9B04-EA20-86A6-D08CE79B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72" y="905069"/>
            <a:ext cx="9791456" cy="47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6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A2D9-C288-DCEF-F996-F8411F5C6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1049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XG Boost Regressor?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AD93C-1377-DF37-D92A-FC4A9E58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4743"/>
            <a:ext cx="9144000" cy="46186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XG BOOST was designed to be used with large, complicated data sets.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VIDIA-NALA"/>
              </a:rPr>
              <a:t>Supervised machine learning uses algorithms to train a model to find patterns in a dataset with labels and features and then uses the trained model to predict the labels on a new dataset’s features.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VIDIA-NALA"/>
              </a:rPr>
              <a:t> It provides parallel tree boosting and is the leading machine learning library for regression, classification, and ranking problems.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NVIDIA-NALA"/>
              </a:rPr>
              <a:t>XGBoost</a:t>
            </a:r>
            <a:r>
              <a:rPr lang="en-US" b="0" i="0" dirty="0">
                <a:solidFill>
                  <a:srgbClr val="000000"/>
                </a:solidFill>
                <a:effectLst/>
                <a:latin typeface="NVIDIA-NALA"/>
              </a:rPr>
              <a:t> builds upon: supervised machine learning, decision trees, ensemble learning, and </a:t>
            </a:r>
            <a:r>
              <a:rPr lang="en-US" b="0" i="0" dirty="0">
                <a:effectLst/>
                <a:latin typeface="NVIDIA-NALA"/>
                <a:hlinkClick r:id="rId2"/>
              </a:rPr>
              <a:t>gradient boosting</a:t>
            </a:r>
            <a:r>
              <a:rPr lang="en-US" b="0" i="0" dirty="0">
                <a:solidFill>
                  <a:srgbClr val="000000"/>
                </a:solidFill>
                <a:effectLst/>
                <a:latin typeface="NVIDIA-NALA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NVIDIA-NALA"/>
              </a:rPr>
              <a:t>GBoost</a:t>
            </a:r>
            <a:r>
              <a:rPr lang="en-US" b="0" i="0" dirty="0">
                <a:solidFill>
                  <a:srgbClr val="000000"/>
                </a:solidFill>
                <a:effectLst/>
                <a:latin typeface="NVIDIA-NALA"/>
              </a:rPr>
              <a:t> is a scalable and highly accurate implementation of gradient boosting that pushes the limits of computing power for boosted tree algorithms.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NVIDIA-NAL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5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CD4AF3-8A65-73B1-3826-75590CE9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98" y="494522"/>
            <a:ext cx="11159798" cy="61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8A79-A996-129C-3028-42CC03D86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1082"/>
          </a:xfrm>
        </p:spPr>
        <p:txBody>
          <a:bodyPr>
            <a:normAutofit/>
          </a:bodyPr>
          <a:lstStyle/>
          <a:p>
            <a:r>
              <a:rPr lang="en-US" sz="4400" dirty="0"/>
              <a:t>What is Light </a:t>
            </a:r>
            <a:r>
              <a:rPr lang="en-US" sz="4400" dirty="0" err="1"/>
              <a:t>gbm</a:t>
            </a:r>
            <a:r>
              <a:rPr lang="en-US" sz="4400" dirty="0"/>
              <a:t> Regressor?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5926E-D87F-4312-4BFC-A47F2B6DB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8049"/>
            <a:ext cx="9144000" cy="463731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LightGBM</a:t>
            </a:r>
            <a:r>
              <a:rPr lang="en-US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grows tree leaf-wise i.e. it grows vertically as compared to other algorithms which grow horizontally(level-wise growth).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The errors are minimized using the gradient-based method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Light GBM uses lesser memory and faster processing with large datasets.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It, is sensitive to smaller dataset, use it only when you have around 10,000+ rows.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C484E"/>
              </a:solidFill>
              <a:effectLst/>
              <a:latin typeface="Georgia" panose="020405020504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59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10402-FEC3-4B06-D716-39D805D5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1" y="552818"/>
            <a:ext cx="11234058" cy="575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6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NVIDIA-NALA</vt:lpstr>
      <vt:lpstr>Office Theme</vt:lpstr>
      <vt:lpstr>BOOSTING ALGORITHM</vt:lpstr>
      <vt:lpstr>What is an Ada Boost Regression? </vt:lpstr>
      <vt:lpstr>PowerPoint Presentation</vt:lpstr>
      <vt:lpstr>What is XG Boost Regressor?</vt:lpstr>
      <vt:lpstr>PowerPoint Presentation</vt:lpstr>
      <vt:lpstr>What is Light gbm Regressor?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</dc:title>
  <dc:creator>Evangeline Grace Ephraim</dc:creator>
  <cp:lastModifiedBy>Evangeline Grace Ephraim</cp:lastModifiedBy>
  <cp:revision>15</cp:revision>
  <dcterms:created xsi:type="dcterms:W3CDTF">2024-03-05T20:23:17Z</dcterms:created>
  <dcterms:modified xsi:type="dcterms:W3CDTF">2024-03-05T21:17:23Z</dcterms:modified>
</cp:coreProperties>
</file>