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246A72-9CAD-420F-A7F2-CFFED77C8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A9E271-24D3-4B83-82D9-2A3D9B12D0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BD14C5-07CD-4EDE-8FB4-3F001A2DA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5BBB1-6D43-481D-B6A4-F59A0A343D71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795099-D365-4B4D-AEFA-FC61B0095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656292-B235-4647-8E77-B707C375F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4FB1-A6B0-49BF-8C74-428410BF0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186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3FA01-925F-41D4-8EAD-F8215F4F5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4241A1-3F46-4484-AD1E-362ED4AAD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DCCD01-1561-4739-A5DD-8614A3944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5BBB1-6D43-481D-B6A4-F59A0A343D71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0C0709-7A3F-4EE7-877E-8A13E50A8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F394FE-4913-404F-8E87-4C1E09A3D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4FB1-A6B0-49BF-8C74-428410BF0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93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35003D-7E32-41A0-9EBC-7801120689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85889A-7BC9-4494-9C80-431FEB211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CB230E-5EFC-45ED-A724-B45541CA5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5BBB1-6D43-481D-B6A4-F59A0A343D71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C79467-E938-4649-A88D-25D9EFEB8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3EB77E-CE2E-4908-9314-4073E0A09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4FB1-A6B0-49BF-8C74-428410BF0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801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AB7549-E304-409C-AF69-1EFED267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F96D2E-B348-4666-A616-20F7B0FC9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9C6A78-91B9-4861-A266-8E626E97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5BBB1-6D43-481D-B6A4-F59A0A343D71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C0F1ED-ACCF-4EA8-9D95-848AEEC4B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B225DC-D3BB-46B4-B85F-0FB0C082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4FB1-A6B0-49BF-8C74-428410BF0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83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158C0-F6BF-4A77-B3EE-38A0664F1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2D1F86-49E5-4B79-81FA-9D583561B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75ED2A-DE90-48C5-BB69-3FDE327AE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5BBB1-6D43-481D-B6A4-F59A0A343D71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F45BC7-2A92-4CFC-B532-CBBEBC9B4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79C6EE-F053-442A-947B-6624EF0AD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4FB1-A6B0-49BF-8C74-428410BF0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077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B842E-E13C-45C8-8C0F-257390418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59FA48-B4C3-4696-8750-181B5D0BC0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011ACE-1FD6-412A-A8A6-4FFF612CE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12B4BC-FA6D-4D29-8A7B-7FB0E745F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5BBB1-6D43-481D-B6A4-F59A0A343D71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475B72-07D2-4683-B144-DF0B8BE9C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FEC794-90EC-416E-96BD-C62D90CEC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4FB1-A6B0-49BF-8C74-428410BF0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74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1E6D76-0D30-4B6B-B720-C7762E7FF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5AE70A-0C5C-4911-BCEE-8CED9860F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86A117-D16C-4C0F-A674-FA74CE9D1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78BC45-7072-4C18-9FC0-F56C32E467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C89ADF-DDE3-4120-921F-3929FE2B65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35F6955-B3E1-44DE-A690-3B1CF0F35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5BBB1-6D43-481D-B6A4-F59A0A343D71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5702533-F93E-4D3C-B4D2-4F5E912FE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C8D945-A6BD-4110-8704-619E795A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4FB1-A6B0-49BF-8C74-428410BF0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833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D612D-CF5D-456A-A07F-84F68A1B1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A1DBC7-DD09-47E5-B846-E60D70896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5BBB1-6D43-481D-B6A4-F59A0A343D71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D18084-2DB6-4185-B2C3-96FC56635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898395-8539-4EDC-879E-35C84E289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4FB1-A6B0-49BF-8C74-428410BF0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209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5FEBD46-B106-4268-A774-58FD1168F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5BBB1-6D43-481D-B6A4-F59A0A343D71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984B67-C2EC-4177-9E6E-3675A8EDB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2FF569-40C6-418B-8985-A3D4132FB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4FB1-A6B0-49BF-8C74-428410BF0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087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35B739-D932-40D4-B6AF-362EFC4BA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617EAC-AE40-4AC8-9A1F-18CC14918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605F91-8709-450E-9241-B85040816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262816-B573-4F5F-8D72-B668D74F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5BBB1-6D43-481D-B6A4-F59A0A343D71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10E6CD-C94D-4789-8432-FFE5A4510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6F4AE8-22CB-4788-88E3-067A9EDFC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4FB1-A6B0-49BF-8C74-428410BF0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981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3B996F-7A9E-4D58-8D1F-B68E30B40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1F45B44-AFD6-42E8-81E7-CAA30E69BE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F3916B-E8C2-44F3-9ABF-AE167B6DE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C64C58-3086-4895-ABF5-17B19BD91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5BBB1-6D43-481D-B6A4-F59A0A343D71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166BDA-F657-47B0-8901-CA91DD825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A4E144-DA54-4694-91D4-6673C592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4FB1-A6B0-49BF-8C74-428410BF0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092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26BEC0-2420-4FC3-9A01-7E3C03067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398F87-5ABB-4FA9-96EE-C531D9328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305ACF-27AC-48B8-8430-C4918ABD5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5BBB1-6D43-481D-B6A4-F59A0A343D71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CE9A11-ADD7-4E78-8A01-345C3B528C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B40484-1497-4AA2-B1FE-4E94953233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E4FB1-A6B0-49BF-8C74-428410BF03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563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903C1E6-4F65-4494-A70B-2D36CEA60029}"/>
              </a:ext>
            </a:extLst>
          </p:cNvPr>
          <p:cNvSpPr/>
          <p:nvPr/>
        </p:nvSpPr>
        <p:spPr>
          <a:xfrm>
            <a:off x="2069385" y="1679484"/>
            <a:ext cx="789474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24292E"/>
                </a:solidFill>
                <a:latin typeface="Segoe UI" panose="020B0502040204020203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The Battle of Neighborhoods</a:t>
            </a:r>
            <a:endParaRPr lang="zh-CN" altLang="zh-CN" sz="4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6985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A0C6B2A-98CE-409D-8C29-99A0BDC67F55}"/>
              </a:ext>
            </a:extLst>
          </p:cNvPr>
          <p:cNvSpPr/>
          <p:nvPr/>
        </p:nvSpPr>
        <p:spPr>
          <a:xfrm>
            <a:off x="710152" y="1503278"/>
            <a:ext cx="104794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等线" panose="02010600030101010101" pitchFamily="2" charset="-122"/>
                <a:cs typeface="Times New Roman" panose="02020603050405020304" pitchFamily="18" charset="0"/>
              </a:rPr>
              <a:t>A Chinese couple have earned a lot of money during their lives in China, they want to go to Toronto relax a few years. </a:t>
            </a:r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They ask me if I have a good idea where to open the mall it the best.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F4E8305-2495-4E1D-9DBA-E884D041D510}"/>
              </a:ext>
            </a:extLst>
          </p:cNvPr>
          <p:cNvSpPr/>
          <p:nvPr/>
        </p:nvSpPr>
        <p:spPr>
          <a:xfrm>
            <a:off x="2380803" y="4487159"/>
            <a:ext cx="87239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等线" panose="02010600030101010101" pitchFamily="2" charset="-122"/>
                <a:cs typeface="Times New Roman" panose="02020603050405020304" pitchFamily="18" charset="0"/>
              </a:rPr>
              <a:t>So the problem is ——In the city of Toronto, if a property developer is looking to open a new shopping mall, where would you recommend that they open it?</a:t>
            </a:r>
            <a:endParaRPr lang="zh-CN" alt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2D2EAED-68E5-4986-9C76-AA0786ED88D0}"/>
              </a:ext>
            </a:extLst>
          </p:cNvPr>
          <p:cNvSpPr/>
          <p:nvPr/>
        </p:nvSpPr>
        <p:spPr>
          <a:xfrm>
            <a:off x="878469" y="925340"/>
            <a:ext cx="1502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n-US" altLang="zh-CN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Background:</a:t>
            </a:r>
            <a:endParaRPr lang="zh-CN" altLang="zh-CN" b="1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F30E018-A060-45B3-A2E7-797A9FB8F612}"/>
              </a:ext>
            </a:extLst>
          </p:cNvPr>
          <p:cNvSpPr/>
          <p:nvPr/>
        </p:nvSpPr>
        <p:spPr>
          <a:xfrm>
            <a:off x="9056273" y="3777570"/>
            <a:ext cx="1127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n-US" altLang="zh-CN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Problem:</a:t>
            </a:r>
            <a:endParaRPr lang="zh-CN" altLang="zh-CN" b="1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70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A3489A7-1EB7-45B6-BC65-52A25B358068}"/>
              </a:ext>
            </a:extLst>
          </p:cNvPr>
          <p:cNvSpPr/>
          <p:nvPr/>
        </p:nvSpPr>
        <p:spPr>
          <a:xfrm>
            <a:off x="301787" y="1730166"/>
            <a:ext cx="11447761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等线" panose="02010600030101010101" pitchFamily="2" charset="-122"/>
                <a:cs typeface="Times New Roman" panose="02020603050405020304" pitchFamily="18" charset="0"/>
              </a:rPr>
              <a:t>The neighborhoods in Toronto. </a:t>
            </a:r>
          </a:p>
          <a:p>
            <a:endParaRPr lang="en-US" altLang="zh-CN" sz="2400" b="1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/>
              <a:t>Latitude and longitude coordinates of those Neighborhoods.</a:t>
            </a:r>
          </a:p>
          <a:p>
            <a:r>
              <a:rPr lang="en-US" altLang="zh-CN" sz="2400" b="1" dirty="0"/>
              <a:t> </a:t>
            </a:r>
          </a:p>
          <a:p>
            <a:r>
              <a:rPr lang="en-US" altLang="zh-CN" sz="2400" b="1" dirty="0"/>
              <a:t>Foursquare API to get Venue data.</a:t>
            </a:r>
          </a:p>
          <a:p>
            <a:endParaRPr lang="zh-CN" altLang="en-US" sz="32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6416880-F1D5-4D6B-AAE8-1412E0F28408}"/>
              </a:ext>
            </a:extLst>
          </p:cNvPr>
          <p:cNvSpPr/>
          <p:nvPr/>
        </p:nvSpPr>
        <p:spPr>
          <a:xfrm>
            <a:off x="410580" y="914089"/>
            <a:ext cx="17721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n-US" altLang="zh-CN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We need:</a:t>
            </a:r>
            <a:endParaRPr lang="zh-CN" altLang="zh-CN" b="1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592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EDA039B-AA91-4B21-8908-9FB0EE0D4419}"/>
              </a:ext>
            </a:extLst>
          </p:cNvPr>
          <p:cNvSpPr/>
          <p:nvPr/>
        </p:nvSpPr>
        <p:spPr>
          <a:xfrm>
            <a:off x="1139355" y="894424"/>
            <a:ext cx="1673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n-US" altLang="zh-CN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Methodology 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9867A07-C6FF-4FB9-8A35-798DD0111953}"/>
              </a:ext>
            </a:extLst>
          </p:cNvPr>
          <p:cNvSpPr/>
          <p:nvPr/>
        </p:nvSpPr>
        <p:spPr>
          <a:xfrm>
            <a:off x="1869919" y="2113624"/>
            <a:ext cx="48702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i="1" dirty="0">
                <a:solidFill>
                  <a:srgbClr val="000000"/>
                </a:solidFill>
                <a:latin typeface="等线" panose="02010600030101010101" pitchFamily="2" charset="-122"/>
                <a:cs typeface="Arial" panose="020B0604020202020204" pitchFamily="34" charset="0"/>
              </a:rPr>
              <a:t>k</a:t>
            </a:r>
            <a:r>
              <a:rPr lang="en-US" altLang="zh-CN" sz="3600" b="1" dirty="0">
                <a:solidFill>
                  <a:srgbClr val="000000"/>
                </a:solidFill>
                <a:latin typeface="等线" panose="02010600030101010101" pitchFamily="2" charset="-122"/>
                <a:cs typeface="Arial" panose="020B0604020202020204" pitchFamily="34" charset="0"/>
              </a:rPr>
              <a:t>-means</a:t>
            </a:r>
            <a:r>
              <a:rPr lang="en-US" altLang="zh-CN" sz="3600" dirty="0">
                <a:solidFill>
                  <a:srgbClr val="000000"/>
                </a:solidFill>
                <a:latin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cs typeface="Arial" panose="020B0604020202020204" pitchFamily="34" charset="0"/>
              </a:rPr>
              <a:t>is the methodology we use.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2598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8390DD8-F7F5-4AF8-ACD8-9876971F37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88" b="-1"/>
          <a:stretch/>
        </p:blipFill>
        <p:spPr>
          <a:xfrm>
            <a:off x="3939722" y="2334638"/>
            <a:ext cx="7246024" cy="407588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95B2078-8189-41C9-A490-BF7BF2BD0755}"/>
              </a:ext>
            </a:extLst>
          </p:cNvPr>
          <p:cNvSpPr txBox="1"/>
          <p:nvPr/>
        </p:nvSpPr>
        <p:spPr>
          <a:xfrm>
            <a:off x="1556426" y="1011677"/>
            <a:ext cx="4396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The plot of Neighborhoods in Toronto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435214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49423C5-ED4E-4D87-8671-AE57D3AB3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925" y="773754"/>
            <a:ext cx="4059097" cy="199156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16958FD-1D7E-4AF7-B96C-CD18BE6B5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377" y="1769535"/>
            <a:ext cx="4360197" cy="182546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64EA345-04E6-4B55-B901-8B7EEF98F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6458" y="4092685"/>
            <a:ext cx="7286625" cy="23812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F0A27E8-9502-4AC4-AE80-9759A0409B9D}"/>
              </a:ext>
            </a:extLst>
          </p:cNvPr>
          <p:cNvSpPr txBox="1"/>
          <p:nvPr/>
        </p:nvSpPr>
        <p:spPr>
          <a:xfrm>
            <a:off x="6650477" y="551853"/>
            <a:ext cx="3394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The section of clusters data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477726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753215D-F0AB-43B4-9012-FC74A494D6ED}"/>
              </a:ext>
            </a:extLst>
          </p:cNvPr>
          <p:cNvSpPr txBox="1"/>
          <p:nvPr/>
        </p:nvSpPr>
        <p:spPr>
          <a:xfrm>
            <a:off x="4062953" y="2505670"/>
            <a:ext cx="4732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Thank you !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249781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131</Words>
  <Application>Microsoft Office PowerPoint</Application>
  <PresentationFormat>宽屏</PresentationFormat>
  <Paragraphs>16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宋体</vt:lpstr>
      <vt:lpstr>Arial</vt:lpstr>
      <vt:lpstr>Segoe UI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He, Yifan</dc:creator>
  <cp:lastModifiedBy>He, Yifan</cp:lastModifiedBy>
  <cp:revision>1</cp:revision>
  <dcterms:created xsi:type="dcterms:W3CDTF">2019-11-10T14:48:53Z</dcterms:created>
  <dcterms:modified xsi:type="dcterms:W3CDTF">2019-11-10T14:51:20Z</dcterms:modified>
</cp:coreProperties>
</file>