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webextensions/webextension4.xml" ContentType="application/vnd.ms-office.webextension+xml"/>
  <Override PartName="/ppt/notesSlides/notesSlide11.xml" ContentType="application/vnd.openxmlformats-officedocument.presentationml.notesSlide+xml"/>
  <Override PartName="/ppt/webextensions/webextension5.xml" ContentType="application/vnd.ms-office.webextension+xml"/>
  <Override PartName="/ppt/notesSlides/notesSlide12.xml" ContentType="application/vnd.openxmlformats-officedocument.presentationml.notesSlide+xml"/>
  <Override PartName="/ppt/webextensions/webextension6.xml" ContentType="application/vnd.ms-office.webextension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3690"/>
  </p:normalViewPr>
  <p:slideViewPr>
    <p:cSldViewPr snapToGrid="0" snapToObjects="1">
      <p:cViewPr>
        <p:scale>
          <a:sx n="100" d="100"/>
          <a:sy n="10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6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68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65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40.png"/><Relationship Id="rId6" Type="http://schemas.openxmlformats.org/officeDocument/2006/relationships/image" Target="../media/image5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70.png"/><Relationship Id="rId6" Type="http://schemas.openxmlformats.org/officeDocument/2006/relationships/image" Target="../media/image5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#1: Perceptron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Gradient-Descent Methods (Batch, Stochastic, Mini-batch)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18,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2: 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23987"/>
                  </p:ext>
                </p:extLst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3: 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736600" y="1861762"/>
              <a:ext cx="10794999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861762"/>
                <a:ext cx="10794999" cy="4494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8BF2CEE-CE13-184C-9399-8EF9CCEE7E55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3: 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2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smtClean="0">
                <a:solidFill>
                  <a:srgbClr val="222581"/>
                </a:solidFill>
              </a:rPr>
              <a:t>Rosenblatt’s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Stochastic Gradient Descent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 smtClean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 smtClean="0">
                <a:solidFill>
                  <a:srgbClr val="222581"/>
                </a:solidFill>
              </a:rPr>
            </a:br>
            <a:r>
              <a:rPr kumimoji="1" lang="en-US" altLang="ko-KR" sz="4000" dirty="0" smtClean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smtClean="0">
                <a:solidFill>
                  <a:srgbClr val="C00000"/>
                </a:solidFill>
              </a:rPr>
              <a:t>eta</a:t>
            </a:r>
            <a:r>
              <a:rPr kumimoji="1" lang="en-US" altLang="ko-KR" sz="2400" dirty="0" smtClean="0"/>
              <a:t> :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epochs</a:t>
            </a:r>
            <a:r>
              <a:rPr kumimoji="1" lang="en-US" altLang="ko-KR" sz="2400" dirty="0" smtClean="0"/>
              <a:t> : #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weights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connection weight variables, a </a:t>
            </a:r>
            <a:r>
              <a:rPr kumimoji="1" lang="en-US" altLang="ko-KR" sz="2400" dirty="0" err="1" smtClean="0"/>
              <a:t>numpy</a:t>
            </a:r>
            <a:r>
              <a:rPr kumimoji="1" lang="en-US" altLang="ko-KR" sz="2400" dirty="0" smtClean="0"/>
              <a:t> </a:t>
            </a:r>
            <a:r>
              <a:rPr kumimoji="1" lang="en-US" altLang="ko-KR" sz="2400" dirty="0" err="1" smtClean="0"/>
              <a:t>ndarray</a:t>
            </a:r>
            <a:endParaRPr kumimoji="1" lang="en-US" altLang="ko-KR" sz="2400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errors</a:t>
            </a:r>
            <a:r>
              <a:rPr kumimoji="1" lang="en-US" altLang="ko-KR" sz="2400" dirty="0" smtClean="0"/>
              <a:t> : </a:t>
            </a:r>
            <a:r>
              <a:rPr kumimoji="1" lang="en-US" altLang="ko-KR" sz="2400" dirty="0"/>
              <a:t>#</a:t>
            </a:r>
            <a:r>
              <a:rPr kumimoji="1" lang="en-US" altLang="ko-KR" sz="2400" dirty="0" smtClean="0"/>
              <a:t> of wrong prediction, a python list</a:t>
            </a:r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smtClean="0">
                <a:solidFill>
                  <a:srgbClr val="C00000"/>
                </a:solidFill>
              </a:rPr>
              <a:t>__</a:t>
            </a:r>
            <a:r>
              <a:rPr kumimoji="1" lang="en-US" altLang="ko-KR" sz="2400" b="1" dirty="0" err="1" smtClean="0">
                <a:solidFill>
                  <a:srgbClr val="C00000"/>
                </a:solidFill>
              </a:rPr>
              <a:t>init</a:t>
            </a:r>
            <a:r>
              <a:rPr kumimoji="1" lang="en-US" altLang="ko-KR" sz="2400" b="1" dirty="0" smtClean="0">
                <a:solidFill>
                  <a:srgbClr val="C00000"/>
                </a:solidFill>
              </a:rPr>
              <a:t>__(self, eta=0.01, epochs=10)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initialize Perceptron with learning rate and training epochs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smtClean="0">
                <a:solidFill>
                  <a:srgbClr val="C00000"/>
                </a:solidFill>
              </a:rPr>
              <a:t>fit(self, X, y)</a:t>
            </a:r>
            <a:r>
              <a:rPr kumimoji="1" lang="en-US" altLang="ko-KR" sz="2400" dirty="0" smtClean="0"/>
              <a:t> 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training perceptron with training data X and label y for number of epochs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X: {array-like}, shape=[</a:t>
            </a:r>
            <a:r>
              <a:rPr kumimoji="1" lang="en-US" altLang="ko-KR" sz="2000" dirty="0" err="1" smtClean="0"/>
              <a:t>num_samples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num_features</a:t>
            </a:r>
            <a:r>
              <a:rPr kumimoji="1" lang="en-US" altLang="ko-KR" sz="2000" dirty="0" smtClean="0"/>
              <a:t>]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y : {array-like}, shape=[</a:t>
            </a:r>
            <a:r>
              <a:rPr kumimoji="1" lang="en-US" altLang="ko-KR" sz="2000" dirty="0" err="1" smtClean="0"/>
              <a:t>num_samples</a:t>
            </a:r>
            <a:r>
              <a:rPr kumimoji="1" lang="en-US" altLang="ko-KR" sz="2000" dirty="0" smtClean="0"/>
              <a:t>]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 smtClean="0">
                <a:solidFill>
                  <a:srgbClr val="C00000"/>
                </a:solidFill>
              </a:rPr>
              <a:t>net_input</a:t>
            </a:r>
            <a:r>
              <a:rPr kumimoji="1" lang="en-US" altLang="ko-KR" sz="2400" b="1" dirty="0" smtClean="0">
                <a:solidFill>
                  <a:srgbClr val="C00000"/>
                </a:solidFill>
              </a:rPr>
              <a:t>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provide data to perceptron and return perceptron's output before activation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400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smtClean="0">
                <a:solidFill>
                  <a:srgbClr val="C00000"/>
                </a:solidFill>
              </a:rPr>
              <a:t>predict(self,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 smtClean="0"/>
              <a:t>return perceptron's prediction</a:t>
            </a:r>
          </a:p>
        </p:txBody>
      </p:sp>
    </p:spTree>
    <p:extLst>
      <p:ext uri="{BB962C8B-B14F-4D97-AF65-F5344CB8AC3E}">
        <p14:creationId xmlns:p14="http://schemas.microsoft.com/office/powerpoint/2010/main" val="1211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1: Implement Perceptron's output </a:t>
            </a:r>
            <a:r>
              <a:rPr kumimoji="1" lang="en-US" altLang="ko-KR" sz="2400" b="1" dirty="0" smtClean="0"/>
              <a:t>z</a:t>
            </a:r>
            <a:r>
              <a:rPr kumimoji="1" lang="en-US" altLang="ko-KR" sz="2400" dirty="0" smtClean="0"/>
              <a:t> before activation in </a:t>
            </a:r>
            <a:r>
              <a:rPr kumimoji="1" lang="en-US" altLang="ko-KR" sz="2400" b="1" dirty="0" err="1" smtClean="0"/>
              <a:t>net_input</a:t>
            </a:r>
            <a:r>
              <a:rPr kumimoji="1" lang="en-US" altLang="ko-KR" sz="2400" b="1" dirty="0" smtClean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EFD276C-8BA0-AA4F-BA9C-52753DFF0C2D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1: Implement Perceptron's output </a:t>
            </a:r>
            <a:r>
              <a:rPr kumimoji="1" lang="en-US" altLang="ko-KR" sz="2400" b="1" dirty="0" smtClean="0"/>
              <a:t>z</a:t>
            </a:r>
            <a:r>
              <a:rPr kumimoji="1" lang="en-US" altLang="ko-KR" sz="2400" dirty="0" smtClean="0"/>
              <a:t> before activation in </a:t>
            </a:r>
            <a:r>
              <a:rPr kumimoji="1" lang="en-US" altLang="ko-KR" sz="2400" b="1" dirty="0" err="1" smtClean="0"/>
              <a:t>net_input</a:t>
            </a:r>
            <a:r>
              <a:rPr kumimoji="1" lang="en-US" altLang="ko-KR" sz="2400" b="1" dirty="0" smtClean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9A87BA8-A15E-A648-8D01-A270357383F9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 smtClean="0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2: 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274"/>
                  </p:ext>
                </p:extLst>
              </p:nvPr>
            </p:nvGraphicFramePr>
            <p:xfrm>
              <a:off x="736600" y="1861762"/>
              <a:ext cx="10794999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861762"/>
                <a:ext cx="10794999" cy="4494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7C98D00-8FA9-0049-8E30-1FDD36A9B251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input_to_Perceptron = X\n        \n        '''***Task 1 : Implement Perceptron’s output before activation z ***'''\n        # z = \n        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input_to_Perceptron = X\n        # output_before_activation z\n        z = np.dot(X, self.weights[1:]) + self.weights[0]\n        return z\n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2722FC8-CBA5-AF4F-AEB7-2ED783F1487E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4932A41-94CB-DA48-BD81-F0CD4755EF5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508</Words>
  <Application>Microsoft Macintosh PowerPoint</Application>
  <PresentationFormat>와이드스크린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Arial</vt:lpstr>
      <vt:lpstr>Office 테마</vt:lpstr>
      <vt:lpstr>Practice #1: Perceptron Learning Gradient-Descent Methods (Batch, Stochastic, Mini-batch)</vt:lpstr>
      <vt:lpstr>Contents</vt:lpstr>
      <vt:lpstr>Rosenblatt’s Perceptron  with Vanilla Gradient Descent</vt:lpstr>
      <vt:lpstr>Rosenblatt’s Perceptron Conceptual Diagram</vt:lpstr>
      <vt:lpstr>Class Perceptron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Training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23</cp:revision>
  <cp:lastPrinted>2017-09-15T20:07:52Z</cp:lastPrinted>
  <dcterms:created xsi:type="dcterms:W3CDTF">2017-09-15T18:10:08Z</dcterms:created>
  <dcterms:modified xsi:type="dcterms:W3CDTF">2017-09-17T05:13:13Z</dcterms:modified>
</cp:coreProperties>
</file>