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71" r:id="rId2"/>
    <p:sldId id="257" r:id="rId3"/>
    <p:sldId id="259" r:id="rId4"/>
    <p:sldId id="263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481"/>
    <a:srgbClr val="DF227B"/>
    <a:srgbClr val="0020B4"/>
    <a:srgbClr val="1E3DB4"/>
    <a:srgbClr val="222581"/>
    <a:srgbClr val="BA0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1"/>
    <p:restoredTop sz="94650"/>
  </p:normalViewPr>
  <p:slideViewPr>
    <p:cSldViewPr snapToGrid="0" snapToObjects="1">
      <p:cViewPr>
        <p:scale>
          <a:sx n="100" d="100"/>
          <a:sy n="100" d="100"/>
        </p:scale>
        <p:origin x="14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4596B-9A7B-DC4F-81E8-A9F94D9D926E}" type="datetimeFigureOut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25F5A-3B71-6349-B450-6D179EA5AE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810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154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9284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57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7385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7010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04E-3A7B-CB4E-A07E-DA9E522294ED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38200" y="1879292"/>
            <a:ext cx="10515600" cy="1325563"/>
          </a:xfrm>
        </p:spPr>
        <p:txBody>
          <a:bodyPr/>
          <a:lstStyle>
            <a:lvl1pPr algn="ctr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26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D529-5BC2-CA4B-8EDA-2F62141EB15F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42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D01-7904-7F46-9EAF-A99AD9563ABF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913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1254-D30F-E443-B058-677F77DBB29C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3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AD51-8BEA-4049-AA0C-7229ED7C6484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95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960D-4C3D-6A44-A753-3BC358D4232E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108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5941-7B3B-6946-B286-09FC43BFD012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879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05E-B13E-8744-86BE-90F73818B2DC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9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E762-09EA-D042-B4FE-44AC12DC16EF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300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593D-E2AA-4546-A68E-611AFFA83616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406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0F93-1FE6-C74E-96BA-9B581C77F872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60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303CB-A68E-B040-8B4C-1351696851A1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402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05931"/>
            <a:ext cx="9144000" cy="15000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600" b="1" dirty="0" smtClean="0">
                <a:solidFill>
                  <a:srgbClr val="1E3DB4"/>
                </a:solidFill>
              </a:rPr>
              <a:t>Practice </a:t>
            </a:r>
            <a:r>
              <a:rPr kumimoji="1" lang="en-US" altLang="ko-KR" sz="3600" b="1" dirty="0" smtClean="0">
                <a:solidFill>
                  <a:srgbClr val="1E3DB4"/>
                </a:solidFill>
              </a:rPr>
              <a:t>#2: </a:t>
            </a:r>
            <a:r>
              <a:rPr kumimoji="1" lang="en-US" altLang="ko-KR" sz="2800" b="1" dirty="0" smtClean="0">
                <a:solidFill>
                  <a:srgbClr val="1E3DB4"/>
                </a:solidFill>
              </a:rPr>
              <a:t>Feed Forward Neural Network</a:t>
            </a:r>
            <a:endParaRPr kumimoji="1" lang="ko-KR" altLang="en-US" sz="3600" b="1" dirty="0">
              <a:solidFill>
                <a:srgbClr val="1E3DB4"/>
              </a:solidFill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3447535" y="2823561"/>
            <a:ext cx="5296930" cy="3450239"/>
          </a:xfrm>
        </p:spPr>
        <p:txBody>
          <a:bodyPr>
            <a:normAutofit lnSpcReduction="10000"/>
          </a:bodyPr>
          <a:lstStyle/>
          <a:p>
            <a:pPr marL="0" indent="0" algn="ctr" latinLnBrk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kumimoji="1" lang="en-US" altLang="ko-KR" sz="2400" b="1" dirty="0"/>
              <a:t>TA: </a:t>
            </a:r>
            <a:r>
              <a:rPr kumimoji="1" lang="en-US" altLang="ko-KR" sz="2400" b="1" dirty="0" smtClean="0"/>
              <a:t>Jun-</a:t>
            </a:r>
            <a:r>
              <a:rPr kumimoji="1" lang="en-US" altLang="ko-KR" sz="2400" b="1" dirty="0" err="1" smtClean="0"/>
              <a:t>Sik</a:t>
            </a:r>
            <a:r>
              <a:rPr kumimoji="1" lang="en-US" altLang="ko-KR" sz="2400" b="1" dirty="0" smtClean="0"/>
              <a:t> </a:t>
            </a:r>
            <a:r>
              <a:rPr kumimoji="1" lang="en-US" altLang="ko-KR" sz="2400" b="1" dirty="0"/>
              <a:t>Choi &amp; </a:t>
            </a:r>
            <a:r>
              <a:rPr kumimoji="1" lang="en-US" altLang="ko-KR" sz="2400" b="1" dirty="0" err="1" smtClean="0"/>
              <a:t>Jee-Seok</a:t>
            </a:r>
            <a:r>
              <a:rPr kumimoji="1" lang="en-US" altLang="ko-KR" sz="2400" b="1" dirty="0" smtClean="0"/>
              <a:t> </a:t>
            </a:r>
            <a:r>
              <a:rPr kumimoji="1" lang="en-US" altLang="ko-KR" sz="2400" b="1" dirty="0"/>
              <a:t>Yoon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dirty="0" smtClean="0"/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100" b="1" dirty="0" smtClean="0"/>
              <a:t>Instructor: Heung-Il Suk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err="1" smtClean="0">
                <a:solidFill>
                  <a:srgbClr val="222581"/>
                </a:solidFill>
              </a:rPr>
              <a:t>hisuk@korea.ac.kr</a:t>
            </a: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>
                <a:solidFill>
                  <a:srgbClr val="222581"/>
                </a:solidFill>
              </a:rPr>
              <a:t>http://www.ku-milab.org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/>
              <a:t>Department of Brain and Cognitive Engineering,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/>
              <a:t>Korea University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/>
              <a:t>September 18, 2017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dirty="0">
              <a:solidFill>
                <a:srgbClr val="222581"/>
              </a:solidFill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4040659" y="518984"/>
            <a:ext cx="441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smtClean="0">
                <a:solidFill>
                  <a:srgbClr val="BA0F4C"/>
                </a:solidFill>
              </a:rPr>
              <a:t>[SKT AI Course: Deep Learning Basics]</a:t>
            </a:r>
            <a:endParaRPr kumimoji="1" lang="ko-KR" altLang="en-US" b="1" dirty="0">
              <a:solidFill>
                <a:srgbClr val="BA0F4C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808" y="2823561"/>
            <a:ext cx="1554480" cy="9387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64" y="2823560"/>
            <a:ext cx="973528" cy="131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9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Contents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606440"/>
            <a:ext cx="11491784" cy="3731680"/>
          </a:xfrm>
        </p:spPr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dirty="0" smtClean="0">
                <a:solidFill>
                  <a:srgbClr val="222581"/>
                </a:solidFill>
              </a:rPr>
              <a:t>Feed-Forward </a:t>
            </a:r>
            <a:r>
              <a:rPr kumimoji="1" lang="en-US" altLang="ko-KR" dirty="0" smtClean="0">
                <a:solidFill>
                  <a:srgbClr val="222581"/>
                </a:solidFill>
              </a:rPr>
              <a:t>Neural Network</a:t>
            </a:r>
            <a:endParaRPr kumimoji="1" lang="ko-KR" altLang="en-US" dirty="0">
              <a:solidFill>
                <a:srgbClr val="222581"/>
              </a:solidFill>
            </a:endParaRPr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145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72497"/>
            <a:ext cx="10515600" cy="1351341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lvl="0"/>
            <a:r>
              <a:rPr kumimoji="1" lang="en-US" altLang="ko-KR" sz="4000" dirty="0" smtClean="0">
                <a:solidFill>
                  <a:srgbClr val="222581"/>
                </a:solidFill>
              </a:rPr>
              <a:t>Feed Forward Neural Network</a:t>
            </a:r>
            <a:endParaRPr kumimoji="1" lang="ko-KR" altLang="en-US" sz="4000" dirty="0">
              <a:solidFill>
                <a:srgbClr val="1E3DB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9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Rosenblatt’s Perceptron Conceptual Diagram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4</a:t>
            </a:fld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24" y="1132504"/>
            <a:ext cx="11007765" cy="489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8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108" y="793097"/>
            <a:ext cx="11491784" cy="5251561"/>
          </a:xfrm>
        </p:spPr>
        <p:txBody>
          <a:bodyPr/>
          <a:lstStyle/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>
              <a:solidFill>
                <a:srgbClr val="222581"/>
              </a:solidFill>
            </a:endParaRP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 smtClean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Thank you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 smtClean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For your attention!!!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400" b="1" dirty="0" smtClean="0">
                <a:latin typeface="Britannic Bold" charset="0"/>
                <a:ea typeface="Britannic Bold" charset="0"/>
                <a:cs typeface="Britannic Bold" charset="0"/>
              </a:rPr>
              <a:t>(Q &amp; A)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 smtClean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hisuk</a:t>
            </a:r>
            <a:r>
              <a:rPr kumimoji="1" lang="en-US" altLang="ko-KR" dirty="0" smtClean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 (AT) </a:t>
            </a:r>
            <a:r>
              <a:rPr kumimoji="1" lang="en-US" altLang="ko-KR" dirty="0" err="1" smtClean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korea.ac.kr</a:t>
            </a:r>
            <a:endParaRPr kumimoji="1" lang="en-US" altLang="ko-KR" dirty="0" smtClean="0">
              <a:solidFill>
                <a:srgbClr val="DF227B"/>
              </a:solidFill>
              <a:latin typeface="Cooper Black" charset="0"/>
              <a:ea typeface="Cooper Black" charset="0"/>
              <a:cs typeface="Cooper Black" charset="0"/>
            </a:endParaRP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dirty="0" smtClean="0">
                <a:solidFill>
                  <a:srgbClr val="202481"/>
                </a:solidFill>
                <a:latin typeface="Courier" charset="0"/>
                <a:ea typeface="Courier" charset="0"/>
                <a:cs typeface="Courier" charset="0"/>
              </a:rPr>
              <a:t>http://</a:t>
            </a:r>
            <a:r>
              <a:rPr kumimoji="1" lang="en-US" altLang="ko-KR" sz="2400" dirty="0" err="1" smtClean="0">
                <a:solidFill>
                  <a:srgbClr val="202481"/>
                </a:solidFill>
                <a:latin typeface="Courier" charset="0"/>
                <a:ea typeface="Courier" charset="0"/>
                <a:cs typeface="Courier" charset="0"/>
              </a:rPr>
              <a:t>www.ku-milab.org</a:t>
            </a:r>
            <a:endParaRPr kumimoji="1" lang="ko-KR" altLang="en-US" sz="2400" dirty="0">
              <a:solidFill>
                <a:srgbClr val="20248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30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114</Words>
  <Application>Microsoft Macintosh PowerPoint</Application>
  <PresentationFormat>와이드스크린</PresentationFormat>
  <Paragraphs>36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Britannic Bold</vt:lpstr>
      <vt:lpstr>Cooper Black</vt:lpstr>
      <vt:lpstr>Courier</vt:lpstr>
      <vt:lpstr>Arial</vt:lpstr>
      <vt:lpstr>Office 테마</vt:lpstr>
      <vt:lpstr>Practice #2: Feed Forward Neural Network</vt:lpstr>
      <vt:lpstr>Contents</vt:lpstr>
      <vt:lpstr>Feed Forward Neural Network</vt:lpstr>
      <vt:lpstr>Rosenblatt’s Perceptron Conceptual Diagram</vt:lpstr>
      <vt:lpstr>PowerPoint 프레젠테이션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Basics</dc:title>
  <dc:creator>JUNSIK CHOI</dc:creator>
  <cp:lastModifiedBy>JUNSIK CHOI</cp:lastModifiedBy>
  <cp:revision>18</cp:revision>
  <cp:lastPrinted>2017-09-15T20:07:52Z</cp:lastPrinted>
  <dcterms:created xsi:type="dcterms:W3CDTF">2017-09-15T18:10:08Z</dcterms:created>
  <dcterms:modified xsi:type="dcterms:W3CDTF">2017-09-17T05:12:44Z</dcterms:modified>
</cp:coreProperties>
</file>