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webextensions/webextension1.xml" ContentType="application/vnd.ms-office.webextension+xml"/>
  <Override PartName="/ppt/notesSlides/notesSlide7.xml" ContentType="application/vnd.openxmlformats-officedocument.presentationml.notesSlide+xml"/>
  <Override PartName="/ppt/webextensions/webextension2.xml" ContentType="application/vnd.ms-office.webextension+xml"/>
  <Override PartName="/ppt/notesSlides/notesSlide8.xml" ContentType="application/vnd.openxmlformats-officedocument.presentationml.notesSlide+xml"/>
  <Override PartName="/ppt/webextensions/webextension3.xml" ContentType="application/vnd.ms-office.webextension+xml"/>
  <Override PartName="/ppt/notesSlides/notesSlide9.xml" ContentType="application/vnd.openxmlformats-officedocument.presentationml.notesSlide+xml"/>
  <Override PartName="/ppt/webextensions/webextension4.xml" ContentType="application/vnd.ms-office.webextension+xml"/>
  <Override PartName="/ppt/notesSlides/notesSlide10.xml" ContentType="application/vnd.openxmlformats-officedocument.presentationml.notesSlide+xml"/>
  <Override PartName="/ppt/webextensions/webextension5.xml" ContentType="application/vnd.ms-office.webextension+xml"/>
  <Override PartName="/ppt/notesSlides/notesSlide11.xml" ContentType="application/vnd.openxmlformats-officedocument.presentationml.notesSlide+xml"/>
  <Override PartName="/ppt/webextensions/webextension6.xml" ContentType="application/vnd.ms-office.webextension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481"/>
    <a:srgbClr val="DF227B"/>
    <a:srgbClr val="0020B4"/>
    <a:srgbClr val="1E3DB4"/>
    <a:srgbClr val="222581"/>
    <a:srgbClr val="BA0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60"/>
    <p:restoredTop sz="94674"/>
  </p:normalViewPr>
  <p:slideViewPr>
    <p:cSldViewPr snapToGrid="0" snapToObjects="1">
      <p:cViewPr>
        <p:scale>
          <a:sx n="100" d="100"/>
          <a:sy n="100" d="100"/>
        </p:scale>
        <p:origin x="34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887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662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682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1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28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7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385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849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24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744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115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84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5.xml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6.xm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1.xm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emf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2.xml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3.emf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3.xml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4.xm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05931"/>
            <a:ext cx="9144000" cy="1500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b="1" dirty="0" smtClean="0">
                <a:solidFill>
                  <a:srgbClr val="1E3DB4"/>
                </a:solidFill>
              </a:rPr>
              <a:t>Practice #1</a:t>
            </a:r>
            <a:r>
              <a:rPr kumimoji="1" lang="en-US" altLang="ko-KR" sz="2800" b="1" dirty="0" smtClean="0">
                <a:solidFill>
                  <a:srgbClr val="1E3DB4"/>
                </a:solidFill>
              </a:rPr>
              <a:t/>
            </a:r>
            <a:br>
              <a:rPr kumimoji="1" lang="en-US" altLang="ko-KR" sz="2800" b="1" dirty="0" smtClean="0">
                <a:solidFill>
                  <a:srgbClr val="1E3DB4"/>
                </a:solidFill>
              </a:rPr>
            </a:br>
            <a:r>
              <a:rPr kumimoji="1" lang="en-US" altLang="ko-KR" sz="2800" b="1" dirty="0" smtClean="0">
                <a:solidFill>
                  <a:srgbClr val="1E3DB4"/>
                </a:solidFill>
              </a:rPr>
              <a:t>Perceptron &amp; Feed-Forward Neural Networks</a:t>
            </a:r>
            <a:endParaRPr kumimoji="1" lang="ko-KR" altLang="en-US" sz="2800" b="1" dirty="0">
              <a:solidFill>
                <a:srgbClr val="1E3DB4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3447535" y="2823561"/>
            <a:ext cx="5296930" cy="3021183"/>
          </a:xfrm>
        </p:spPr>
        <p:txBody>
          <a:bodyPr>
            <a:normAutofit fontScale="92500"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dirty="0" smtClean="0"/>
              <a:t>Heung-Il Suk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>
                <a:solidFill>
                  <a:srgbClr val="222581"/>
                </a:solidFill>
              </a:rPr>
              <a:t>hisuk@korea.ac.kr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>
                <a:solidFill>
                  <a:srgbClr val="222581"/>
                </a:solidFill>
              </a:rPr>
              <a:t>http://www.ku-milab.org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>
                <a:solidFill>
                  <a:srgbClr val="222581"/>
                </a:solidFill>
              </a:rPr>
              <a:t/>
            </a:r>
            <a:br>
              <a:rPr kumimoji="1" lang="en-US" altLang="ko-KR" sz="1800" dirty="0" smtClean="0">
                <a:solidFill>
                  <a:srgbClr val="222581"/>
                </a:solidFill>
              </a:rPr>
            </a:b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Department of Brain and Cognitive Engineering,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Korea University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September 00, 2017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dirty="0">
              <a:solidFill>
                <a:srgbClr val="22258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040659" y="51898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>
                <a:solidFill>
                  <a:srgbClr val="BA0F4C"/>
                </a:solidFill>
              </a:rPr>
              <a:t>[SKT AI Course: Deep Learning Basics]</a:t>
            </a:r>
            <a:endParaRPr kumimoji="1" lang="ko-KR" altLang="en-US" b="1" dirty="0">
              <a:solidFill>
                <a:srgbClr val="BA0F4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908" y="2823561"/>
            <a:ext cx="1554480" cy="9387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564" y="2823560"/>
            <a:ext cx="973528" cy="13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361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Training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 smtClean="0"/>
              <a:t>Task : </a:t>
            </a:r>
            <a:br>
              <a:rPr kumimoji="1" lang="en-US" altLang="ko-KR" sz="2400" dirty="0" smtClean="0"/>
            </a:br>
            <a:r>
              <a:rPr kumimoji="1" lang="en-US" altLang="ko-KR" sz="2400" dirty="0" smtClean="0"/>
              <a:t>Implement weight update part of method </a:t>
            </a:r>
            <a:r>
              <a:rPr kumimoji="1" lang="en-US" altLang="ko-KR" sz="2400" b="1" dirty="0" smtClean="0"/>
              <a:t>fit(self, X, y)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/>
            </p:nvGraphicFramePr>
            <p:xfrm>
              <a:off x="736600" y="1861762"/>
              <a:ext cx="10794999" cy="44945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600" y="1861762"/>
                <a:ext cx="10794999" cy="4494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16B0B09D-15D4-D246-B518-B7FA6813BBE4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6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74406"/>
            <a:ext cx="11491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 smtClean="0"/>
              <a:t>Task : </a:t>
            </a:r>
            <a:br>
              <a:rPr kumimoji="1" lang="en-US" altLang="ko-KR" sz="2400" dirty="0" smtClean="0"/>
            </a:br>
            <a:r>
              <a:rPr kumimoji="1" lang="en-US" altLang="ko-KR" sz="2400" dirty="0" smtClean="0"/>
              <a:t>Implement weight update part of method </a:t>
            </a:r>
            <a:r>
              <a:rPr kumimoji="1" lang="en-US" altLang="ko-KR" sz="2400" b="1" dirty="0" smtClean="0"/>
              <a:t>fit(self, X, y)</a:t>
            </a:r>
            <a:endParaRPr kumimoji="1" lang="en-US" altLang="ko-KR" sz="2400" b="1" dirty="0" smtClean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/>
            </p:nvGraphicFramePr>
            <p:xfrm>
              <a:off x="722253" y="1823662"/>
              <a:ext cx="10631547" cy="44945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253" y="1823662"/>
                <a:ext cx="10631547" cy="44945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42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108" y="793097"/>
            <a:ext cx="11491784" cy="5251561"/>
          </a:xfrm>
        </p:spPr>
        <p:txBody>
          <a:bodyPr/>
          <a:lstStyle/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solidFill>
                <a:srgbClr val="222581"/>
              </a:solidFill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Thank you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For your attention!!!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dirty="0" smtClean="0">
                <a:latin typeface="Britannic Bold" charset="0"/>
                <a:ea typeface="Britannic Bold" charset="0"/>
                <a:cs typeface="Britannic Bold" charset="0"/>
              </a:rPr>
              <a:t>(Q &amp; A)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hisuk</a:t>
            </a:r>
            <a:r>
              <a:rPr kumimoji="1" lang="en-US" altLang="ko-KR" dirty="0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 (AT) </a:t>
            </a:r>
            <a:r>
              <a:rPr kumimoji="1" lang="en-US" altLang="ko-KR" dirty="0" err="1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korea.ac.kr</a:t>
            </a:r>
            <a:endParaRPr kumimoji="1" lang="en-US" altLang="ko-KR" dirty="0" smtClean="0">
              <a:solidFill>
                <a:srgbClr val="DF227B"/>
              </a:solidFill>
              <a:latin typeface="Cooper Black" charset="0"/>
              <a:ea typeface="Cooper Black" charset="0"/>
              <a:cs typeface="Cooper Black" charset="0"/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 smtClean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kumimoji="1" lang="en-US" altLang="ko-KR" sz="2400" dirty="0" err="1" smtClean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www.ku-milab.org</a:t>
            </a:r>
            <a:endParaRPr kumimoji="1" lang="ko-KR" altLang="en-US" sz="2400" dirty="0">
              <a:solidFill>
                <a:srgbClr val="20248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30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Contents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606440"/>
            <a:ext cx="11491784" cy="3731680"/>
          </a:xfrm>
        </p:spPr>
        <p:txBody>
          <a:bodyPr/>
          <a:lstStyle/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 smtClean="0">
                <a:solidFill>
                  <a:srgbClr val="222581"/>
                </a:solidFill>
              </a:rPr>
              <a:t>Rosenblatt’s Perceptron with Vanilla Gradient </a:t>
            </a:r>
            <a:r>
              <a:rPr kumimoji="1" lang="en-US" altLang="ko-KR" dirty="0" smtClean="0">
                <a:solidFill>
                  <a:srgbClr val="222581"/>
                </a:solidFill>
              </a:rPr>
              <a:t>Descent</a:t>
            </a:r>
            <a:endParaRPr kumimoji="1" lang="en-US" altLang="ko-KR" dirty="0" smtClean="0">
              <a:solidFill>
                <a:srgbClr val="222581"/>
              </a:solidFill>
            </a:endParaRPr>
          </a:p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 err="1" smtClean="0">
                <a:solidFill>
                  <a:srgbClr val="222581"/>
                </a:solidFill>
              </a:rPr>
              <a:t>Widrow</a:t>
            </a:r>
            <a:r>
              <a:rPr kumimoji="1" lang="en-US" altLang="ko-KR" dirty="0" smtClean="0">
                <a:solidFill>
                  <a:srgbClr val="222581"/>
                </a:solidFill>
              </a:rPr>
              <a:t>-Hoff’s Perceptron with Vanilla Gradient </a:t>
            </a:r>
            <a:r>
              <a:rPr kumimoji="1" lang="en-US" altLang="ko-KR" dirty="0" smtClean="0">
                <a:solidFill>
                  <a:srgbClr val="222581"/>
                </a:solidFill>
              </a:rPr>
              <a:t>Descent</a:t>
            </a:r>
            <a:endParaRPr kumimoji="1" lang="en-US" altLang="ko-KR" dirty="0" smtClean="0">
              <a:solidFill>
                <a:srgbClr val="222581"/>
              </a:solidFill>
            </a:endParaRPr>
          </a:p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 err="1" smtClean="0">
                <a:solidFill>
                  <a:srgbClr val="222581"/>
                </a:solidFill>
              </a:rPr>
              <a:t>Widrow</a:t>
            </a:r>
            <a:r>
              <a:rPr kumimoji="1" lang="en-US" altLang="ko-KR" dirty="0" smtClean="0">
                <a:solidFill>
                  <a:srgbClr val="222581"/>
                </a:solidFill>
              </a:rPr>
              <a:t>-Hoff’s Perceptron with </a:t>
            </a:r>
            <a:r>
              <a:rPr kumimoji="1" lang="en-US" altLang="ko-KR" dirty="0" smtClean="0">
                <a:solidFill>
                  <a:srgbClr val="222581"/>
                </a:solidFill>
              </a:rPr>
              <a:t>Stochastic Gradient Descent</a:t>
            </a:r>
          </a:p>
          <a:p>
            <a:pPr marL="514350" marR="0" lvl="0" indent="-5143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dirty="0" smtClean="0">
                <a:solidFill>
                  <a:srgbClr val="222581"/>
                </a:solidFill>
              </a:rPr>
              <a:t>Feed-Forward Neural Network</a:t>
            </a:r>
            <a:endParaRPr kumimoji="1" lang="ko-KR" altLang="en-US" dirty="0">
              <a:solidFill>
                <a:srgbClr val="222581"/>
              </a:solidFill>
            </a:endParaRPr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14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dirty="0" smtClean="0">
                <a:solidFill>
                  <a:srgbClr val="222581"/>
                </a:solidFill>
              </a:rPr>
              <a:t>Rosenblatt’s Perceptron </a:t>
            </a:r>
            <a:br>
              <a:rPr kumimoji="1" lang="en-US" altLang="ko-KR" sz="4000" dirty="0" smtClean="0">
                <a:solidFill>
                  <a:srgbClr val="222581"/>
                </a:solidFill>
              </a:rPr>
            </a:br>
            <a:r>
              <a:rPr kumimoji="1" lang="en-US" altLang="ko-KR" sz="4000" dirty="0" smtClean="0">
                <a:solidFill>
                  <a:srgbClr val="222581"/>
                </a:solidFill>
              </a:rPr>
              <a:t>with Vanilla Gradient Descent</a:t>
            </a:r>
            <a:endParaRPr kumimoji="1" lang="ko-KR" altLang="en-US" sz="4000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Rosenblatt’s Perceptron Conceptual Diagram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24" y="1132504"/>
            <a:ext cx="11007765" cy="489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8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Class Perceptron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1092421"/>
            <a:ext cx="1149178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kumimoji="1" lang="en-US" altLang="ko-KR" sz="2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2800" dirty="0" smtClean="0"/>
              <a:t>Class Variables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000" dirty="0" smtClean="0"/>
              <a:t>eta : perceptron’s learning rate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000" dirty="0" smtClean="0"/>
              <a:t>epochs : Number of epochs to train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000" dirty="0" smtClean="0"/>
              <a:t>weights</a:t>
            </a:r>
            <a:r>
              <a:rPr kumimoji="1" lang="ko-KR" altLang="en-US" sz="2000" dirty="0" smtClean="0"/>
              <a:t> </a:t>
            </a:r>
            <a:r>
              <a:rPr kumimoji="1" lang="en-US" altLang="ko-KR" sz="2000" dirty="0" smtClean="0"/>
              <a:t>:</a:t>
            </a:r>
            <a:r>
              <a:rPr kumimoji="1" lang="ko-KR" altLang="en-US" sz="2000" dirty="0" smtClean="0"/>
              <a:t> </a:t>
            </a:r>
            <a:r>
              <a:rPr kumimoji="1" lang="en-US" altLang="ko-KR" sz="2000" dirty="0" smtClean="0"/>
              <a:t>Perceptron's weight variables, a </a:t>
            </a:r>
            <a:r>
              <a:rPr kumimoji="1" lang="en-US" altLang="ko-KR" sz="2000" dirty="0" err="1" smtClean="0"/>
              <a:t>numpy</a:t>
            </a:r>
            <a:r>
              <a:rPr kumimoji="1" lang="en-US" altLang="ko-KR" sz="2000" dirty="0" smtClean="0"/>
              <a:t> </a:t>
            </a:r>
            <a:r>
              <a:rPr kumimoji="1" lang="en-US" altLang="ko-KR" sz="2000" dirty="0" err="1" smtClean="0"/>
              <a:t>ndarray</a:t>
            </a:r>
            <a:endParaRPr kumimoji="1" lang="en-US" altLang="ko-KR" sz="2000" dirty="0" smtClean="0"/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000" dirty="0" smtClean="0"/>
              <a:t>errors : Number of wrong prediction, a python list</a:t>
            </a:r>
            <a:br>
              <a:rPr kumimoji="1" lang="en-US" altLang="ko-KR" sz="2000" dirty="0" smtClean="0"/>
            </a:br>
            <a:r>
              <a:rPr kumimoji="1" lang="en-US" altLang="ko-KR" sz="2000" dirty="0" smtClean="0"/>
              <a:t/>
            </a:r>
            <a:br>
              <a:rPr kumimoji="1" lang="en-US" altLang="ko-KR" sz="2000" dirty="0" smtClean="0"/>
            </a:br>
            <a:endParaRPr kumimoji="1" lang="en-US" altLang="ko-KR" sz="20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2800" dirty="0" smtClean="0"/>
              <a:t>Class Methods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000" dirty="0" smtClean="0"/>
              <a:t>__</a:t>
            </a:r>
            <a:r>
              <a:rPr kumimoji="1" lang="en-US" altLang="ko-KR" sz="2000" dirty="0" err="1" smtClean="0"/>
              <a:t>init</a:t>
            </a:r>
            <a:r>
              <a:rPr kumimoji="1" lang="en-US" altLang="ko-KR" sz="2000" dirty="0" smtClean="0"/>
              <a:t>__(self, eta=0.01, epochs=10) : </a:t>
            </a:r>
            <a:r>
              <a:rPr kumimoji="1" lang="en-US" altLang="ko-KR" dirty="0" smtClean="0"/>
              <a:t>initialize Perceptron with learning rate and training epochs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000" dirty="0" smtClean="0"/>
              <a:t>fit(self, X, y) : </a:t>
            </a:r>
          </a:p>
          <a:p>
            <a:pPr marL="1371600" lvl="2" indent="-457200">
              <a:buFont typeface=".AppleSystemUIFont" charset="-120"/>
              <a:buChar char="-"/>
            </a:pPr>
            <a:r>
              <a:rPr kumimoji="1" lang="en-US" altLang="ko-KR" dirty="0" smtClean="0"/>
              <a:t>training perceptron with training data X and label y for number of epochs</a:t>
            </a:r>
          </a:p>
          <a:p>
            <a:pPr marL="1371600" lvl="2" indent="-457200">
              <a:buFont typeface=".AppleSystemUIFont" charset="-120"/>
              <a:buChar char="-"/>
            </a:pPr>
            <a:r>
              <a:rPr kumimoji="1" lang="en-US" altLang="ko-KR" dirty="0" smtClean="0"/>
              <a:t>X: {array-like}, shape=[</a:t>
            </a:r>
            <a:r>
              <a:rPr kumimoji="1" lang="en-US" altLang="ko-KR" dirty="0" err="1" smtClean="0"/>
              <a:t>num_samples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num_features</a:t>
            </a:r>
            <a:r>
              <a:rPr kumimoji="1" lang="en-US" altLang="ko-KR" dirty="0" smtClean="0"/>
              <a:t>]</a:t>
            </a:r>
          </a:p>
          <a:p>
            <a:pPr marL="1371600" lvl="2" indent="-457200">
              <a:buFont typeface=".AppleSystemUIFont" charset="-120"/>
              <a:buChar char="-"/>
            </a:pPr>
            <a:r>
              <a:rPr kumimoji="1" lang="en-US" altLang="ko-KR" dirty="0" smtClean="0"/>
              <a:t>y : {array-like}, shape=[</a:t>
            </a:r>
            <a:r>
              <a:rPr kumimoji="1" lang="en-US" altLang="ko-KR" dirty="0" err="1" smtClean="0"/>
              <a:t>num_samples</a:t>
            </a:r>
            <a:r>
              <a:rPr kumimoji="1" lang="en-US" altLang="ko-KR" dirty="0" smtClean="0"/>
              <a:t>]</a:t>
            </a:r>
            <a:endParaRPr kumimoji="1" lang="en-US" altLang="ko-KR" dirty="0"/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000" dirty="0" err="1" smtClean="0"/>
              <a:t>net_input</a:t>
            </a:r>
            <a:r>
              <a:rPr kumimoji="1" lang="en-US" altLang="ko-KR" sz="2000" dirty="0" smtClean="0"/>
              <a:t>(self, X) : </a:t>
            </a:r>
            <a:r>
              <a:rPr kumimoji="1" lang="en-US" altLang="ko-KR" dirty="0" smtClean="0"/>
              <a:t>provide data to perceptron and return perceptron's output before activation</a:t>
            </a:r>
            <a:endParaRPr kumimoji="1" lang="en-US" altLang="ko-KR" sz="2000" dirty="0" smtClean="0"/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000" dirty="0" smtClean="0"/>
              <a:t>p</a:t>
            </a:r>
            <a:r>
              <a:rPr kumimoji="1" lang="en-US" altLang="ko-KR" sz="2000" dirty="0" smtClean="0"/>
              <a:t>redict(self, X) : </a:t>
            </a:r>
            <a:r>
              <a:rPr kumimoji="1" lang="en-US" altLang="ko-KR" dirty="0" smtClean="0"/>
              <a:t>return perceptron's prediction</a:t>
            </a:r>
            <a:endParaRPr kumimoji="1"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6545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996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Implement major methods of Class Perceptron (1)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 smtClean="0"/>
              <a:t>Task : </a:t>
            </a:r>
            <a:br>
              <a:rPr kumimoji="1" lang="en-US" altLang="ko-KR" sz="2400" dirty="0" smtClean="0"/>
            </a:br>
            <a:r>
              <a:rPr kumimoji="1" lang="en-US" altLang="ko-KR" sz="2400" dirty="0" smtClean="0"/>
              <a:t>Implement Perceptron's output </a:t>
            </a:r>
            <a:r>
              <a:rPr kumimoji="1" lang="en-US" altLang="ko-KR" sz="2400" b="1" dirty="0" smtClean="0"/>
              <a:t>z</a:t>
            </a:r>
            <a:r>
              <a:rPr kumimoji="1" lang="en-US" altLang="ko-KR" sz="2400" dirty="0" smtClean="0"/>
              <a:t> before activation in </a:t>
            </a:r>
            <a:r>
              <a:rPr kumimoji="1" lang="en-US" altLang="ko-KR" sz="2400" b="1" dirty="0" err="1" smtClean="0"/>
              <a:t>net_input</a:t>
            </a:r>
            <a:r>
              <a:rPr kumimoji="1" lang="en-US" altLang="ko-KR" sz="2400" b="1" dirty="0" smtClean="0"/>
              <a:t>(self, X)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6572200"/>
                  </p:ext>
                </p:extLst>
              </p:nvPr>
            </p:nvGraphicFramePr>
            <p:xfrm>
              <a:off x="1903353" y="1861763"/>
              <a:ext cx="8385294" cy="236129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3353" y="1861763"/>
                <a:ext cx="8385294" cy="2361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B1076673-1183-274C-80EE-0B132CAA525E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/>
          <p:cNvGrpSpPr/>
          <p:nvPr/>
        </p:nvGrpSpPr>
        <p:grpSpPr>
          <a:xfrm>
            <a:off x="2385953" y="4375601"/>
            <a:ext cx="7420094" cy="1834247"/>
            <a:chOff x="733306" y="4375601"/>
            <a:chExt cx="7420094" cy="183424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3306" y="4375601"/>
              <a:ext cx="4120774" cy="1834247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196948" y="4375601"/>
              <a:ext cx="1657132" cy="1834247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텍스트 상자 11"/>
                <p:cNvSpPr txBox="1"/>
                <p:nvPr/>
              </p:nvSpPr>
              <p:spPr>
                <a:xfrm>
                  <a:off x="5224258" y="4854270"/>
                  <a:ext cx="2929142" cy="876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charset="0"/>
                          </a:rPr>
                          <m:t>𝑧</m:t>
                        </m:r>
                        <m:r>
                          <a:rPr kumimoji="1" lang="en-US" altLang="ko-KR" b="0" i="1" smtClean="0"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kumimoji="1" lang="is-IS" altLang="ko-KR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R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kumimoji="1" lang="en-US" altLang="ko-KR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>
            <p:sp>
              <p:nvSpPr>
                <p:cNvPr id="12" name="텍스트 상자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258" y="4854270"/>
                  <a:ext cx="2929142" cy="8769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364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 smtClean="0"/>
              <a:t>Task : </a:t>
            </a:r>
            <a:br>
              <a:rPr kumimoji="1" lang="en-US" altLang="ko-KR" sz="2400" dirty="0" smtClean="0"/>
            </a:br>
            <a:r>
              <a:rPr kumimoji="1" lang="en-US" altLang="ko-KR" sz="2400" dirty="0" smtClean="0"/>
              <a:t>Implement Perceptron's output </a:t>
            </a:r>
            <a:r>
              <a:rPr kumimoji="1" lang="en-US" altLang="ko-KR" sz="2400" b="1" dirty="0" smtClean="0"/>
              <a:t>z</a:t>
            </a:r>
            <a:r>
              <a:rPr kumimoji="1" lang="en-US" altLang="ko-KR" sz="2400" dirty="0" smtClean="0"/>
              <a:t> before activation in </a:t>
            </a:r>
            <a:r>
              <a:rPr kumimoji="1" lang="en-US" altLang="ko-KR" sz="2400" b="1" dirty="0" err="1" smtClean="0"/>
              <a:t>net_input</a:t>
            </a:r>
            <a:r>
              <a:rPr kumimoji="1" lang="en-US" altLang="ko-KR" sz="2400" b="1" dirty="0" smtClean="0"/>
              <a:t>(self, X)</a:t>
            </a:r>
            <a:endParaRPr kumimoji="1" lang="en-US" altLang="ko-KR" sz="2400" b="1" dirty="0" smtClean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/>
            </p:nvGraphicFramePr>
            <p:xfrm>
              <a:off x="1903353" y="1861763"/>
              <a:ext cx="8385294" cy="236129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3353" y="1861763"/>
                <a:ext cx="8385294" cy="2361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4874F53F-6D9D-374C-B02C-CC568D592DC8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/>
          <p:cNvGrpSpPr/>
          <p:nvPr/>
        </p:nvGrpSpPr>
        <p:grpSpPr>
          <a:xfrm>
            <a:off x="2385953" y="4375601"/>
            <a:ext cx="7420094" cy="1834247"/>
            <a:chOff x="733306" y="4375601"/>
            <a:chExt cx="7420094" cy="183424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3306" y="4375601"/>
              <a:ext cx="4120774" cy="1834247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196948" y="4375601"/>
              <a:ext cx="1657132" cy="1834247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텍스트 상자 11"/>
                <p:cNvSpPr txBox="1"/>
                <p:nvPr/>
              </p:nvSpPr>
              <p:spPr>
                <a:xfrm>
                  <a:off x="5224258" y="4854270"/>
                  <a:ext cx="2929142" cy="876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charset="0"/>
                          </a:rPr>
                          <m:t>𝑧</m:t>
                        </m:r>
                        <m:r>
                          <a:rPr kumimoji="1" lang="en-US" altLang="ko-KR" b="0" i="1" smtClean="0"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kumimoji="1" lang="is-IS" altLang="ko-KR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R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kumimoji="1" lang="en-US" altLang="ko-KR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>
            <p:sp>
              <p:nvSpPr>
                <p:cNvPr id="12" name="텍스트 상자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258" y="4854270"/>
                  <a:ext cx="2929142" cy="8769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01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361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Implement major methods of </a:t>
            </a:r>
            <a:r>
              <a:rPr kumimoji="1" lang="en-US" altLang="ko-KR" sz="3600" b="1" smtClean="0">
                <a:solidFill>
                  <a:srgbClr val="1E3DB4"/>
                </a:solidFill>
              </a:rPr>
              <a:t>Class Perceptron (2)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 smtClean="0"/>
              <a:t>Task : </a:t>
            </a:r>
            <a:br>
              <a:rPr kumimoji="1" lang="en-US" altLang="ko-KR" sz="2400" dirty="0" smtClean="0"/>
            </a:br>
            <a:r>
              <a:rPr kumimoji="1" lang="en-US" altLang="ko-KR" sz="2400" dirty="0" smtClean="0"/>
              <a:t>Implement weight update part of method </a:t>
            </a:r>
            <a:r>
              <a:rPr kumimoji="1" lang="en-US" altLang="ko-KR" sz="2400" b="1" dirty="0" smtClean="0"/>
              <a:t>fit(self, X, y)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689274"/>
                  </p:ext>
                </p:extLst>
              </p:nvPr>
            </p:nvGraphicFramePr>
            <p:xfrm>
              <a:off x="736600" y="1861762"/>
              <a:ext cx="10794999" cy="44945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600" y="1861762"/>
                <a:ext cx="10794999" cy="4494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ECD37F1A-CA83-B845-B544-93C8A811C881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3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74406"/>
            <a:ext cx="11491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 smtClean="0"/>
              <a:t>Task : </a:t>
            </a:r>
            <a:br>
              <a:rPr kumimoji="1" lang="en-US" altLang="ko-KR" sz="2400" dirty="0" smtClean="0"/>
            </a:br>
            <a:r>
              <a:rPr kumimoji="1" lang="en-US" altLang="ko-KR" sz="2400" dirty="0" smtClean="0"/>
              <a:t>Implement weight update part of method </a:t>
            </a:r>
            <a:r>
              <a:rPr kumimoji="1" lang="en-US" altLang="ko-KR" sz="2400" b="1" dirty="0" smtClean="0"/>
              <a:t>fit(self, X, y)</a:t>
            </a:r>
            <a:endParaRPr kumimoji="1" lang="en-US" altLang="ko-KR" sz="2400" b="1" dirty="0" smtClean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323987"/>
                  </p:ext>
                </p:extLst>
              </p:nvPr>
            </p:nvGraphicFramePr>
            <p:xfrm>
              <a:off x="722253" y="1823662"/>
              <a:ext cx="10631547" cy="44945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253" y="1823662"/>
                <a:ext cx="10631547" cy="44945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5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webextension1.xml><?xml version="1.0" encoding="utf-8"?>
<we:webextension xmlns:we="http://schemas.microsoft.com/office/webextensions/webextension/2010/11" id="{9F116178-DE6F-3848-99C5-5589312E76F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net_input(self, X):\n        input_to_Perceptron = X\n        \n        '''***Task 1 : Implement Perceptron’s output before activation z ***'''\n        # z = \n        \n        return z&quot;,&quot;ctags&quot;:{&quot;net_input&quot;:[{&quot;linenum&quot;:&quot;1&quot;,&quot;signature&quot;:&quot;def net_input(self, X):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8F9A1D83-4BD8-5C43-94AC-63FF5340A7F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net_input(self, X):\n        input_to_Perceptron = X\n        # output_before_activation z\n        z = np.dot(X, self.weights[1:]) + self.weights[0]\n        return z\n&quot;,&quot;ctags&quot;:{&quot;net_input&quot;:[{&quot;linenum&quot;:&quot;1&quot;,&quot;signature&quot;:&quot;def net_input(self, X):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4415E3AF-1DA3-A94A-B8A6-703DE2F5DAA1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(self, X, y):\n        \&quot;\&quot;\&quot;\n        X: {array-like}, shape=[num_samples, num_features]\n        y: {array-like}, shape=[num_samples]\n        \&quot;\&quot;\&quot;\n        self.weights = np.zeros(1 + X.shape[1])  # 1 for bias\n        self.errors = []\n\n        for _ in range(self.epochs):\n            errors = 0;\n            for xi, target in zip(X, y):\n            '''***Task 2 : Implement weight update part of method fit(self, X, y)***'''\n                '''How much we update Perceptron is decided by \n                learning rate * difference between label and model prediction'''\n                # update = \n                \n                # Update weights of Perceptron\n                # self.weights[1:] += \n                \n                # Update bias of Perceptron\n                # self.weights[0] += \n                \n                # increase error variable by 1 if the perceptron's prediction is wrong\n                # errors += \n            self.errors.append(errors)\n        return &quot;,&quot;ctags&quot;:{&quot;fit&quot;:[{&quot;linenum&quot;:&quot;1&quot;,&quot;signature&quot;:&quot;def fit(self, X, y):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602A816D-9F26-D845-85E8-1C640E89F0A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(self, X, y):\n        \&quot;\&quot;\&quot;\n        X: {array-like}, shape=[num_samples, num_features]\n        y: {array-like}, shape=[num_samples]\n        \&quot;\&quot;\&quot;\n        self.weights = np.zeros(1 + X.shape[1])  # 1 for bias\n        self.errors = []\n\n        for _ in range(self.epochs):\n            errors = 0;\n            for xi, target in zip(X, y):\n                update = self.eta * (target - self.predict(xi))\n                self.weights[1:] += update * xi\n                self.weights[0] += update\n                errors += int(update != 0.0)\n            self.errors.append(errors)\n        return\n        &quot;,&quot;ctags&quot;:{&quot;fit&quot;:[{&quot;linenum&quot;:&quot;1&quot;,&quot;signature&quot;:&quot;def fit(self, X, y):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62722FC8-CBA5-AF4F-AEB7-2ED783F1487E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(self, X, y):\n        \&quot;\&quot;\&quot;\n        X: {array-like}, shape=[num_samples, num_features]\n        y: {array-like}, shape=[num_samples]\n        \&quot;\&quot;\&quot;\n        self.weights = np.zeros(1 + X.shape[1])  # 1 for bias\n        self.errors = []\n\n        for _ in range(self.epochs):\n            errors = 0;\n            for xi, target in zip(X, y):\n            '''***Task 2 : Implement weight update part of method fit(self, X, y)***'''\n                '''How much we update Perceptron is decided by \n                learning rate * difference between label and model prediction'''\n                # update = \n                \n                # Update weights of Perceptron\n                # self.weights[1:] += \n                \n                # Update bias of Perceptron\n                # self.weights[0] += \n                \n                # increase error variable by 1 if the perceptron's prediction is wrong\n                # errors += \n            self.errors.append(errors)\n        return &quot;,&quot;ctags&quot;:{&quot;fit&quot;:[{&quot;linenum&quot;:&quot;1&quot;,&quot;signature&quot;:&quot;def fit(self, X, y):&quot;}]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94932A41-94CB-DA48-BD81-F0CD4755EF55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(self, X, y):\n        \&quot;\&quot;\&quot;\n        X: {array-like}, shape=[num_samples, num_features]\n        y: {array-like}, shape=[num_samples]\n        \&quot;\&quot;\&quot;\n        self.weights = np.zeros(1 + X.shape[1])  # 1 for bias\n        self.errors = []\n\n        for _ in range(self.epochs):\n            errors = 0;\n            for xi, target in zip(X, y):\n                update = self.eta * (target - self.predict(xi))\n                self.weights[1:] += update * xi\n                self.weights[0] += update\n                errors += int(update != 0.0)\n            self.errors.append(errors)\n        return\n        &quot;,&quot;ctags&quot;:{&quot;fit&quot;:[{&quot;linenum&quot;:&quot;1&quot;,&quot;signature&quot;:&quot;def fit(self, X, y):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324</Words>
  <Application>Microsoft Macintosh PowerPoint</Application>
  <PresentationFormat>와이드스크린</PresentationFormat>
  <Paragraphs>92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.AppleSystemUIFont</vt:lpstr>
      <vt:lpstr>맑은 고딕</vt:lpstr>
      <vt:lpstr>Britannic Bold</vt:lpstr>
      <vt:lpstr>Cambria Math</vt:lpstr>
      <vt:lpstr>Cooper Black</vt:lpstr>
      <vt:lpstr>Courier</vt:lpstr>
      <vt:lpstr>Arial</vt:lpstr>
      <vt:lpstr>Office 테마</vt:lpstr>
      <vt:lpstr>Practice #1 Perceptron &amp; Feed-Forward Neural Networks</vt:lpstr>
      <vt:lpstr>Contents</vt:lpstr>
      <vt:lpstr>Rosenblatt’s Perceptron  with Vanilla Gradient Descent</vt:lpstr>
      <vt:lpstr>Rosenblatt’s Perceptron Conceptual Diagram</vt:lpstr>
      <vt:lpstr>Class Perceptron</vt:lpstr>
      <vt:lpstr>Implement major methods of Class Perceptron (1)</vt:lpstr>
      <vt:lpstr>Answer</vt:lpstr>
      <vt:lpstr>Implement major methods of Class Perceptron (2)</vt:lpstr>
      <vt:lpstr>Answer</vt:lpstr>
      <vt:lpstr>Training</vt:lpstr>
      <vt:lpstr>Answer</vt:lpstr>
      <vt:lpstr>PowerPoint 프레젠테이션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JUNSIK CHOI</cp:lastModifiedBy>
  <cp:revision>17</cp:revision>
  <cp:lastPrinted>2017-09-15T20:07:52Z</cp:lastPrinted>
  <dcterms:created xsi:type="dcterms:W3CDTF">2017-09-15T18:10:08Z</dcterms:created>
  <dcterms:modified xsi:type="dcterms:W3CDTF">2017-09-15T21:26:40Z</dcterms:modified>
</cp:coreProperties>
</file>