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72" r:id="rId9"/>
    <p:sldId id="266" r:id="rId10"/>
    <p:sldId id="267" r:id="rId11"/>
    <p:sldId id="271" r:id="rId12"/>
    <p:sldId id="273" r:id="rId13"/>
    <p:sldId id="268" r:id="rId14"/>
    <p:sldId id="269" r:id="rId15"/>
    <p:sldId id="275" r:id="rId16"/>
    <p:sldId id="277" r:id="rId17"/>
    <p:sldId id="274" r:id="rId18"/>
    <p:sldId id="276" r:id="rId19"/>
    <p:sldId id="270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6"/>
    <p:restoredTop sz="91427"/>
  </p:normalViewPr>
  <p:slideViewPr>
    <p:cSldViewPr snapToGrid="0" snapToObjects="1">
      <p:cViewPr varScale="1">
        <p:scale>
          <a:sx n="56" d="100"/>
          <a:sy n="56" d="100"/>
        </p:scale>
        <p:origin x="20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454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428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8596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08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99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52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023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613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876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90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61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9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02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695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6952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18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2</a:t>
            </a:r>
            <a:r>
              <a:rPr kumimoji="1" lang="en-US" altLang="ko-KR" sz="2800" b="1" dirty="0" smtClean="0">
                <a:solidFill>
                  <a:srgbClr val="1E3DB4"/>
                </a:solidFill>
              </a:rPr>
              <a:t/>
            </a:r>
            <a:br>
              <a:rPr kumimoji="1" lang="en-US" altLang="ko-KR" sz="2800" b="1" dirty="0" smtClean="0">
                <a:solidFill>
                  <a:srgbClr val="1E3DB4"/>
                </a:solidFill>
              </a:rPr>
            </a:br>
            <a:r>
              <a:rPr kumimoji="1" lang="en-US" altLang="ko-KR" sz="2800" b="1" dirty="0" smtClean="0">
                <a:solidFill>
                  <a:srgbClr val="1E3DB4"/>
                </a:solidFill>
              </a:rPr>
              <a:t>Perceptron &amp; Feed-Forward Neural Networks</a:t>
            </a:r>
            <a:endParaRPr kumimoji="1" lang="ko-KR" altLang="en-US" sz="28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021183"/>
          </a:xfrm>
        </p:spPr>
        <p:txBody>
          <a:bodyPr>
            <a:normAutofit fontScale="925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dirty="0" smtClean="0"/>
              <a:t>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hisuk@korea.ac.kr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/>
            </a:r>
            <a:br>
              <a:rPr kumimoji="1" lang="en-US" altLang="ko-KR" sz="1800" dirty="0" smtClean="0">
                <a:solidFill>
                  <a:srgbClr val="222581"/>
                </a:solidFill>
              </a:rPr>
            </a:b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September </a:t>
            </a:r>
            <a:r>
              <a:rPr kumimoji="1" lang="en-US" altLang="ko-KR" sz="1800" dirty="0" smtClean="0"/>
              <a:t>19</a:t>
            </a:r>
            <a:r>
              <a:rPr kumimoji="1" lang="en-US" altLang="ko-KR" sz="1800" dirty="0" smtClean="0"/>
              <a:t>, </a:t>
            </a:r>
            <a:r>
              <a:rPr kumimoji="1" lang="en-US" altLang="ko-KR" sz="1800" dirty="0" smtClean="0"/>
              <a:t>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Visualization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27904"/>
            <a:ext cx="5856528" cy="5508961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has its own visualization tool </a:t>
            </a:r>
            <a:r>
              <a:rPr kumimoji="1" lang="en-US" altLang="ko-KR" b="1" dirty="0" err="1" smtClean="0"/>
              <a:t>Tensorboard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err="1" smtClean="0"/>
              <a:t>Tensorboard</a:t>
            </a:r>
            <a:r>
              <a:rPr kumimoji="1" lang="en-US" altLang="ko-KR" dirty="0" smtClean="0"/>
              <a:t> can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display model graph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plot scalar variables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visualize distributions and histograms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visualize images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visualize </a:t>
            </a:r>
            <a:r>
              <a:rPr kumimoji="1" lang="en-US" altLang="ko-KR" sz="2400" dirty="0" err="1" smtClean="0"/>
              <a:t>embeddings</a:t>
            </a:r>
            <a:endParaRPr kumimoji="1" lang="en-US" altLang="ko-KR" sz="24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play audio</a:t>
            </a:r>
            <a:br>
              <a:rPr kumimoji="1" lang="en-US" altLang="ko-KR" sz="2400" dirty="0" smtClean="0"/>
            </a:br>
            <a:endParaRPr kumimoji="1" lang="en-US" altLang="ko-KR" sz="2400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827904"/>
            <a:ext cx="5911702" cy="589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Currently, no equivalent for </a:t>
            </a:r>
            <a:r>
              <a:rPr kumimoji="1" lang="en-US" altLang="ko-KR" dirty="0" err="1" smtClean="0"/>
              <a:t>Tensorboard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Integrations to </a:t>
            </a:r>
            <a:r>
              <a:rPr kumimoji="1" lang="en-US" altLang="ko-KR" dirty="0" err="1" smtClean="0"/>
              <a:t>tensorboard</a:t>
            </a:r>
            <a:r>
              <a:rPr kumimoji="1" lang="en-US" altLang="ko-KR" dirty="0" smtClean="0"/>
              <a:t> exist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standard plotting tools (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seaborn</a:t>
            </a:r>
            <a:r>
              <a:rPr kumimoji="1" lang="en-US" altLang="ko-KR" dirty="0" smtClean="0"/>
              <a:t>) can be used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031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Serialization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328663"/>
            <a:ext cx="5580082" cy="5008202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Tf.Saver</a:t>
            </a:r>
            <a:r>
              <a:rPr kumimoji="1" lang="ko-KR" altLang="en-US" b="1" dirty="0" smtClean="0"/>
              <a:t> </a:t>
            </a:r>
            <a:r>
              <a:rPr kumimoji="1" lang="en-US" altLang="ko-KR" dirty="0" smtClean="0"/>
              <a:t>object provides  easy way to save models and check-points.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Entire graph can be saved as a protocol buffer.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Graph can be loaded in other supported languages (C++, JAVA)</a:t>
            </a:r>
            <a:endParaRPr kumimoji="1" lang="en-US" altLang="ko-KR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1328662"/>
            <a:ext cx="5911702" cy="5392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provides simple API that can save all the weights of a model.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395416" y="13184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5416" y="827904"/>
            <a:ext cx="11160164" cy="500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Both frameworks provides simple way to saving and loading models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3987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Custom extensions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2509556"/>
            <a:ext cx="5580082" cy="5508961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requires more boilerplate code for custom extensions.</a:t>
            </a:r>
            <a:endParaRPr kumimoji="1" lang="en-US" altLang="ko-KR" b="1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2317250"/>
            <a:ext cx="5911702" cy="589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You can make extensions by simply write an interface and </a:t>
            </a:r>
            <a:r>
              <a:rPr kumimoji="1" lang="en-US" altLang="ko-KR" dirty="0" err="1" smtClean="0"/>
              <a:t>correponding</a:t>
            </a:r>
            <a:r>
              <a:rPr kumimoji="1" lang="en-US" altLang="ko-KR" dirty="0" smtClean="0"/>
              <a:t> implementation for each of the CPU and GPU versions.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5416" y="827904"/>
            <a:ext cx="11160164" cy="955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Building or binding custom extensions written in C, C++ or CUDA is doable </a:t>
            </a:r>
            <a:r>
              <a:rPr kumimoji="1" lang="en-US" altLang="ko-KR" sz="2400" smtClean="0"/>
              <a:t>in both frameworks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6587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Deployment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27904"/>
            <a:ext cx="5856528" cy="5508961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> Serving </a:t>
            </a:r>
            <a:r>
              <a:rPr kumimoji="1" lang="en-US" altLang="ko-KR" dirty="0" smtClean="0"/>
              <a:t>provides a easy way to deploy models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models can be deployed into </a:t>
            </a:r>
            <a:r>
              <a:rPr kumimoji="1" lang="en-US" altLang="ko-KR" dirty="0" err="1" smtClean="0"/>
              <a:t>embeded</a:t>
            </a:r>
            <a:r>
              <a:rPr kumimoji="1" lang="en-US" altLang="ko-KR" dirty="0" smtClean="0"/>
              <a:t> system or mobile platforms.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sz="2400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Provide high performance server-side deployments</a:t>
            </a:r>
            <a:br>
              <a:rPr kumimoji="1" lang="en-US" altLang="ko-KR" dirty="0" smtClean="0"/>
            </a:br>
            <a:endParaRPr kumimoji="1" lang="en-US" altLang="ko-KR" sz="24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support </a:t>
            </a:r>
            <a:r>
              <a:rPr kumimoji="1" lang="en-US" altLang="ko-KR" b="1" dirty="0" smtClean="0"/>
              <a:t>Distributed training</a:t>
            </a:r>
            <a:endParaRPr kumimoji="1" lang="en-US" altLang="ko-KR" sz="2400" b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827904"/>
            <a:ext cx="5911702" cy="589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For a small-scale server-side deployments are easy to wrap using Flask web server.</a:t>
            </a:r>
            <a:br>
              <a:rPr kumimoji="1" lang="en-US" altLang="ko-KR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support </a:t>
            </a:r>
            <a:r>
              <a:rPr kumimoji="1" lang="en-US" altLang="ko-KR" b="1" dirty="0" smtClean="0"/>
              <a:t>Distributed training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60008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Summary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27904"/>
            <a:ext cx="11491784" cy="5893571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Both frameworks provides useful abstractions to reduce repeated codes and speed up the model development.</a:t>
            </a:r>
            <a:endParaRPr kumimoji="1" lang="en-US" altLang="ko-KR" sz="3200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> 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provides flexible dynamic graph definition 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more '</a:t>
            </a:r>
            <a:r>
              <a:rPr kumimoji="1" lang="en-US" altLang="ko-KR" dirty="0" err="1" smtClean="0"/>
              <a:t>pythonic</a:t>
            </a:r>
            <a:r>
              <a:rPr kumimoji="1" lang="en-US" altLang="ko-KR" dirty="0" smtClean="0"/>
              <a:t>' way for developing and debugging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an object-oriented approach.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err="1" smtClean="0"/>
              <a:t>PyTorch</a:t>
            </a:r>
            <a:r>
              <a:rPr kumimoji="1" lang="en-US" altLang="ko-KR" dirty="0" smtClean="0"/>
              <a:t> is better for rapid prototyping in research, and small scale projects.</a:t>
            </a:r>
            <a:endParaRPr kumimoji="1" lang="en-US" altLang="ko-KR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> 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provide great visualization and deployment tools.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A good choice if you develop a model for production and deploying on mobile platforms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is better for large-scale deployments especially when cross-platform and embedded deployment is a consideration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SKT AI Course: Deep Learning Basics by Heung-Il Suk</a:t>
            </a:r>
            <a:endParaRPr kumimoji="1"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60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 smtClean="0">
                <a:solidFill>
                  <a:srgbClr val="222581"/>
                </a:solidFill>
              </a:rPr>
              <a:t>Pytorch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 Tensor</a:t>
            </a:r>
            <a:endParaRPr kumimoji="1" lang="ko-KR" altLang="en-US" sz="4000" b="1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Tensor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endParaRPr kumimoji="1" lang="en-US" altLang="ko-KR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python based deep learning library for researching and developing Deep learning models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origin from </a:t>
            </a:r>
            <a:r>
              <a:rPr kumimoji="1" lang="en-US" altLang="ko-KR" dirty="0" err="1" smtClean="0"/>
              <a:t>lua</a:t>
            </a:r>
            <a:r>
              <a:rPr kumimoji="1" lang="en-US" altLang="ko-KR" dirty="0" smtClean="0"/>
              <a:t>-based deep learning library, Torch.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err="1" smtClean="0"/>
              <a:t>Pytorch</a:t>
            </a:r>
            <a:r>
              <a:rPr kumimoji="1" lang="en-US" altLang="ko-KR" dirty="0" smtClean="0"/>
              <a:t> is written by native python language. (</a:t>
            </a:r>
            <a:r>
              <a:rPr kumimoji="1" lang="en-US" altLang="ko-KR" dirty="0"/>
              <a:t>Not a simple set of wrapper to support </a:t>
            </a:r>
            <a:r>
              <a:rPr kumimoji="1" lang="en-US" altLang="ko-KR" dirty="0" smtClean="0"/>
              <a:t>Python</a:t>
            </a:r>
            <a:r>
              <a:rPr kumimoji="1" lang="en-US" altLang="ko-KR" dirty="0"/>
              <a:t>)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Actively used at Facebook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essentially a GPU enabled version for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with higher-level functionality for building and training deep neural networks. 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877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 smtClean="0">
                <a:solidFill>
                  <a:srgbClr val="222581"/>
                </a:solidFill>
              </a:rPr>
              <a:t>Pytorch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 </a:t>
            </a:r>
            <a:r>
              <a:rPr kumimoji="1" lang="en-US" altLang="ko-KR" sz="4000" b="1" dirty="0" err="1" smtClean="0">
                <a:solidFill>
                  <a:srgbClr val="222581"/>
                </a:solidFill>
              </a:rPr>
              <a:t>Autofrad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 mechanics</a:t>
            </a:r>
            <a:endParaRPr kumimoji="1" lang="ko-KR" altLang="en-US" sz="4000" b="1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1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48839"/>
            <a:ext cx="10515600" cy="1574999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kumimoji="1" lang="en-US" altLang="ko-KR" sz="4000" b="1" dirty="0">
                <a:solidFill>
                  <a:srgbClr val="222581"/>
                </a:solidFill>
              </a:rPr>
              <a:t>Implement Feed-Forward Neural Network with </a:t>
            </a:r>
            <a:r>
              <a:rPr kumimoji="1" lang="en-US" altLang="ko-KR" sz="4000" b="1" dirty="0" err="1" smtClean="0">
                <a:solidFill>
                  <a:srgbClr val="222581"/>
                </a:solidFill>
              </a:rPr>
              <a:t>Pytorch</a:t>
            </a:r>
            <a:endParaRPr kumimoji="1" lang="ko-KR" altLang="en-US" sz="4000" b="1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6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Reference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27904"/>
            <a:ext cx="11491784" cy="5508961"/>
          </a:xfrm>
        </p:spPr>
        <p:txBody>
          <a:bodyPr>
            <a:normAutofit/>
          </a:bodyPr>
          <a:lstStyle/>
          <a:p>
            <a:pPr marL="0" lvl="1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/>
              <a:t>[1] https://</a:t>
            </a:r>
            <a:r>
              <a:rPr kumimoji="1" lang="en-US" altLang="ko-KR" dirty="0" err="1" smtClean="0"/>
              <a:t>medium.com</a:t>
            </a:r>
            <a:r>
              <a:rPr kumimoji="1" lang="en-US" altLang="ko-KR" dirty="0" smtClean="0"/>
              <a:t>/towards-data-science/pytorch-vs-tensorflow-spotting-the-difference-25c75777377b</a:t>
            </a:r>
          </a:p>
          <a:p>
            <a:pPr marL="0" lvl="1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dirty="0"/>
          </a:p>
          <a:p>
            <a:pPr marL="0" lvl="1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smtClean="0"/>
              <a:t>[2</a:t>
            </a:r>
            <a:r>
              <a:rPr kumimoji="1" lang="en-US" altLang="ko-KR" dirty="0"/>
              <a:t>] https://</a:t>
            </a:r>
            <a:r>
              <a:rPr kumimoji="1" lang="en-US" altLang="ko-KR" dirty="0" err="1"/>
              <a:t>awni.github.io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pytorch-tensorflow</a:t>
            </a:r>
            <a:r>
              <a:rPr kumimoji="1" lang="en-US" altLang="ko-KR" dirty="0"/>
              <a:t>/?</a:t>
            </a:r>
            <a:r>
              <a:rPr kumimoji="1" lang="en-US" altLang="ko-KR" dirty="0" err="1"/>
              <a:t>imm_mid</a:t>
            </a:r>
            <a:r>
              <a:rPr kumimoji="1" lang="en-US" altLang="ko-KR" dirty="0"/>
              <a:t>=0f5a8c&amp;cmp=em-data-na-na-newsltr_ai_20170828</a:t>
            </a:r>
            <a:endParaRPr kumimoji="1"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SKT AI Course: Deep Learning Basics by Heung-Il Suk</a:t>
            </a:r>
            <a:endParaRPr kumimoji="1"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683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606440"/>
            <a:ext cx="11491784" cy="3731680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err="1" smtClean="0">
                <a:solidFill>
                  <a:srgbClr val="222581"/>
                </a:solidFill>
              </a:rPr>
              <a:t>Pytorch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 Vs. </a:t>
            </a:r>
            <a:r>
              <a:rPr kumimoji="1" lang="en-US" altLang="ko-KR" b="1" dirty="0" err="1" smtClean="0">
                <a:solidFill>
                  <a:srgbClr val="222581"/>
                </a:solidFill>
              </a:rPr>
              <a:t>Tensorflow</a:t>
            </a:r>
            <a:endParaRPr kumimoji="1" lang="en-US" altLang="ko-KR" b="1" dirty="0" smtClean="0">
              <a:solidFill>
                <a:srgbClr val="222581"/>
              </a:solidFill>
            </a:endParaRP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err="1" smtClean="0">
                <a:solidFill>
                  <a:srgbClr val="222581"/>
                </a:solidFill>
              </a:rPr>
              <a:t>Pytorch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 Tensors</a:t>
            </a:r>
            <a:endParaRPr kumimoji="1" lang="en-US" altLang="ko-KR" b="1" dirty="0" smtClean="0">
              <a:solidFill>
                <a:srgbClr val="222581"/>
              </a:solidFill>
            </a:endParaRP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err="1" smtClean="0">
                <a:solidFill>
                  <a:srgbClr val="222581"/>
                </a:solidFill>
              </a:rPr>
              <a:t>Autograd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 mechanics</a:t>
            </a:r>
            <a:endParaRPr kumimoji="1" lang="en-US" altLang="ko-KR" b="1" dirty="0" smtClean="0">
              <a:solidFill>
                <a:srgbClr val="222581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Implement Feed-Forward 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Neural 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Network with </a:t>
            </a:r>
            <a:r>
              <a:rPr kumimoji="1" lang="en-US" altLang="ko-KR" b="1" dirty="0" err="1" smtClean="0">
                <a:solidFill>
                  <a:srgbClr val="222581"/>
                </a:solidFill>
              </a:rPr>
              <a:t>Pytorch</a:t>
            </a:r>
            <a:endParaRPr kumimoji="1" lang="ko-KR" altLang="en-US" b="1" dirty="0">
              <a:solidFill>
                <a:srgbClr val="222581"/>
              </a:solidFill>
            </a:endParaRP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 smtClean="0">
                <a:solidFill>
                  <a:srgbClr val="222581"/>
                </a:solidFill>
              </a:rPr>
              <a:t>Pytorch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 vs. </a:t>
            </a:r>
            <a:r>
              <a:rPr kumimoji="1" lang="en-US" altLang="ko-KR" sz="4000" b="1" dirty="0" err="1" smtClean="0">
                <a:solidFill>
                  <a:srgbClr val="222581"/>
                </a:solidFill>
              </a:rPr>
              <a:t>Tensorflow</a:t>
            </a:r>
            <a:endParaRPr kumimoji="1" lang="ko-KR" altLang="en-US" sz="4000" b="1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What is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Pytorch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?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endParaRPr kumimoji="1" lang="en-US" altLang="ko-KR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python based deep learning library for researching and developing Deep learning models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origin from </a:t>
            </a:r>
            <a:r>
              <a:rPr kumimoji="1" lang="en-US" altLang="ko-KR" dirty="0" err="1" smtClean="0"/>
              <a:t>lua</a:t>
            </a:r>
            <a:r>
              <a:rPr kumimoji="1" lang="en-US" altLang="ko-KR" dirty="0" smtClean="0"/>
              <a:t>-based deep learning library, Torch.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err="1" smtClean="0"/>
              <a:t>Pytorch</a:t>
            </a:r>
            <a:r>
              <a:rPr kumimoji="1" lang="en-US" altLang="ko-KR" dirty="0" smtClean="0"/>
              <a:t> is written by native python language. (</a:t>
            </a:r>
            <a:r>
              <a:rPr kumimoji="1" lang="en-US" altLang="ko-KR" dirty="0"/>
              <a:t>Not a simple set of wrapper to support </a:t>
            </a:r>
            <a:r>
              <a:rPr kumimoji="1" lang="en-US" altLang="ko-KR" dirty="0" smtClean="0"/>
              <a:t>Python</a:t>
            </a:r>
            <a:r>
              <a:rPr kumimoji="1" lang="en-US" altLang="ko-KR" dirty="0"/>
              <a:t>)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Actively used at Facebook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essentially a GPU enabled version for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with higher-level functionality for building and training deep neural networks. 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2815"/>
            <a:ext cx="2572436" cy="5134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275" y="1022815"/>
            <a:ext cx="2763086" cy="6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What is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Tensorflow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?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a Deep learning library for researching, developing, and distributing </a:t>
            </a:r>
            <a:r>
              <a:rPr kumimoji="1" lang="en-US" altLang="ko-KR" dirty="0"/>
              <a:t>d</a:t>
            </a:r>
            <a:r>
              <a:rPr kumimoji="1" lang="en-US" altLang="ko-KR" dirty="0" smtClean="0"/>
              <a:t>eep learning models.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developed by Google Brain and actively used at Google.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a programming language embedded within Python</a:t>
            </a:r>
            <a:br>
              <a:rPr kumimoji="1" lang="en-US" altLang="ko-KR" dirty="0" smtClean="0"/>
            </a:b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codes are complied into a graph by Python and then run by the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execution engine)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582" y="1065816"/>
            <a:ext cx="1537818" cy="1310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120" y="1270572"/>
            <a:ext cx="3134360" cy="9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- Adoption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010196"/>
            <a:ext cx="5580082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endParaRPr kumimoji="1" lang="en-US" altLang="ko-KR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quickly getting its momentum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still in beta version (currently v. 0.2.0)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nice documentation and official tutorials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several computer vision architectures available</a:t>
            </a:r>
            <a:endParaRPr kumimoji="1" lang="en-US" altLang="ko-KR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95416" y="1010196"/>
            <a:ext cx="5580082" cy="525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endParaRPr kumimoji="1" lang="en-US" altLang="ko-KR" b="1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well documented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many users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many tutorials are available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hundreds of implemented and trained models on </a:t>
            </a:r>
            <a:r>
              <a:rPr kumimoji="1" lang="en-US" altLang="ko-KR" dirty="0" err="1" smtClean="0"/>
              <a:t>github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895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Graph definition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2188527"/>
            <a:ext cx="5580082" cy="4148337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/>
              <a:t>Tensorflow</a:t>
            </a: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Use </a:t>
            </a:r>
            <a:r>
              <a:rPr kumimoji="1" lang="en-US" altLang="ko-KR" b="1" dirty="0" smtClean="0"/>
              <a:t>Static graph </a:t>
            </a:r>
            <a:br>
              <a:rPr kumimoji="1" lang="en-US" altLang="ko-KR" b="1" dirty="0" smtClean="0"/>
            </a:br>
            <a:r>
              <a:rPr kumimoji="1" lang="en-US" altLang="ko-KR" dirty="0" smtClean="0"/>
              <a:t>(Graph </a:t>
            </a:r>
            <a:r>
              <a:rPr kumimoji="1" lang="en-US" altLang="ko-KR" dirty="0"/>
              <a:t>is defined before a model can run</a:t>
            </a:r>
            <a:r>
              <a:rPr kumimoji="1" lang="en-US" altLang="ko-KR" dirty="0" smtClean="0"/>
              <a:t>.)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All communication is performed via </a:t>
            </a:r>
            <a:r>
              <a:rPr kumimoji="1" lang="en-US" altLang="ko-KR" b="1" dirty="0" err="1" smtClean="0"/>
              <a:t>tf.session</a:t>
            </a:r>
            <a:r>
              <a:rPr kumimoji="1" lang="en-US" altLang="ko-KR" dirty="0" smtClean="0"/>
              <a:t> and </a:t>
            </a:r>
            <a:r>
              <a:rPr kumimoji="1" lang="en-US" altLang="ko-KR" b="1" dirty="0" err="1" smtClean="0"/>
              <a:t>tf.Placeholder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support limited dynamic inputs</a:t>
            </a:r>
            <a:endParaRPr kumimoji="1" lang="en-US" altLang="ko-KR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2169043"/>
            <a:ext cx="5911702" cy="455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Use </a:t>
            </a:r>
            <a:r>
              <a:rPr kumimoji="1" lang="en-US" altLang="ko-KR" b="1" dirty="0" smtClean="0"/>
              <a:t>Dynamic graph </a:t>
            </a:r>
            <a:br>
              <a:rPr kumimoji="1" lang="en-US" altLang="ko-KR" b="1" dirty="0" smtClean="0"/>
            </a:br>
            <a:r>
              <a:rPr kumimoji="1" lang="en-US" altLang="ko-KR" dirty="0" smtClean="0"/>
              <a:t>(Graphs can be defined, changed, and executed as model runs)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Being</a:t>
            </a:r>
            <a:r>
              <a:rPr kumimoji="1" lang="en-US" altLang="ko-KR" b="1" dirty="0" smtClean="0"/>
              <a:t> tightly integrated with Python </a:t>
            </a:r>
            <a:r>
              <a:rPr kumimoji="1" lang="en-US" altLang="ko-KR" dirty="0" smtClean="0"/>
              <a:t>language, give more native and free way to work with models.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Dynamic neural net like RNNs can benefit from this dynamic approach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395416" y="13184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5416" y="827904"/>
            <a:ext cx="11160164" cy="1341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Both frameworks operate on tensors and view models as a directed acyclic graph(DAG). 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They are different in a way to define DAGs.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2829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Data loading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560767"/>
            <a:ext cx="5580082" cy="5508961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relatively not intuitive for data loading.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adding preprocessing code in parallel into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graph is not straight-forward.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1583468"/>
            <a:ext cx="5911702" cy="589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APIs for data loading are well designed.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a data loader takes a dataset and produces an iterator over the dataset.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Parallelizing data loading is simple.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427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Debugging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560767"/>
            <a:ext cx="5580082" cy="5508961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Need to use a special debugging tool, </a:t>
            </a:r>
            <a:r>
              <a:rPr kumimoji="1" lang="en-US" altLang="ko-KR" b="1" dirty="0" err="1" smtClean="0"/>
              <a:t>tfdbg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tfdbg</a:t>
            </a:r>
            <a:r>
              <a:rPr kumimoji="1" lang="en-US" altLang="ko-KR" b="1" dirty="0" smtClean="0"/>
              <a:t> </a:t>
            </a:r>
            <a:r>
              <a:rPr kumimoji="1" lang="en-US" altLang="ko-KR" dirty="0" smtClean="0"/>
              <a:t>allows to evaluate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expressions at runtime and browse all tensors and operations in session scope.</a:t>
            </a:r>
            <a:endParaRPr kumimoji="1" lang="en-US" altLang="ko-KR" b="1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1583468"/>
            <a:ext cx="5911702" cy="589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Graph is defined at runtime 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You can use your favorite Python debugging tools such as </a:t>
            </a:r>
            <a:r>
              <a:rPr kumimoji="1" lang="en-US" altLang="ko-KR" b="1" dirty="0" err="1" smtClean="0"/>
              <a:t>pdb</a:t>
            </a:r>
            <a:r>
              <a:rPr kumimoji="1" lang="en-US" altLang="ko-KR" b="1" dirty="0" smtClean="0"/>
              <a:t>, </a:t>
            </a:r>
            <a:r>
              <a:rPr kumimoji="1" lang="en-US" altLang="ko-KR" b="1" dirty="0" err="1" smtClean="0"/>
              <a:t>ipdb</a:t>
            </a:r>
            <a:r>
              <a:rPr kumimoji="1" lang="en-US" altLang="ko-KR" b="1" dirty="0" smtClean="0"/>
              <a:t>, </a:t>
            </a:r>
            <a:r>
              <a:rPr kumimoji="1" lang="en-US" altLang="ko-KR" b="1" dirty="0" err="1" smtClean="0"/>
              <a:t>Pycharm</a:t>
            </a:r>
            <a:r>
              <a:rPr kumimoji="1" lang="en-US" altLang="ko-KR" b="1" dirty="0" smtClean="0"/>
              <a:t> debuggers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92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637</Words>
  <Application>Microsoft Macintosh PowerPoint</Application>
  <PresentationFormat>와이드스크린</PresentationFormat>
  <Paragraphs>195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Britannic Bold</vt:lpstr>
      <vt:lpstr>Cooper Black</vt:lpstr>
      <vt:lpstr>Courier</vt:lpstr>
      <vt:lpstr>Mangal</vt:lpstr>
      <vt:lpstr>Arial</vt:lpstr>
      <vt:lpstr>Office 테마</vt:lpstr>
      <vt:lpstr>Practice 2 Perceptron &amp; Feed-Forward Neural Networks</vt:lpstr>
      <vt:lpstr>Contents</vt:lpstr>
      <vt:lpstr>Pytorch vs. Tensorflow</vt:lpstr>
      <vt:lpstr>What is Pytorch?</vt:lpstr>
      <vt:lpstr>What is Tensorflow?</vt:lpstr>
      <vt:lpstr>Difference - Adoption</vt:lpstr>
      <vt:lpstr>Difference – Graph definition</vt:lpstr>
      <vt:lpstr>Difference – Data loading</vt:lpstr>
      <vt:lpstr>Difference – Debugging</vt:lpstr>
      <vt:lpstr>Difference – Visualization</vt:lpstr>
      <vt:lpstr>Difference – Serialization</vt:lpstr>
      <vt:lpstr>Difference – Custom extensions</vt:lpstr>
      <vt:lpstr>Difference – Deployment</vt:lpstr>
      <vt:lpstr>Summary</vt:lpstr>
      <vt:lpstr>Pytorch Tensor</vt:lpstr>
      <vt:lpstr>Tensor</vt:lpstr>
      <vt:lpstr>Pytorch Autofrad mechanics</vt:lpstr>
      <vt:lpstr>Implement Feed-Forward Neural Network with Pytorch</vt:lpstr>
      <vt:lpstr>Reference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23</cp:revision>
  <dcterms:created xsi:type="dcterms:W3CDTF">2017-09-15T18:10:08Z</dcterms:created>
  <dcterms:modified xsi:type="dcterms:W3CDTF">2017-09-16T09:14:05Z</dcterms:modified>
</cp:coreProperties>
</file>