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481"/>
    <a:srgbClr val="DF227B"/>
    <a:srgbClr val="0020B4"/>
    <a:srgbClr val="1E3DB4"/>
    <a:srgbClr val="222581"/>
    <a:srgbClr val="BA0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60"/>
    <p:restoredTop sz="94656"/>
  </p:normalViewPr>
  <p:slideViewPr>
    <p:cSldViewPr snapToGrid="0" snapToObjects="1">
      <p:cViewPr varScale="1">
        <p:scale>
          <a:sx n="104" d="100"/>
          <a:sy n="104" d="100"/>
        </p:scale>
        <p:origin x="24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4596B-9A7B-DC4F-81E8-A9F94D9D926E}" type="datetimeFigureOut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25F5A-3B71-6349-B450-6D179EA5A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10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887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9284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57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761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01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04E-3A7B-CB4E-A07E-DA9E522294ED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38200" y="1879292"/>
            <a:ext cx="10515600" cy="1325563"/>
          </a:xfrm>
        </p:spPr>
        <p:txBody>
          <a:bodyPr/>
          <a:lstStyle>
            <a:lvl1pPr algn="ct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2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D529-5BC2-CA4B-8EDA-2F62141EB15F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42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D01-7904-7F46-9EAF-A99AD9563ABF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13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1254-D30F-E443-B058-677F77DBB29C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AD51-8BEA-4049-AA0C-7229ED7C6484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960D-4C3D-6A44-A753-3BC358D4232E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0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5941-7B3B-6946-B286-09FC43BFD012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7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05E-B13E-8744-86BE-90F73818B2DC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E762-09EA-D042-B4FE-44AC12DC16EF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0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93D-E2AA-4546-A68E-611AFFA83616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06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0F93-1FE6-C74E-96BA-9B581C77F872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60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03CB-A68E-B040-8B4C-1351696851A1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0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05931"/>
            <a:ext cx="9144000" cy="15000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600" b="1" dirty="0" smtClean="0">
                <a:solidFill>
                  <a:srgbClr val="1E3DB4"/>
                </a:solidFill>
              </a:rPr>
              <a:t>Practice 1</a:t>
            </a:r>
            <a:r>
              <a:rPr kumimoji="1" lang="en-US" altLang="ko-KR" sz="2800" b="1" dirty="0" smtClean="0">
                <a:solidFill>
                  <a:srgbClr val="1E3DB4"/>
                </a:solidFill>
              </a:rPr>
              <a:t/>
            </a:r>
            <a:br>
              <a:rPr kumimoji="1" lang="en-US" altLang="ko-KR" sz="2800" b="1" dirty="0" smtClean="0">
                <a:solidFill>
                  <a:srgbClr val="1E3DB4"/>
                </a:solidFill>
              </a:rPr>
            </a:br>
            <a:r>
              <a:rPr kumimoji="1" lang="en-US" altLang="ko-KR" sz="2800" b="1" dirty="0" smtClean="0">
                <a:solidFill>
                  <a:srgbClr val="1E3DB4"/>
                </a:solidFill>
              </a:rPr>
              <a:t>Perceptron &amp; Feed-Forward Neural Networks</a:t>
            </a:r>
            <a:endParaRPr kumimoji="1" lang="ko-KR" altLang="en-US" sz="2800" b="1" dirty="0">
              <a:solidFill>
                <a:srgbClr val="1E3DB4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3447535" y="2823561"/>
            <a:ext cx="5296930" cy="3021183"/>
          </a:xfrm>
        </p:spPr>
        <p:txBody>
          <a:bodyPr>
            <a:normAutofit fontScale="92500"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dirty="0" smtClean="0"/>
              <a:t>Heung-Il Suk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>
                <a:solidFill>
                  <a:srgbClr val="222581"/>
                </a:solidFill>
              </a:rPr>
              <a:t>hisuk@korea.ac.kr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>
                <a:solidFill>
                  <a:srgbClr val="222581"/>
                </a:solidFill>
              </a:rPr>
              <a:t>http://www.ku-milab.org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>
                <a:solidFill>
                  <a:srgbClr val="222581"/>
                </a:solidFill>
              </a:rPr>
              <a:t/>
            </a:r>
            <a:br>
              <a:rPr kumimoji="1" lang="en-US" altLang="ko-KR" sz="1800" dirty="0" smtClean="0">
                <a:solidFill>
                  <a:srgbClr val="222581"/>
                </a:solidFill>
              </a:rPr>
            </a:b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Department of Brain and Cognitive Engineering,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Korea University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September 00, 2017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dirty="0">
              <a:solidFill>
                <a:srgbClr val="222581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4040659" y="518984"/>
            <a:ext cx="441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>
                <a:solidFill>
                  <a:srgbClr val="BA0F4C"/>
                </a:solidFill>
              </a:rPr>
              <a:t>[SKT AI Course: Deep Learning Basics]</a:t>
            </a:r>
            <a:endParaRPr kumimoji="1" lang="ko-KR" altLang="en-US" b="1" dirty="0">
              <a:solidFill>
                <a:srgbClr val="BA0F4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908" y="2823561"/>
            <a:ext cx="1554480" cy="9387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564" y="2823560"/>
            <a:ext cx="973528" cy="131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4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Contents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606440"/>
            <a:ext cx="11491784" cy="3731680"/>
          </a:xfrm>
        </p:spPr>
        <p:txBody>
          <a:bodyPr/>
          <a:lstStyle/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dirty="0" smtClean="0">
                <a:solidFill>
                  <a:srgbClr val="222581"/>
                </a:solidFill>
              </a:rPr>
              <a:t>Rosenblatt’s Perceptron with Vanilla Gradient </a:t>
            </a:r>
            <a:r>
              <a:rPr kumimoji="1" lang="en-US" altLang="ko-KR" dirty="0" smtClean="0">
                <a:solidFill>
                  <a:srgbClr val="222581"/>
                </a:solidFill>
              </a:rPr>
              <a:t>Descent</a:t>
            </a:r>
            <a:endParaRPr kumimoji="1" lang="en-US" altLang="ko-KR" dirty="0" smtClean="0">
              <a:solidFill>
                <a:srgbClr val="222581"/>
              </a:solidFill>
            </a:endParaRPr>
          </a:p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dirty="0" err="1" smtClean="0">
                <a:solidFill>
                  <a:srgbClr val="222581"/>
                </a:solidFill>
              </a:rPr>
              <a:t>Widrow</a:t>
            </a:r>
            <a:r>
              <a:rPr kumimoji="1" lang="en-US" altLang="ko-KR" dirty="0" smtClean="0">
                <a:solidFill>
                  <a:srgbClr val="222581"/>
                </a:solidFill>
              </a:rPr>
              <a:t>-Hoff’s Perceptron with Vanilla Gradient </a:t>
            </a:r>
            <a:r>
              <a:rPr kumimoji="1" lang="en-US" altLang="ko-KR" dirty="0" smtClean="0">
                <a:solidFill>
                  <a:srgbClr val="222581"/>
                </a:solidFill>
              </a:rPr>
              <a:t>Descent</a:t>
            </a:r>
            <a:endParaRPr kumimoji="1" lang="en-US" altLang="ko-KR" dirty="0" smtClean="0">
              <a:solidFill>
                <a:srgbClr val="222581"/>
              </a:solidFill>
            </a:endParaRPr>
          </a:p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dirty="0" err="1" smtClean="0">
                <a:solidFill>
                  <a:srgbClr val="222581"/>
                </a:solidFill>
              </a:rPr>
              <a:t>Widrow</a:t>
            </a:r>
            <a:r>
              <a:rPr kumimoji="1" lang="en-US" altLang="ko-KR" dirty="0" smtClean="0">
                <a:solidFill>
                  <a:srgbClr val="222581"/>
                </a:solidFill>
              </a:rPr>
              <a:t>-Hoff’s Perceptron with </a:t>
            </a:r>
            <a:r>
              <a:rPr kumimoji="1" lang="en-US" altLang="ko-KR" dirty="0" smtClean="0">
                <a:solidFill>
                  <a:srgbClr val="222581"/>
                </a:solidFill>
              </a:rPr>
              <a:t>Stochastic Gradient Descent</a:t>
            </a:r>
          </a:p>
          <a:p>
            <a:pPr marL="514350" marR="0" lvl="0" indent="-5143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dirty="0" smtClean="0">
                <a:solidFill>
                  <a:srgbClr val="222581"/>
                </a:solidFill>
              </a:rPr>
              <a:t>Feed-Forward Neural Network</a:t>
            </a:r>
            <a:endParaRPr kumimoji="1" lang="ko-KR" altLang="en-US" dirty="0">
              <a:solidFill>
                <a:srgbClr val="222581"/>
              </a:solidFill>
            </a:endParaRPr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145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dirty="0" smtClean="0">
                <a:solidFill>
                  <a:srgbClr val="222581"/>
                </a:solidFill>
              </a:rPr>
              <a:t>Rosenblatt’s Perceptron </a:t>
            </a:r>
            <a:br>
              <a:rPr kumimoji="1" lang="en-US" altLang="ko-KR" sz="4000" dirty="0" smtClean="0">
                <a:solidFill>
                  <a:srgbClr val="222581"/>
                </a:solidFill>
              </a:rPr>
            </a:br>
            <a:r>
              <a:rPr kumimoji="1" lang="en-US" altLang="ko-KR" sz="4000" dirty="0" smtClean="0">
                <a:solidFill>
                  <a:srgbClr val="222581"/>
                </a:solidFill>
              </a:rPr>
              <a:t>with Vanilla Gradient Descent</a:t>
            </a:r>
            <a:endParaRPr kumimoji="1" lang="ko-KR" altLang="en-US" sz="4000" dirty="0">
              <a:solidFill>
                <a:srgbClr val="1E3DB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err="1" smtClean="0">
                <a:solidFill>
                  <a:srgbClr val="1E3DB4"/>
                </a:solidFill>
              </a:rPr>
              <a:t>dd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085303"/>
            <a:ext cx="11491784" cy="5251561"/>
          </a:xfrm>
        </p:spPr>
        <p:txBody>
          <a:bodyPr/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err="1" smtClean="0"/>
              <a:t>dd</a:t>
            </a:r>
            <a:endParaRPr kumimoji="1" lang="ko-KR" altLang="en-US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108" y="793097"/>
            <a:ext cx="11491784" cy="5251561"/>
          </a:xfrm>
        </p:spPr>
        <p:txBody>
          <a:bodyPr/>
          <a:lstStyle/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>
              <a:solidFill>
                <a:srgbClr val="222581"/>
              </a:solidFill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 smtClean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Thank you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 smtClean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For your attention!!!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1" dirty="0" smtClean="0">
                <a:latin typeface="Britannic Bold" charset="0"/>
                <a:ea typeface="Britannic Bold" charset="0"/>
                <a:cs typeface="Britannic Bold" charset="0"/>
              </a:rPr>
              <a:t>(Q &amp; A)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hisuk</a:t>
            </a:r>
            <a:r>
              <a:rPr kumimoji="1" lang="en-US" altLang="ko-KR" dirty="0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 (AT) </a:t>
            </a:r>
            <a:r>
              <a:rPr kumimoji="1" lang="en-US" altLang="ko-KR" dirty="0" err="1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korea.ac.kr</a:t>
            </a:r>
            <a:endParaRPr kumimoji="1" lang="en-US" altLang="ko-KR" dirty="0" smtClean="0">
              <a:solidFill>
                <a:srgbClr val="DF227B"/>
              </a:solidFill>
              <a:latin typeface="Cooper Black" charset="0"/>
              <a:ea typeface="Cooper Black" charset="0"/>
              <a:cs typeface="Cooper Black" charset="0"/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dirty="0" smtClean="0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kumimoji="1" lang="en-US" altLang="ko-KR" sz="2400" dirty="0" err="1" smtClean="0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www.ku-milab.org</a:t>
            </a:r>
            <a:endParaRPr kumimoji="1" lang="ko-KR" altLang="en-US" sz="2400" dirty="0">
              <a:solidFill>
                <a:srgbClr val="20248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30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100</Words>
  <Application>Microsoft Macintosh PowerPoint</Application>
  <PresentationFormat>와이드스크린</PresentationFormat>
  <Paragraphs>39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Britannic Bold</vt:lpstr>
      <vt:lpstr>Cooper Black</vt:lpstr>
      <vt:lpstr>Courier</vt:lpstr>
      <vt:lpstr>Arial</vt:lpstr>
      <vt:lpstr>Office 테마</vt:lpstr>
      <vt:lpstr>Practice 1 Perceptron &amp; Feed-Forward Neural Networks</vt:lpstr>
      <vt:lpstr>Contents</vt:lpstr>
      <vt:lpstr>Rosenblatt’s Perceptron  with Vanilla Gradient Descent</vt:lpstr>
      <vt:lpstr>dd</vt:lpstr>
      <vt:lpstr>PowerPoint 프레젠테이션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Basics</dc:title>
  <dc:creator>JUNSIK CHOI</dc:creator>
  <cp:lastModifiedBy>JUNSIK CHOI</cp:lastModifiedBy>
  <cp:revision>6</cp:revision>
  <dcterms:created xsi:type="dcterms:W3CDTF">2017-09-15T18:10:08Z</dcterms:created>
  <dcterms:modified xsi:type="dcterms:W3CDTF">2017-09-15T19:08:16Z</dcterms:modified>
</cp:coreProperties>
</file>