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ppt/webextensions/webextension7.xml" ContentType="application/vnd.ms-office.webextension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9.xml" ContentType="application/vnd.ms-office.webextension+xml"/>
  <Override PartName="/ppt/notesSlides/notesSlide18.xml" ContentType="application/vnd.openxmlformats-officedocument.presentationml.notesSlide+xml"/>
  <Override PartName="/ppt/webextensions/webextension10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9" r:id="rId4"/>
    <p:sldId id="278" r:id="rId5"/>
    <p:sldId id="269" r:id="rId6"/>
    <p:sldId id="270" r:id="rId7"/>
    <p:sldId id="271" r:id="rId8"/>
    <p:sldId id="272" r:id="rId9"/>
    <p:sldId id="265" r:id="rId10"/>
    <p:sldId id="273" r:id="rId11"/>
    <p:sldId id="276" r:id="rId12"/>
    <p:sldId id="275" r:id="rId13"/>
    <p:sldId id="277" r:id="rId14"/>
    <p:sldId id="266" r:id="rId15"/>
    <p:sldId id="262" r:id="rId16"/>
    <p:sldId id="260" r:id="rId17"/>
    <p:sldId id="279" r:id="rId18"/>
    <p:sldId id="280" r:id="rId19"/>
    <p:sldId id="282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9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9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0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5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#4: Transfer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Fine-tuning, Pre-trained Model as 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20,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7630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Train_model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868853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#3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2320120"/>
            <a:ext cx="5554639" cy="3002722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Task 3.1 </a:t>
            </a:r>
            <a:br>
              <a:rPr kumimoji="1" lang="en-US" altLang="ko-KR" sz="2400" dirty="0" smtClean="0"/>
            </a:br>
            <a:r>
              <a:rPr lang="pl-PL" altLang="ko-KR" sz="2400" dirty="0" smtClean="0"/>
              <a:t>Read </a:t>
            </a:r>
            <a:r>
              <a:rPr lang="pl-PL" altLang="ko-KR" sz="2400" i="1" dirty="0" err="1" smtClean="0"/>
              <a:t>train_model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and </a:t>
            </a:r>
            <a:r>
              <a:rPr lang="pl-PL" altLang="ko-KR" sz="2400" i="1" dirty="0" err="1" smtClean="0"/>
              <a:t>exp_lr_scheduler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in </a:t>
            </a:r>
            <a:r>
              <a:rPr lang="pl-PL" altLang="ko-KR" sz="2400" dirty="0" err="1" smtClean="0"/>
              <a:t>functions.py</a:t>
            </a:r>
            <a:endParaRPr lang="pl-PL" altLang="ko-KR" sz="2400" dirty="0" smtClean="0"/>
          </a:p>
          <a:p>
            <a:endParaRPr lang="pl-PL" altLang="ko-KR" sz="2400" dirty="0"/>
          </a:p>
          <a:p>
            <a:r>
              <a:rPr lang="pl-PL" altLang="ko-KR" sz="2400" dirty="0" err="1" smtClean="0"/>
              <a:t>Task</a:t>
            </a:r>
            <a:r>
              <a:rPr lang="pl-PL" altLang="ko-KR" sz="2400" dirty="0" smtClean="0"/>
              <a:t> 3.2</a:t>
            </a:r>
            <a:br>
              <a:rPr lang="pl-PL" altLang="ko-KR" sz="2400" dirty="0" smtClean="0"/>
            </a:br>
            <a:r>
              <a:rPr lang="pl-PL" altLang="ko-KR" sz="2400" dirty="0" smtClean="0"/>
              <a:t>Write </a:t>
            </a:r>
            <a:r>
              <a:rPr lang="pl-PL" altLang="ko-KR" sz="2400" dirty="0" err="1" smtClean="0"/>
              <a:t>your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own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codes</a:t>
            </a:r>
            <a:r>
              <a:rPr lang="pl-PL" altLang="ko-KR" sz="2400" dirty="0" smtClean="0"/>
              <a:t> to </a:t>
            </a:r>
            <a:r>
              <a:rPr lang="pl-PL" altLang="ko-KR" sz="2400" dirty="0" err="1" smtClean="0"/>
              <a:t>train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model_ft</a:t>
            </a:r>
            <a:r>
              <a:rPr lang="pl-PL" altLang="ko-KR" sz="2400" dirty="0" smtClean="0"/>
              <a:t> in </a:t>
            </a:r>
            <a:r>
              <a:rPr lang="pl-PL" altLang="ko-KR" sz="2400" dirty="0" err="1" smtClean="0"/>
              <a:t>finetuning.py</a:t>
            </a:r>
            <a:endParaRPr lang="pl-PL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106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Fine-tuning 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#from </a:t>
            </a:r>
            <a:r>
              <a:rPr kumimoji="1" lang="en-US" altLang="ko-KR" dirty="0" err="1"/>
              <a:t>feature_extractor</a:t>
            </a:r>
            <a:r>
              <a:rPr kumimoji="1" lang="en-US" altLang="ko-KR" dirty="0"/>
              <a:t> import </a:t>
            </a:r>
            <a:r>
              <a:rPr kumimoji="1" lang="en-US" altLang="ko-KR" dirty="0" err="1" smtClean="0"/>
              <a:t>feature_extract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</a:t>
            </a:r>
            <a:r>
              <a:rPr kumimoji="1" lang="en-US" altLang="ko-KR" dirty="0" err="1" smtClean="0"/>
              <a:t>feature_extract</a:t>
            </a:r>
            <a:r>
              <a:rPr kumimoji="1" lang="en-US" altLang="ko-KR" dirty="0" smtClean="0"/>
              <a:t>()</a:t>
            </a:r>
            <a:br>
              <a:rPr kumimoji="1" lang="en-US" altLang="ko-KR" dirty="0" smtClean="0"/>
            </a:b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Model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as a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Feature Extractor</a:t>
            </a:r>
            <a:endParaRPr kumimoji="1" lang="en-US" altLang="ko-KR" sz="4000" b="1" dirty="0">
              <a:solidFill>
                <a:srgbClr val="22258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Use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ResNet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as Feature Extractor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This time, we will use ResNet-18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Not fine-tuning existing model, we freeze the ResNet-18 except the last layer..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pre-trained model only act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last layer (fully-connected layer) is the only layer to be trained.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#4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feature_extractor.py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12129"/>
            <a:ext cx="11491784" cy="772929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If </a:t>
            </a:r>
            <a:r>
              <a:rPr kumimoji="1" lang="en-US" altLang="ko-KR" sz="2400" b="1" i="1" dirty="0" err="1" smtClean="0"/>
              <a:t>requires_grad</a:t>
            </a:r>
            <a:r>
              <a:rPr kumimoji="1" lang="en-US" altLang="ko-KR" sz="2400" b="1" i="1" dirty="0" smtClean="0"/>
              <a:t> = False </a:t>
            </a:r>
            <a:r>
              <a:rPr kumimoji="1" lang="en-US" altLang="ko-KR" sz="2400" dirty="0" smtClean="0"/>
              <a:t>for a certain parameter, the parameter is not affected during backpropagation.</a:t>
            </a:r>
          </a:p>
          <a:p>
            <a:r>
              <a:rPr kumimoji="1" lang="en-US" altLang="ko-KR" sz="2400" dirty="0" smtClean="0"/>
              <a:t>You can see the parameters of the model through </a:t>
            </a:r>
            <a:r>
              <a:rPr kumimoji="1" lang="en-US" altLang="ko-KR" sz="2400" b="1" i="1" dirty="0" err="1" smtClean="0"/>
              <a:t>model.parameters</a:t>
            </a:r>
            <a:r>
              <a:rPr kumimoji="1" lang="en-US" altLang="ko-KR" sz="2400" b="1" i="1" dirty="0" smtClean="0"/>
              <a:t>()</a:t>
            </a:r>
            <a:endParaRPr lang="pl-PL" altLang="ko-KR" sz="2400" b="1" i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69226"/>
                  </p:ext>
                </p:extLst>
              </p:nvPr>
            </p:nvGraphicFramePr>
            <p:xfrm>
              <a:off x="395416" y="2244529"/>
              <a:ext cx="11491784" cy="43200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2244529"/>
                <a:ext cx="11491784" cy="432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 the last layer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 #</a:t>
            </a:r>
            <a:r>
              <a:rPr kumimoji="1" lang="en-US" altLang="ko-KR" dirty="0" err="1"/>
              <a:t>finetuning</a:t>
            </a:r>
            <a:r>
              <a:rPr kumimoji="1" lang="en-US" altLang="ko-KR" dirty="0" smtClean="0"/>
              <a:t>()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Model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as a Feature Extractor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>
            <a:normAutofit fontScale="92500"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18-layer </a:t>
            </a:r>
            <a:r>
              <a:rPr kumimoji="1" lang="en-US" altLang="ko-KR" dirty="0" err="1" smtClean="0"/>
              <a:t>ResNet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Originally Trained with ImageNet with 1,000 Classes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Use residual connection for efficient training and better performance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Top-1 error on ImageNet validation: 27.88%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For detailed architecture </a:t>
            </a:r>
            <a:r>
              <a:rPr kumimoji="1" lang="en-US" altLang="ko-KR" dirty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  <a:hlinkClick r:id="rId3" invalidUrl="https://www.dropbox.com/s/a3pfdpb4pls8n8g/ResNet-18 %E2%80%94 Netscope CNN Analyzer.pdf?dl=0"/>
              </a:rPr>
              <a:t>Pretrained_ResNet_Structure</a:t>
            </a:r>
            <a:endParaRPr kumimoji="1" lang="en-US" altLang="ko-KR" dirty="0" smtClean="0">
              <a:sym typeface="Wingdings"/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>
                <a:sym typeface="Wingdings"/>
              </a:rPr>
              <a:t>We will fine-tune this model to classify </a:t>
            </a:r>
            <a:r>
              <a:rPr kumimoji="1" lang="en-US" altLang="ko-KR" dirty="0" smtClean="0">
                <a:sym typeface="Wingdings"/>
              </a:rPr>
              <a:t>Bee/Ant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3816"/>
          <a:stretch/>
        </p:blipFill>
        <p:spPr>
          <a:xfrm>
            <a:off x="8160939" y="3605049"/>
            <a:ext cx="3840562" cy="2212656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447054" y="6009248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Figure 1. Residual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#1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data_load.py</a:t>
            </a:r>
            <a:endParaRPr kumimoji="1"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842556"/>
                  </p:ext>
                </p:extLst>
              </p:nvPr>
            </p:nvGraphicFramePr>
            <p:xfrm>
              <a:off x="395416" y="924909"/>
              <a:ext cx="11491784" cy="51073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924909"/>
                <a:ext cx="11491784" cy="5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i="1" dirty="0" err="1" smtClean="0"/>
              <a:t>load_state_dict</a:t>
            </a:r>
            <a:r>
              <a:rPr kumimoji="1" lang="en-US" altLang="ko-KR" i="1" dirty="0" smtClean="0"/>
              <a:t>(</a:t>
            </a:r>
            <a:r>
              <a:rPr kumimoji="1" lang="en-US" altLang="ko-KR" i="1" dirty="0" err="1" smtClean="0"/>
              <a:t>state_dict</a:t>
            </a:r>
            <a:r>
              <a:rPr kumimoji="1" lang="en-US" altLang="ko-KR" i="1" dirty="0" smtClean="0"/>
              <a:t>)</a:t>
            </a:r>
            <a:endParaRPr kumimoji="1" lang="en-US" altLang="ko-KR" i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3350953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#2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960168"/>
            <a:ext cx="5315712" cy="5251561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Task 2.1 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Using </a:t>
            </a:r>
            <a:r>
              <a:rPr kumimoji="1" lang="en-US" altLang="ko-KR" sz="2000" i="1" dirty="0" err="1" smtClean="0"/>
              <a:t>load_state_dict</a:t>
            </a:r>
            <a:r>
              <a:rPr kumimoji="1" lang="en-US" altLang="ko-KR" sz="2000" dirty="0" smtClean="0"/>
              <a:t>,</a:t>
            </a:r>
            <a:br>
              <a:rPr kumimoji="1" lang="en-US" altLang="ko-KR" sz="2000" dirty="0" smtClean="0"/>
            </a:br>
            <a:r>
              <a:rPr lang="pl-PL" altLang="ko-KR" sz="2000" dirty="0" err="1" smtClean="0"/>
              <a:t>Copy</a:t>
            </a:r>
            <a:r>
              <a:rPr lang="pl-PL" altLang="ko-KR" sz="2000" dirty="0"/>
              <a:t> </a:t>
            </a:r>
            <a:r>
              <a:rPr lang="pl-PL" altLang="ko-KR" sz="2000" dirty="0" err="1" smtClean="0"/>
              <a:t>parameters</a:t>
            </a:r>
            <a:r>
              <a:rPr lang="pl-PL" altLang="ko-KR" sz="2000" dirty="0"/>
              <a:t> from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b="1" dirty="0" smtClean="0"/>
              <a:t>'./</a:t>
            </a:r>
            <a:r>
              <a:rPr lang="pl-PL" altLang="ko-KR" sz="2000" b="1" dirty="0"/>
              <a:t>data/</a:t>
            </a:r>
            <a:r>
              <a:rPr lang="pl-PL" altLang="ko-KR" sz="2000" b="1" dirty="0" err="1"/>
              <a:t>models</a:t>
            </a:r>
            <a:r>
              <a:rPr lang="pl-PL" altLang="ko-KR" sz="2000" b="1" dirty="0"/>
              <a:t>/resnet18-5c106cde.pth'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dirty="0" smtClean="0"/>
              <a:t>to </a:t>
            </a:r>
            <a:r>
              <a:rPr lang="pl-PL" altLang="ko-KR" sz="2000" dirty="0" err="1" smtClean="0"/>
              <a:t>model_ft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smtClean="0"/>
              <a:t>** </a:t>
            </a:r>
            <a:r>
              <a:rPr lang="pl-PL" altLang="ko-KR" sz="2000" dirty="0" err="1" smtClean="0"/>
              <a:t>Check</a:t>
            </a:r>
            <a:r>
              <a:rPr lang="pl-PL" altLang="ko-KR" sz="2000" dirty="0" smtClean="0"/>
              <a:t> How we </a:t>
            </a:r>
            <a:r>
              <a:rPr lang="pl-PL" altLang="ko-KR" sz="2000" dirty="0" err="1" smtClean="0"/>
              <a:t>change</a:t>
            </a:r>
            <a:r>
              <a:rPr lang="pl-PL" altLang="ko-KR" sz="2000" dirty="0" smtClean="0"/>
              <a:t> </a:t>
            </a:r>
            <a:r>
              <a:rPr lang="pl-PL" altLang="ko-KR" sz="2000" b="1" dirty="0" smtClean="0"/>
              <a:t>the </a:t>
            </a:r>
            <a:r>
              <a:rPr lang="pl-PL" altLang="ko-KR" sz="2000" b="1" dirty="0" err="1" smtClean="0"/>
              <a:t>last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 (</a:t>
            </a:r>
            <a:r>
              <a:rPr lang="pl-PL" altLang="ko-KR" sz="2000" b="1" dirty="0" err="1" smtClean="0"/>
              <a:t>fully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connected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)</a:t>
            </a:r>
            <a:r>
              <a:rPr lang="pl-PL" altLang="ko-KR" sz="2000" dirty="0" smtClean="0"/>
              <a:t> of the </a:t>
            </a:r>
            <a:r>
              <a:rPr lang="pl-PL" altLang="ko-KR" sz="2000" dirty="0" err="1" smtClean="0"/>
              <a:t>pre-trained</a:t>
            </a:r>
            <a:r>
              <a:rPr lang="pl-PL" altLang="ko-KR" sz="2000" dirty="0" smtClean="0"/>
              <a:t> model.</a:t>
            </a:r>
          </a:p>
          <a:p>
            <a:endParaRPr lang="pl-PL" altLang="ko-KR" sz="2000" dirty="0"/>
          </a:p>
          <a:p>
            <a:r>
              <a:rPr lang="pl-PL" altLang="ko-KR" sz="2000" dirty="0" err="1" smtClean="0"/>
              <a:t>Task</a:t>
            </a:r>
            <a:r>
              <a:rPr lang="pl-PL" altLang="ko-KR" sz="2000" dirty="0" smtClean="0"/>
              <a:t> 2.2 </a:t>
            </a:r>
            <a:br>
              <a:rPr lang="pl-PL" altLang="ko-KR" sz="2000" dirty="0" smtClean="0"/>
            </a:br>
            <a:r>
              <a:rPr lang="pl-PL" altLang="ko-KR" sz="2000" dirty="0" err="1" smtClean="0"/>
              <a:t>Define</a:t>
            </a:r>
            <a:r>
              <a:rPr lang="pl-PL" altLang="ko-KR" sz="2000" dirty="0" smtClean="0"/>
              <a:t> SGD </a:t>
            </a:r>
            <a:r>
              <a:rPr lang="pl-PL" altLang="ko-KR" sz="2000" dirty="0" err="1" smtClean="0"/>
              <a:t>Optimizer</a:t>
            </a:r>
            <a:endParaRPr lang="pl-PL" altLang="ko-KR" sz="2000" dirty="0" smtClean="0"/>
          </a:p>
          <a:p>
            <a:pPr lvl="1"/>
            <a:r>
              <a:rPr lang="en-US" altLang="ko-KR" sz="1600" dirty="0"/>
              <a:t>Learning rate = 0.001</a:t>
            </a:r>
          </a:p>
          <a:p>
            <a:pPr lvl="1"/>
            <a:r>
              <a:rPr lang="en-US" altLang="ko-KR" sz="1600" dirty="0"/>
              <a:t>momentum = </a:t>
            </a:r>
            <a:r>
              <a:rPr lang="en-US" altLang="ko-KR" sz="1600" dirty="0" smtClean="0"/>
              <a:t>0.9</a:t>
            </a:r>
            <a:endParaRPr lang="pl-PL" altLang="ko-KR" sz="1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3E3203EB-0B61-934C-9671-3C1CD22DCA0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\n    # Load한 모델의 파라미터를 train 과정에서 변경하지 않도록 설정 (requires_grad = False)\n    for param in model_conv.parameters():\n        param.requires_grad = False\n\n    # 마지막 레이어를 타겟 task에 맞게 수정\n    print(\&quot;Original Fully connected layer of resnet18 (Last layer):\&quot;, model_conv.fc)\n    num_ftrs = model_conv.fc.in_features\n    model_conv.fc = nn.Linear(num_ftrs, 2)\n    print(\&quot;Modified Fully connected layer of resnet18 (Last layer):\&quot;, model_conv.fc)\n\n&quot;,&quot;ctags&quot;:{&quot;model_conv&quot;:[{&quot;linenum&quot;:&quot;5&quot;,&quot;signature&quot;:&quot;model_conv = torchvision.models.resnet18()&quot;}],&quot;num_ftrs&quot;:[{&quot;linenum&quot;:&quot;14&quot;,&quot;signature&quot;:&quot;num_ftrs = model_conv.fc.in_features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# Pretrain된 18 layer residual network를 로드\n    model_ft = torchvision.models.resnet18()\n    # Copy parameter from './data/models/resnet18-5c106cde.pth' to model_ft\n    model_ft.load_state_dict(torch.load('./data/models/resnet18-5c106cde.pth'))\n\n    # 마지막 레이어의 입력 feature 수\n    print(\&quot;Original Fully connected layer of resnet18 (Last layer):\&quot;, model_ft.fc)\n    num_ftrs = model_ft.fc.in_features\n    # 마지막 레이어를 타겟 task에 맞게 수정\n    model_ft.fc = nn.Linear(num_ftrs, 2)\n    print(\&quot;Modified Fully connected layer of resnet18 (Last layer):\&quot;, model_ft.fc)\n\n\n    if use_gpu:\n        model_ft = model_ft.cuda()\n    # Loss function 설정\n    criterion = nn.CrossEntropyLoss()\n\n    # 모델의 Optimizer 설정\n    optimizer_ft = optim.SGD(model_ft.parameters(), lr=0.001, momentum=0.9)\n&quot;,&quot;ctags&quot;:{&quot;criterion&quot;:[{&quot;linenum&quot;:&quot;17&quot;,&quot;signature&quot;:&quot;criterion = nn.CrossEntropyLoss()&quot;}],&quot;model_ft&quot;:[{&quot;linenum&quot;:&quot;15&quot;,&quot;signature&quot;:&quot;model_ft = model_ft.cuda()&quot;},{&quot;linenum&quot;:&quot;2&quot;,&quot;signature&quot;:&quot;model_ft = torchvision.models.resnet18()&quot;}],&quot;num_ftrs&quot;:[{&quot;linenum&quot;:&quot;8&quot;,&quot;signature&quot;:&quot;num_ftrs = model_ft.fc.in_features&quot;}],&quot;optimizer_ft&quot;:[{&quot;linenum&quot;:&quot;20&quot;,&quot;signature&quot;:&quot;optimizer_ft = optim.SGD(model_ft.parameters(), lr=0.001, momentum=0.9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19739B-DD48-9C40-BF2D-EFBCF06774F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'''\nTraining\n'''\ndef train_model(model, criterion, optimizer, lr_scheduler, use_gpu, dset_loaders, dset_sizes, num_epochs=25):\n    since = time.time()\n\n    best_model = model\n    best_acc = 0.0\n\n    for epoch in range(num_epochs):\n        print('Epoch {}/{}'.format(epoch, num_epochs - 1))\n        print('-' * 10)\n\n        # 각 epoch 별로 train phase와 validation phase를 진행\n        for phase in ['train', 'val']:\n            if phase == 'train':\n                optimizer = lr_scheduler(optimizer, epoch)\n                model.train(True)  # 모델을 train 모드로 설정\n            else:\n                model.train(False)  # 모델을 validation 모드로 설정\n\n            running_loss = 0.0\n            running_corrects = 0\n\n            # dset_loader의 데이터를 순차적으로 로드\n            for data in dset_loaders[phase]:\n                # input, label 로드\n                inputs, labels = data\n\n                # inputm label을 Variable로 wrapping\n                if use_gpu:\n                    inputs, labels = Variable(inputs.cuda()), \\\n                        Variable(labels.cuda())\n                else:\n                    inputs, labels = Variable(inputs), Variable(labels)\n\n                # optimizer의 gradient를 0으로 초기화\n                optimizer.zero_grad()\n\n                # input을 모델에 forward / 모델 prediction 도출 / loss 계산\n                outputs = model(inputs)\n                _, preds = torch.max(outputs.data, 1)\n                loss = criterion(outputs, labels)\n\n                # Training phase에서 backpropagation 진행\n                if phase == 'train':\n                    loss.backward()\n                    optimizer.step()\n\n                # 모델 loss와 성공적으로 Prediction 수를 저장\n                running_loss += loss.data[0]\n                running_corrects += torch.sum(preds == labels.data)\n\n            # epoch 별 평균 loss와 accuracy를 계산\n            epoch_loss = running_loss / dset_sizes[phase]\n            epoch_acc = running_corrects / dset_sizes[phase]\n\n            print('{} Loss: {:.4f} Acc: {:.4f}'.format(\n                phase, epoch_loss, epoch_acc))\n\n            # validation phase에서 epoch 별 가장 좋은 성능을 내고 있는 모델을 저장\n            if phase == 'val' and epoch_acc &gt; best_acc:\n                best_acc = epoch_acc\n                best_model = copy.deepcopy(model)\n\n        print()\n\n    time_elapsed = time.time() - since\n    print('Training complete in {:.0f}m {:.0f}s'.format(\n        time_elapsed // 60, time_elapsed % 60))\n    print('Best val Acc: {:4f}'.format(best_acc))\n\n    return best_model\n\n'''\nLearning rate scheduler\n매 epoch 마다 learning rate를 1/10 으로 감소\n'''\ndef exp_lr_scheduler(optimizer, epoch, init_lr=0.001, lr_decay_epoch=7):\n    lr = init_lr * (0.1**(epoch // lr_decay_epoch))\n\n    if epoch % lr_decay_epoch == 0:\n        print('LR is set to {}'.format(lr))\n\n    # optimize 시키고 있는 parameter의 learning rate를 변경\n    for param_group in optimizer.param_groups:\n        param_group['lr'] = lr\n\n    return optimizer\n&quot;,&quot;ctags&quot;:{&quot;exp_lr_scheduler&quot;:[{&quot;linenum&quot;:&quot;79&quot;,&quot;signature&quot;:&quot;def exp_lr_scheduler(optimizer, epoch, init_lr=0.001, lr_decay_epoch=7):&quot;}],&quot;train_model&quot;:[{&quot;linenum&quot;:&quot;4&quot;,&quot;signature&quot;:&quot;def train_model(model, criterion, optimizer, lr_scheduler, use_gpu, dset_loaders, dset_sizes, num_epochs=25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4022427-CD09-6349-B8FF-59D74056E392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\n    '''***TASK #3 ***\n    Read train_model() and exp_lr_scheduler() in functions.py\n    \n    Write code to train model_ft\n    '''\n    \n    # model training\n    #model_ft = \n    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22A3035-360B-574C-A518-26618D154B7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# model training\n    model_ft = train_model(model_ft, criterion, optimizer_ft, exp_lr_scheduler,use_gpu, dset_loaders,dset_sizes,num_epochs=25)\n&quot;,&quot;ctags&quot;:{&quot;model_ft&quot;:[{&quot;linenum&quot;:&quot;5&quot;,&quot;signature&quot;:&quot;model_ft = train_model(model_ft, criterion, optimizer_ft, exp_lr_scheduler,use_gpu, dset_loaders,dset_sizes,num_epochs=25)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C49DFE-10F9-A94A-84F6-620343F1E18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# Load한 모델의 파라미터를 train 과정에서 변경하지 않도록 설정 (requires_grad = False)\n    \n    '''***TASK #4 ***\n    Set all params in model_conv, so the params are not affected during training\n    '''\n    for param in #here:\n        #here\n&quot;,&quot;ctags&quot;:{&quot;model_conv&quot;:[{&quot;linenum&quot;:&quot;5&quot;,&quot;signature&quot;:&quot;model_conv = torchvision.models.resnet18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649</Words>
  <Application>Microsoft Macintosh PowerPoint</Application>
  <PresentationFormat>와이드스크린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Britannic Bold</vt:lpstr>
      <vt:lpstr>Cooper Black</vt:lpstr>
      <vt:lpstr>Courier</vt:lpstr>
      <vt:lpstr>Wingdings</vt:lpstr>
      <vt:lpstr>Office 테마</vt:lpstr>
      <vt:lpstr>Practice #4: Transfer Learning Fine-tuning, Pre-trained Model as Feature Extractor</vt:lpstr>
      <vt:lpstr>Contents</vt:lpstr>
      <vt:lpstr>Fine-tuning Pre-trained Model</vt:lpstr>
      <vt:lpstr>Pre-trained Model</vt:lpstr>
      <vt:lpstr>torchvision.transforms</vt:lpstr>
      <vt:lpstr>Task #1 data_load.py</vt:lpstr>
      <vt:lpstr>Answer</vt:lpstr>
      <vt:lpstr>Load and modify model</vt:lpstr>
      <vt:lpstr>Task #2 finetuning.py</vt:lpstr>
      <vt:lpstr>Answer</vt:lpstr>
      <vt:lpstr>Train_model</vt:lpstr>
      <vt:lpstr>Task #3</vt:lpstr>
      <vt:lpstr>Answer</vt:lpstr>
      <vt:lpstr>Fine-tuning &amp; evaluation</vt:lpstr>
      <vt:lpstr>Pre-trained Model as a Feature Extractor</vt:lpstr>
      <vt:lpstr>Use ResNet as Feature Extractor</vt:lpstr>
      <vt:lpstr>Task #4 feature_extractor.py</vt:lpstr>
      <vt:lpstr>Answer</vt:lpstr>
      <vt:lpstr>Training the last layer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38</cp:revision>
  <dcterms:created xsi:type="dcterms:W3CDTF">2017-09-15T18:10:08Z</dcterms:created>
  <dcterms:modified xsi:type="dcterms:W3CDTF">2017-09-20T16:08:36Z</dcterms:modified>
</cp:coreProperties>
</file>