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webextensions/webextension2.xml" ContentType="application/vnd.ms-office.webextension+xml"/>
  <Override PartName="/ppt/notesSlides/notesSlide5.xml" ContentType="application/vnd.openxmlformats-officedocument.presentationml.notesSlide+xml"/>
  <Override PartName="/ppt/webextensions/webextension3.xml" ContentType="application/vnd.ms-office.webextension+xml"/>
  <Override PartName="/ppt/notesSlides/notesSlide6.xml" ContentType="application/vnd.openxmlformats-officedocument.presentationml.notesSlide+xml"/>
  <Override PartName="/ppt/webextensions/webextension4.xml" ContentType="application/vnd.ms-office.webextension+xml"/>
  <Override PartName="/ppt/notesSlides/notesSlide7.xml" ContentType="application/vnd.openxmlformats-officedocument.presentationml.notesSlide+xml"/>
  <Override PartName="/ppt/webextensions/webextension5.xml" ContentType="application/vnd.ms-office.webextension+xml"/>
  <Override PartName="/ppt/notesSlides/notesSlide8.xml" ContentType="application/vnd.openxmlformats-officedocument.presentationml.notesSlide+xml"/>
  <Override PartName="/ppt/webextensions/webextension6.xml" ContentType="application/vnd.ms-office.webextension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71" r:id="rId4"/>
    <p:sldId id="267" r:id="rId5"/>
    <p:sldId id="268" r:id="rId6"/>
    <p:sldId id="272" r:id="rId7"/>
    <p:sldId id="269" r:id="rId8"/>
    <p:sldId id="270" r:id="rId9"/>
    <p:sldId id="273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670"/>
  </p:normalViewPr>
  <p:slideViewPr>
    <p:cSldViewPr snapToGrid="0" snapToObjects="1">
      <p:cViewPr varScale="1">
        <p:scale>
          <a:sx n="77" d="100"/>
          <a:sy n="77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지석" userId="c740abef-d1a0-4a4d-a584-4691f12691e4" providerId="ADAL" clId="{3A1FD13F-18FE-42E5-9EE2-EBE664EED238}"/>
    <pc:docChg chg="undo custSel modSld">
      <pc:chgData name="윤지석" userId="c740abef-d1a0-4a4d-a584-4691f12691e4" providerId="ADAL" clId="{3A1FD13F-18FE-42E5-9EE2-EBE664EED238}" dt="2017-09-17T09:47:11.392" v="650" actId="1076"/>
      <pc:docMkLst>
        <pc:docMk/>
      </pc:docMkLst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627445697" sldId="256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627445697" sldId="256"/>
            <ac:cxnSpMk id="7" creationId="{4A9D510F-FEF2-4136-832A-D54EAB58DAE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2081454257" sldId="257"/>
        </pc:sldMkLst>
        <pc:spChg chg="add del mod">
          <ac:chgData name="윤지석" userId="c740abef-d1a0-4a4d-a584-4691f12691e4" providerId="ADAL" clId="{3A1FD13F-18FE-42E5-9EE2-EBE664EED238}" dt="2017-09-17T09:46:27.679" v="646" actId="1076"/>
          <ac:spMkLst>
            <pc:docMk/>
            <pc:sldMk cId="2081454257" sldId="257"/>
            <ac:spMk id="8" creationId="{50649F6B-FD3F-4AC3-9CCB-5666648A9DDD}"/>
          </ac:spMkLst>
        </pc:spChg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2081454257" sldId="257"/>
            <ac:cxnSpMk id="4" creationId="{43DDEA9E-7EB8-4EE7-B40D-D14D2AA59D03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046091869" sldId="259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046091869" sldId="259"/>
            <ac:cxnSpMk id="4" creationId="{42F0AC22-CD67-448F-BA04-1109F31D3F4A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664303654" sldId="261"/>
        </pc:sldMkLst>
        <pc:spChg chg="add del mod">
          <ac:chgData name="윤지석" userId="c740abef-d1a0-4a4d-a584-4691f12691e4" providerId="ADAL" clId="{3A1FD13F-18FE-42E5-9EE2-EBE664EED238}" dt="2017-09-17T09:46:27.679" v="646" actId="1076"/>
          <ac:spMkLst>
            <pc:docMk/>
            <pc:sldMk cId="1664303654" sldId="261"/>
            <ac:spMk id="6" creationId="{6B04D0DC-7A31-40ED-852C-1C04B10388DD}"/>
          </ac:spMkLst>
        </pc:spChg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664303654" sldId="261"/>
            <ac:cxnSpMk id="2" creationId="{9EB76398-DF0D-437F-A881-B1837F8B0D56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974182170" sldId="263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974182170" sldId="263"/>
            <ac:cxnSpMk id="6" creationId="{1FB1D640-E9CE-43F6-9074-79B93C2405A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654535199" sldId="264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654535199" sldId="264"/>
            <ac:cxnSpMk id="4" creationId="{7AED13ED-03D1-4891-8DB1-6DCF3D0C868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943647467" sldId="265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943647467" sldId="265"/>
            <ac:cxnSpMk id="14" creationId="{6987973E-0720-44B7-B04B-6A727362E00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7:11.392" v="650" actId="1076"/>
        <pc:sldMkLst>
          <pc:docMk/>
          <pc:sldMk cId="1970181341" sldId="266"/>
        </pc:sldMkLst>
        <pc:spChg chg="del">
          <ac:chgData name="윤지석" userId="c740abef-d1a0-4a4d-a584-4691f12691e4" providerId="ADAL" clId="{3A1FD13F-18FE-42E5-9EE2-EBE664EED238}" dt="2017-09-17T09:47:04.598" v="649" actId="478"/>
          <ac:spMkLst>
            <pc:docMk/>
            <pc:sldMk cId="1970181341" sldId="266"/>
            <ac:spMk id="6" creationId="{00000000-0000-0000-0000-000000000000}"/>
          </ac:spMkLst>
        </pc:spChg>
        <pc:graphicFrameChg chg="mod ord">
          <ac:chgData name="윤지석" userId="c740abef-d1a0-4a4d-a584-4691f12691e4" providerId="ADAL" clId="{3A1FD13F-18FE-42E5-9EE2-EBE664EED238}" dt="2017-09-17T09:47:11.392" v="650" actId="1076"/>
          <ac:graphicFrameMkLst>
            <pc:docMk/>
            <pc:sldMk cId="1970181341" sldId="266"/>
            <ac:graphicFrameMk id="8" creationId="{00000000-0000-0000-0000-000000000000}"/>
          </ac:graphicFrameMkLst>
        </pc:graphicFrameChg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970181341" sldId="266"/>
            <ac:cxnSpMk id="14" creationId="{638A8545-28EA-44B7-8ADC-3F22F4F1780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823336006" sldId="267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823336006" sldId="267"/>
            <ac:cxnSpMk id="4" creationId="{352FD4CF-A92E-4A54-A3D5-FE309DFDF56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274595835" sldId="268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274595835" sldId="268"/>
            <ac:cxnSpMk id="4" creationId="{BC76EBEE-4218-4CC6-AEFA-B691A2620A0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21199985" sldId="271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21199985" sldId="271"/>
            <ac:cxnSpMk id="4" creationId="{E3590ACD-4A88-4709-8A1D-B7BE6C2B00CB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2088157158" sldId="273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2088157158" sldId="273"/>
            <ac:cxnSpMk id="4" creationId="{566B4A45-05EE-44C0-8249-C579F78C4E0F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202762574" sldId="274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202762574" sldId="274"/>
            <ac:cxnSpMk id="4" creationId="{AB13DDCA-9B6E-4D8C-B8FE-E5860CF3A900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3569064518" sldId="275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3569064518" sldId="275"/>
            <ac:cxnSpMk id="4" creationId="{2C5911CF-8326-4124-8ADA-12F1F26F62B7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3927214792" sldId="277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3927214792" sldId="277"/>
            <ac:cxnSpMk id="3" creationId="{F42CC05E-E937-4E20-AD20-C53BC240178F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391602015" sldId="278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391602015" sldId="278"/>
            <ac:cxnSpMk id="4" creationId="{E2FB9175-BA5E-40D2-8A6E-80930724BF3D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96145595" sldId="279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96145595" sldId="279"/>
            <ac:cxnSpMk id="4" creationId="{BBE3D9E3-FB3B-4B53-9293-45F73BA44B2C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4148097395" sldId="280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4148097395" sldId="280"/>
            <ac:cxnSpMk id="4" creationId="{4D081E8B-3755-4F04-97CD-B8706C635E8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711153269" sldId="281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711153269" sldId="281"/>
            <ac:cxnSpMk id="3" creationId="{1F069039-F3F7-43CD-A75A-EBCCD108EFFA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3220354692" sldId="282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3220354692" sldId="282"/>
            <ac:cxnSpMk id="4" creationId="{45B238A1-B176-4AB8-B0E5-A9562CA3A50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2275559803" sldId="283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2275559803" sldId="283"/>
            <ac:cxnSpMk id="4" creationId="{27F448E6-34BC-44BF-9820-E64A7BF0F75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634102746" sldId="284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634102746" sldId="284"/>
            <ac:cxnSpMk id="4" creationId="{9A261CEF-FE26-42A0-B672-DD1372B0D999}"/>
          </ac:cxnSpMkLst>
        </pc:cxnChg>
      </pc:sldChg>
    </pc:docChg>
  </pc:docChgLst>
  <pc:docChgLst>
    <pc:chgData name="윤지석" userId="c740abef-d1a0-4a4d-a584-4691f12691e4" providerId="ADAL" clId="{036C4909-8F13-47AC-8A54-00C06F72C3B9}"/>
    <pc:docChg chg="undo custSel addSld delSld modSld sldOrd">
      <pc:chgData name="윤지석" userId="c740abef-d1a0-4a4d-a584-4691f12691e4" providerId="ADAL" clId="{036C4909-8F13-47AC-8A54-00C06F72C3B9}" dt="2017-09-18T05:32:59.008" v="1258" actId="20577"/>
      <pc:docMkLst>
        <pc:docMk/>
      </pc:docMkLst>
      <pc:sldChg chg="modSp">
        <pc:chgData name="윤지석" userId="c740abef-d1a0-4a4d-a584-4691f12691e4" providerId="ADAL" clId="{036C4909-8F13-47AC-8A54-00C06F72C3B9}" dt="2017-09-18T04:52:09.629" v="1217" actId="20577"/>
        <pc:sldMkLst>
          <pc:docMk/>
          <pc:sldMk cId="1627445697" sldId="256"/>
        </pc:sldMkLst>
        <pc:spChg chg="mod">
          <ac:chgData name="윤지석" userId="c740abef-d1a0-4a4d-a584-4691f12691e4" providerId="ADAL" clId="{036C4909-8F13-47AC-8A54-00C06F72C3B9}" dt="2017-09-18T04:52:09.629" v="1217" actId="20577"/>
          <ac:spMkLst>
            <pc:docMk/>
            <pc:sldMk cId="1627445697" sldId="256"/>
            <ac:spMk id="2" creationId="{00000000-0000-0000-0000-000000000000}"/>
          </ac:spMkLst>
        </pc:spChg>
      </pc:sldChg>
      <pc:sldChg chg="modSp del">
        <pc:chgData name="윤지석" userId="c740abef-d1a0-4a4d-a584-4691f12691e4" providerId="ADAL" clId="{036C4909-8F13-47AC-8A54-00C06F72C3B9}" dt="2017-09-17T23:01:03.309" v="145" actId="2696"/>
        <pc:sldMkLst>
          <pc:docMk/>
          <pc:sldMk cId="2081454257" sldId="257"/>
        </pc:sldMkLst>
        <pc:spChg chg="mod">
          <ac:chgData name="윤지석" userId="c740abef-d1a0-4a4d-a584-4691f12691e4" providerId="ADAL" clId="{036C4909-8F13-47AC-8A54-00C06F72C3B9}" dt="2017-09-17T23:01:00.260" v="144" actId="20577"/>
          <ac:spMkLst>
            <pc:docMk/>
            <pc:sldMk cId="2081454257" sldId="257"/>
            <ac:spMk id="3" creationId="{00000000-0000-0000-0000-000000000000}"/>
          </ac:spMkLst>
        </pc:spChg>
      </pc:sldChg>
      <pc:sldChg chg="del">
        <pc:chgData name="윤지석" userId="c740abef-d1a0-4a4d-a584-4691f12691e4" providerId="ADAL" clId="{036C4909-8F13-47AC-8A54-00C06F72C3B9}" dt="2017-09-17T23:01:05.916" v="146" actId="2696"/>
        <pc:sldMkLst>
          <pc:docMk/>
          <pc:sldMk cId="1046091869" sldId="259"/>
        </pc:sldMkLst>
      </pc:sldChg>
      <pc:sldChg chg="addSp delSp modSp modNotesTx">
        <pc:chgData name="윤지석" userId="c740abef-d1a0-4a4d-a584-4691f12691e4" providerId="ADAL" clId="{036C4909-8F13-47AC-8A54-00C06F72C3B9}" dt="2017-09-17T23:07:10.836" v="561" actId="1076"/>
        <pc:sldMkLst>
          <pc:docMk/>
          <pc:sldMk cId="1974182170" sldId="263"/>
        </pc:sldMkLst>
        <pc:spChg chg="mod">
          <ac:chgData name="윤지석" userId="c740abef-d1a0-4a4d-a584-4691f12691e4" providerId="ADAL" clId="{036C4909-8F13-47AC-8A54-00C06F72C3B9}" dt="2017-09-17T23:01:58.272" v="180" actId="20577"/>
          <ac:spMkLst>
            <pc:docMk/>
            <pc:sldMk cId="1974182170" sldId="263"/>
            <ac:spMk id="2" creationId="{00000000-0000-0000-0000-000000000000}"/>
          </ac:spMkLst>
        </pc:spChg>
        <pc:spChg chg="del">
          <ac:chgData name="윤지석" userId="c740abef-d1a0-4a4d-a584-4691f12691e4" providerId="ADAL" clId="{036C4909-8F13-47AC-8A54-00C06F72C3B9}" dt="2017-09-17T23:01:49.548" v="149" actId="478"/>
          <ac:spMkLst>
            <pc:docMk/>
            <pc:sldMk cId="1974182170" sldId="263"/>
            <ac:spMk id="3" creationId="{8B15380F-7D71-497E-B2DB-2C07961C11BE}"/>
          </ac:spMkLst>
        </pc:spChg>
        <pc:spChg chg="add mod">
          <ac:chgData name="윤지석" userId="c740abef-d1a0-4a4d-a584-4691f12691e4" providerId="ADAL" clId="{036C4909-8F13-47AC-8A54-00C06F72C3B9}" dt="2017-09-17T23:07:08.759" v="560" actId="20577"/>
          <ac:spMkLst>
            <pc:docMk/>
            <pc:sldMk cId="1974182170" sldId="263"/>
            <ac:spMk id="6" creationId="{6C2FDAC0-19EF-44CB-9FF4-795C5682EA7E}"/>
          </ac:spMkLst>
        </pc:spChg>
        <pc:picChg chg="del">
          <ac:chgData name="윤지석" userId="c740abef-d1a0-4a4d-a584-4691f12691e4" providerId="ADAL" clId="{036C4909-8F13-47AC-8A54-00C06F72C3B9}" dt="2017-09-17T23:01:45.939" v="147" actId="478"/>
          <ac:picMkLst>
            <pc:docMk/>
            <pc:sldMk cId="1974182170" sldId="263"/>
            <ac:picMk id="4" creationId="{00000000-0000-0000-0000-000000000000}"/>
          </ac:picMkLst>
        </pc:picChg>
        <pc:picChg chg="add mod">
          <ac:chgData name="윤지석" userId="c740abef-d1a0-4a4d-a584-4691f12691e4" providerId="ADAL" clId="{036C4909-8F13-47AC-8A54-00C06F72C3B9}" dt="2017-09-17T23:07:10.836" v="561" actId="1076"/>
          <ac:picMkLst>
            <pc:docMk/>
            <pc:sldMk cId="1974182170" sldId="263"/>
            <ac:picMk id="11" creationId="{954FAD8F-E51E-47F6-828D-0E0F1FB22E03}"/>
          </ac:picMkLst>
        </pc:picChg>
        <pc:picChg chg="add">
          <ac:chgData name="윤지석" userId="c740abef-d1a0-4a4d-a584-4691f12691e4" providerId="ADAL" clId="{036C4909-8F13-47AC-8A54-00C06F72C3B9}" dt="2017-09-17T23:01:47.342" v="148" actId="1076"/>
          <ac:picMkLst>
            <pc:docMk/>
            <pc:sldMk cId="1974182170" sldId="263"/>
            <ac:picMk id="1026" creationId="{CEC804EC-393B-4C41-AD74-6B8C81001A17}"/>
          </ac:picMkLst>
        </pc:picChg>
      </pc:sldChg>
      <pc:sldChg chg="delSp modSp del">
        <pc:chgData name="윤지석" userId="c740abef-d1a0-4a4d-a584-4691f12691e4" providerId="ADAL" clId="{036C4909-8F13-47AC-8A54-00C06F72C3B9}" dt="2017-09-17T23:07:14.331" v="562" actId="2696"/>
        <pc:sldMkLst>
          <pc:docMk/>
          <pc:sldMk cId="654535199" sldId="264"/>
        </pc:sldMkLst>
        <pc:spChg chg="mod">
          <ac:chgData name="윤지석" userId="c740abef-d1a0-4a4d-a584-4691f12691e4" providerId="ADAL" clId="{036C4909-8F13-47AC-8A54-00C06F72C3B9}" dt="2017-09-17T23:05:41.934" v="475" actId="20577"/>
          <ac:spMkLst>
            <pc:docMk/>
            <pc:sldMk cId="654535199" sldId="264"/>
            <ac:spMk id="2" creationId="{00000000-0000-0000-0000-000000000000}"/>
          </ac:spMkLst>
        </pc:spChg>
        <pc:spChg chg="del mod">
          <ac:chgData name="윤지석" userId="c740abef-d1a0-4a4d-a584-4691f12691e4" providerId="ADAL" clId="{036C4909-8F13-47AC-8A54-00C06F72C3B9}" dt="2017-09-17T23:05:47.269" v="481" actId="2696"/>
          <ac:spMkLst>
            <pc:docMk/>
            <pc:sldMk cId="654535199" sldId="264"/>
            <ac:spMk id="3" creationId="{00000000-0000-0000-0000-000000000000}"/>
          </ac:spMkLst>
        </pc:spChg>
      </pc:sldChg>
      <pc:sldChg chg="delSp modSp">
        <pc:chgData name="윤지석" userId="c740abef-d1a0-4a4d-a584-4691f12691e4" providerId="ADAL" clId="{036C4909-8F13-47AC-8A54-00C06F72C3B9}" dt="2017-09-18T05:04:35.808" v="1223" actId="14100"/>
        <pc:sldMkLst>
          <pc:docMk/>
          <pc:sldMk cId="943647467" sldId="265"/>
        </pc:sldMkLst>
        <pc:spChg chg="mod">
          <ac:chgData name="윤지석" userId="c740abef-d1a0-4a4d-a584-4691f12691e4" providerId="ADAL" clId="{036C4909-8F13-47AC-8A54-00C06F72C3B9}" dt="2017-09-17T23:07:23.271" v="565" actId="20577"/>
          <ac:spMkLst>
            <pc:docMk/>
            <pc:sldMk cId="943647467" sldId="265"/>
            <ac:spMk id="2" creationId="{00000000-0000-0000-0000-000000000000}"/>
          </ac:spMkLst>
        </pc:spChg>
        <pc:spChg chg="mod">
          <ac:chgData name="윤지석" userId="c740abef-d1a0-4a4d-a584-4691f12691e4" providerId="ADAL" clId="{036C4909-8F13-47AC-8A54-00C06F72C3B9}" dt="2017-09-17T23:10:38.134" v="631" actId="113"/>
          <ac:spMkLst>
            <pc:docMk/>
            <pc:sldMk cId="943647467" sldId="265"/>
            <ac:spMk id="3" creationId="{00000000-0000-0000-0000-000000000000}"/>
          </ac:spMkLst>
        </pc:spChg>
        <pc:grpChg chg="del">
          <ac:chgData name="윤지석" userId="c740abef-d1a0-4a4d-a584-4691f12691e4" providerId="ADAL" clId="{036C4909-8F13-47AC-8A54-00C06F72C3B9}" dt="2017-09-17T23:07:48.646" v="598" actId="478"/>
          <ac:grpSpMkLst>
            <pc:docMk/>
            <pc:sldMk cId="943647467" sldId="265"/>
            <ac:grpSpMk id="13" creationId="{00000000-0000-0000-0000-000000000000}"/>
          </ac:grpSpMkLst>
        </pc:grpChg>
        <pc:graphicFrameChg chg="mod">
          <ac:chgData name="윤지석" userId="c740abef-d1a0-4a4d-a584-4691f12691e4" providerId="ADAL" clId="{036C4909-8F13-47AC-8A54-00C06F72C3B9}" dt="2017-09-18T05:04:35.808" v="1223" actId="14100"/>
          <ac:graphicFrameMkLst>
            <pc:docMk/>
            <pc:sldMk cId="943647467" sldId="265"/>
            <ac:graphicFrameMk id="8" creationId="{00000000-0000-0000-0000-000000000000}"/>
          </ac:graphicFrameMkLst>
        </pc:graphicFrameChg>
      </pc:sldChg>
      <pc:sldChg chg="delSp modSp">
        <pc:chgData name="윤지석" userId="c740abef-d1a0-4a4d-a584-4691f12691e4" providerId="ADAL" clId="{036C4909-8F13-47AC-8A54-00C06F72C3B9}" dt="2017-09-18T05:04:47.871" v="1224" actId="14100"/>
        <pc:sldMkLst>
          <pc:docMk/>
          <pc:sldMk cId="1970181341" sldId="266"/>
        </pc:sldMkLst>
        <pc:spChg chg="mod">
          <ac:chgData name="윤지석" userId="c740abef-d1a0-4a4d-a584-4691f12691e4" providerId="ADAL" clId="{036C4909-8F13-47AC-8A54-00C06F72C3B9}" dt="2017-09-17T23:20:50.315" v="732" actId="2696"/>
          <ac:spMkLst>
            <pc:docMk/>
            <pc:sldMk cId="1970181341" sldId="266"/>
            <ac:spMk id="3" creationId="{00000000-0000-0000-0000-000000000000}"/>
          </ac:spMkLst>
        </pc:spChg>
        <pc:spChg chg="del">
          <ac:chgData name="윤지석" userId="c740abef-d1a0-4a4d-a584-4691f12691e4" providerId="ADAL" clId="{036C4909-8F13-47AC-8A54-00C06F72C3B9}" dt="2017-09-17T23:04:07.685" v="383" actId="478"/>
          <ac:spMkLst>
            <pc:docMk/>
            <pc:sldMk cId="1970181341" sldId="266"/>
            <ac:spMk id="4" creationId="{00000000-0000-0000-0000-000000000000}"/>
          </ac:spMkLst>
        </pc:spChg>
        <pc:grpChg chg="del">
          <ac:chgData name="윤지석" userId="c740abef-d1a0-4a4d-a584-4691f12691e4" providerId="ADAL" clId="{036C4909-8F13-47AC-8A54-00C06F72C3B9}" dt="2017-09-17T23:09:47.619" v="603" actId="478"/>
          <ac:grpSpMkLst>
            <pc:docMk/>
            <pc:sldMk cId="1970181341" sldId="266"/>
            <ac:grpSpMk id="13" creationId="{00000000-0000-0000-0000-000000000000}"/>
          </ac:grpSpMkLst>
        </pc:grpChg>
        <pc:graphicFrameChg chg="mod">
          <ac:chgData name="윤지석" userId="c740abef-d1a0-4a4d-a584-4691f12691e4" providerId="ADAL" clId="{036C4909-8F13-47AC-8A54-00C06F72C3B9}" dt="2017-09-18T05:04:47.871" v="1224" actId="14100"/>
          <ac:graphicFrameMkLst>
            <pc:docMk/>
            <pc:sldMk cId="1970181341" sldId="266"/>
            <ac:graphicFrameMk id="8" creationId="{00000000-0000-0000-0000-000000000000}"/>
          </ac:graphicFrameMkLst>
        </pc:graphicFrameChg>
      </pc:sldChg>
      <pc:sldChg chg="del">
        <pc:chgData name="윤지석" userId="c740abef-d1a0-4a4d-a584-4691f12691e4" providerId="ADAL" clId="{036C4909-8F13-47AC-8A54-00C06F72C3B9}" dt="2017-09-17T23:10:55.653" v="633" actId="2696"/>
        <pc:sldMkLst>
          <pc:docMk/>
          <pc:sldMk cId="823336006" sldId="267"/>
        </pc:sldMkLst>
      </pc:sldChg>
      <pc:sldChg chg="addSp delSp modSp add">
        <pc:chgData name="윤지석" userId="c740abef-d1a0-4a4d-a584-4691f12691e4" providerId="ADAL" clId="{036C4909-8F13-47AC-8A54-00C06F72C3B9}" dt="2017-09-18T05:05:26.685" v="1226" actId="14100"/>
        <pc:sldMkLst>
          <pc:docMk/>
          <pc:sldMk cId="1177561692" sldId="267"/>
        </pc:sldMkLst>
        <pc:spChg chg="mod">
          <ac:chgData name="윤지석" userId="c740abef-d1a0-4a4d-a584-4691f12691e4" providerId="ADAL" clId="{036C4909-8F13-47AC-8A54-00C06F72C3B9}" dt="2017-09-17T23:11:03.720" v="648" actId="20577"/>
          <ac:spMkLst>
            <pc:docMk/>
            <pc:sldMk cId="1177561692" sldId="267"/>
            <ac:spMk id="2" creationId="{00000000-0000-0000-0000-000000000000}"/>
          </ac:spMkLst>
        </pc:spChg>
        <pc:spChg chg="mod">
          <ac:chgData name="윤지석" userId="c740abef-d1a0-4a4d-a584-4691f12691e4" providerId="ADAL" clId="{036C4909-8F13-47AC-8A54-00C06F72C3B9}" dt="2017-09-17T23:12:45.370" v="669" actId="20577"/>
          <ac:spMkLst>
            <pc:docMk/>
            <pc:sldMk cId="1177561692" sldId="267"/>
            <ac:spMk id="3" creationId="{00000000-0000-0000-0000-000000000000}"/>
          </ac:spMkLst>
        </pc:spChg>
        <pc:spChg chg="add del">
          <ac:chgData name="윤지석" userId="c740abef-d1a0-4a4d-a584-4691f12691e4" providerId="ADAL" clId="{036C4909-8F13-47AC-8A54-00C06F72C3B9}" dt="2017-09-17T23:11:33.683" v="660" actId="14100"/>
          <ac:spMkLst>
            <pc:docMk/>
            <pc:sldMk cId="1177561692" sldId="267"/>
            <ac:spMk id="4" creationId="{73A06A9A-3737-4151-9F54-3907790EFDCC}"/>
          </ac:spMkLst>
        </pc:spChg>
        <pc:graphicFrameChg chg="mod">
          <ac:chgData name="윤지석" userId="c740abef-d1a0-4a4d-a584-4691f12691e4" providerId="ADAL" clId="{036C4909-8F13-47AC-8A54-00C06F72C3B9}" dt="2017-09-18T05:05:26.685" v="1226" actId="14100"/>
          <ac:graphicFrameMkLst>
            <pc:docMk/>
            <pc:sldMk cId="1177561692" sldId="267"/>
            <ac:graphicFrameMk id="8" creationId="{00000000-0000-0000-0000-000000000000}"/>
          </ac:graphicFrameMkLst>
        </pc:graphicFrameChg>
      </pc:sldChg>
      <pc:sldChg chg="del">
        <pc:chgData name="윤지석" userId="c740abef-d1a0-4a4d-a584-4691f12691e4" providerId="ADAL" clId="{036C4909-8F13-47AC-8A54-00C06F72C3B9}" dt="2017-09-17T23:10:55.700" v="634" actId="2696"/>
        <pc:sldMkLst>
          <pc:docMk/>
          <pc:sldMk cId="274595835" sldId="268"/>
        </pc:sldMkLst>
      </pc:sldChg>
      <pc:sldChg chg="modSp add">
        <pc:chgData name="윤지석" userId="c740abef-d1a0-4a4d-a584-4691f12691e4" providerId="ADAL" clId="{036C4909-8F13-47AC-8A54-00C06F72C3B9}" dt="2017-09-18T05:06:26.317" v="1231" actId="14100"/>
        <pc:sldMkLst>
          <pc:docMk/>
          <pc:sldMk cId="3286306779" sldId="268"/>
        </pc:sldMkLst>
        <pc:spChg chg="mod">
          <ac:chgData name="윤지석" userId="c740abef-d1a0-4a4d-a584-4691f12691e4" providerId="ADAL" clId="{036C4909-8F13-47AC-8A54-00C06F72C3B9}" dt="2017-09-17T23:13:46.084" v="676" actId="2696"/>
          <ac:spMkLst>
            <pc:docMk/>
            <pc:sldMk cId="3286306779" sldId="268"/>
            <ac:spMk id="3" creationId="{00000000-0000-0000-0000-000000000000}"/>
          </ac:spMkLst>
        </pc:spChg>
        <pc:spChg chg="mod">
          <ac:chgData name="윤지석" userId="c740abef-d1a0-4a4d-a584-4691f12691e4" providerId="ADAL" clId="{036C4909-8F13-47AC-8A54-00C06F72C3B9}" dt="2017-09-18T05:05:42.524" v="1228" actId="1076"/>
          <ac:spMkLst>
            <pc:docMk/>
            <pc:sldMk cId="3286306779" sldId="268"/>
            <ac:spMk id="10" creationId="{00000000-0000-0000-0000-000000000000}"/>
          </ac:spMkLst>
        </pc:spChg>
        <pc:graphicFrameChg chg="mod">
          <ac:chgData name="윤지석" userId="c740abef-d1a0-4a4d-a584-4691f12691e4" providerId="ADAL" clId="{036C4909-8F13-47AC-8A54-00C06F72C3B9}" dt="2017-09-18T05:06:26.317" v="1231" actId="14100"/>
          <ac:graphicFrameMkLst>
            <pc:docMk/>
            <pc:sldMk cId="3286306779" sldId="268"/>
            <ac:graphicFrameMk id="8" creationId="{00000000-0000-0000-0000-000000000000}"/>
          </ac:graphicFrameMkLst>
        </pc:graphicFrameChg>
      </pc:sldChg>
      <pc:sldChg chg="modSp add del">
        <pc:chgData name="윤지석" userId="c740abef-d1a0-4a4d-a584-4691f12691e4" providerId="ADAL" clId="{036C4909-8F13-47AC-8A54-00C06F72C3B9}" dt="2017-09-17T23:16:52.309" v="731" actId="2696"/>
        <pc:sldMkLst>
          <pc:docMk/>
          <pc:sldMk cId="684505958" sldId="269"/>
        </pc:sldMkLst>
        <pc:spChg chg="mod">
          <ac:chgData name="윤지석" userId="c740abef-d1a0-4a4d-a584-4691f12691e4" providerId="ADAL" clId="{036C4909-8F13-47AC-8A54-00C06F72C3B9}" dt="2017-09-17T23:15:44.681" v="729" actId="20577"/>
          <ac:spMkLst>
            <pc:docMk/>
            <pc:sldMk cId="684505958" sldId="269"/>
            <ac:spMk id="3" creationId="{00000000-0000-0000-0000-000000000000}"/>
          </ac:spMkLst>
        </pc:spChg>
      </pc:sldChg>
      <pc:sldChg chg="add del">
        <pc:chgData name="윤지석" userId="c740abef-d1a0-4a4d-a584-4691f12691e4" providerId="ADAL" clId="{036C4909-8F13-47AC-8A54-00C06F72C3B9}" dt="2017-09-18T01:09:57.761" v="734" actId="2696"/>
        <pc:sldMkLst>
          <pc:docMk/>
          <pc:sldMk cId="898359725" sldId="269"/>
        </pc:sldMkLst>
      </pc:sldChg>
      <pc:sldChg chg="addSp delSp modSp add">
        <pc:chgData name="윤지석" userId="c740abef-d1a0-4a4d-a584-4691f12691e4" providerId="ADAL" clId="{036C4909-8F13-47AC-8A54-00C06F72C3B9}" dt="2017-09-18T04:52:40.770" v="1218" actId="14100"/>
        <pc:sldMkLst>
          <pc:docMk/>
          <pc:sldMk cId="1177112752" sldId="269"/>
        </pc:sldMkLst>
        <pc:spChg chg="mod">
          <ac:chgData name="윤지석" userId="c740abef-d1a0-4a4d-a584-4691f12691e4" providerId="ADAL" clId="{036C4909-8F13-47AC-8A54-00C06F72C3B9}" dt="2017-09-18T01:25:48.984" v="964" actId="20577"/>
          <ac:spMkLst>
            <pc:docMk/>
            <pc:sldMk cId="1177112752" sldId="269"/>
            <ac:spMk id="2" creationId="{00000000-0000-0000-0000-000000000000}"/>
          </ac:spMkLst>
        </pc:spChg>
        <pc:spChg chg="add del">
          <ac:chgData name="윤지석" userId="c740abef-d1a0-4a4d-a584-4691f12691e4" providerId="ADAL" clId="{036C4909-8F13-47AC-8A54-00C06F72C3B9}" dt="2017-09-18T01:49:39.902" v="1190" actId="2696"/>
          <ac:spMkLst>
            <pc:docMk/>
            <pc:sldMk cId="1177112752" sldId="269"/>
            <ac:spMk id="4" creationId="{8AEF5B23-E691-45FF-AD98-DC63E0283A54}"/>
          </ac:spMkLst>
        </pc:spChg>
        <pc:spChg chg="del">
          <ac:chgData name="윤지석" userId="c740abef-d1a0-4a4d-a584-4691f12691e4" providerId="ADAL" clId="{036C4909-8F13-47AC-8A54-00C06F72C3B9}" dt="2017-09-18T01:45:39.987" v="1186" actId="478"/>
          <ac:spMkLst>
            <pc:docMk/>
            <pc:sldMk cId="1177112752" sldId="269"/>
            <ac:spMk id="6" creationId="{6C2FDAC0-19EF-44CB-9FF4-795C5682EA7E}"/>
          </ac:spMkLst>
        </pc:spChg>
        <pc:graphicFrameChg chg="add del mod modGraphic">
          <ac:chgData name="윤지석" userId="c740abef-d1a0-4a4d-a584-4691f12691e4" providerId="ADAL" clId="{036C4909-8F13-47AC-8A54-00C06F72C3B9}" dt="2017-09-18T01:45:05.928" v="1184" actId="478"/>
          <ac:graphicFrameMkLst>
            <pc:docMk/>
            <pc:sldMk cId="1177112752" sldId="269"/>
            <ac:graphicFrameMk id="3" creationId="{6AF5518F-6E19-4D79-BE2F-E242EC84FBC2}"/>
          </ac:graphicFrameMkLst>
        </pc:graphicFrameChg>
        <pc:graphicFrameChg chg="add mod">
          <ac:chgData name="윤지석" userId="c740abef-d1a0-4a4d-a584-4691f12691e4" providerId="ADAL" clId="{036C4909-8F13-47AC-8A54-00C06F72C3B9}" dt="2017-09-18T04:52:40.770" v="1218" actId="14100"/>
          <ac:graphicFrameMkLst>
            <pc:docMk/>
            <pc:sldMk cId="1177112752" sldId="269"/>
            <ac:graphicFrameMk id="12" creationId="{5BE52D49-AA1B-44D7-A8B0-C253577253E0}"/>
          </ac:graphicFrameMkLst>
        </pc:graphicFrameChg>
        <pc:picChg chg="del">
          <ac:chgData name="윤지석" userId="c740abef-d1a0-4a4d-a584-4691f12691e4" providerId="ADAL" clId="{036C4909-8F13-47AC-8A54-00C06F72C3B9}" dt="2017-09-18T01:25:52.315" v="965" actId="478"/>
          <ac:picMkLst>
            <pc:docMk/>
            <pc:sldMk cId="1177112752" sldId="269"/>
            <ac:picMk id="11" creationId="{954FAD8F-E51E-47F6-828D-0E0F1FB22E03}"/>
          </ac:picMkLst>
        </pc:picChg>
        <pc:picChg chg="del">
          <ac:chgData name="윤지석" userId="c740abef-d1a0-4a4d-a584-4691f12691e4" providerId="ADAL" clId="{036C4909-8F13-47AC-8A54-00C06F72C3B9}" dt="2017-09-18T01:25:54.113" v="966" actId="478"/>
          <ac:picMkLst>
            <pc:docMk/>
            <pc:sldMk cId="1177112752" sldId="269"/>
            <ac:picMk id="1026" creationId="{CEC804EC-393B-4C41-AD74-6B8C81001A17}"/>
          </ac:picMkLst>
        </pc:picChg>
      </pc:sldChg>
      <pc:sldChg chg="add del">
        <pc:chgData name="윤지석" userId="c740abef-d1a0-4a4d-a584-4691f12691e4" providerId="ADAL" clId="{036C4909-8F13-47AC-8A54-00C06F72C3B9}" dt="2017-09-17T23:14:11.250" v="678" actId="2696"/>
        <pc:sldMkLst>
          <pc:docMk/>
          <pc:sldMk cId="2367258101" sldId="269"/>
        </pc:sldMkLst>
      </pc:sldChg>
      <pc:sldChg chg="add">
        <pc:chgData name="윤지석" userId="c740abef-d1a0-4a4d-a584-4691f12691e4" providerId="ADAL" clId="{036C4909-8F13-47AC-8A54-00C06F72C3B9}" dt="2017-09-18T01:49:43.393" v="1191" actId="2696"/>
        <pc:sldMkLst>
          <pc:docMk/>
          <pc:sldMk cId="3504212382" sldId="270"/>
        </pc:sldMkLst>
      </pc:sldChg>
      <pc:sldChg chg="add del">
        <pc:chgData name="윤지석" userId="c740abef-d1a0-4a4d-a584-4691f12691e4" providerId="ADAL" clId="{036C4909-8F13-47AC-8A54-00C06F72C3B9}" dt="2017-09-17T23:16:52.206" v="730" actId="2696"/>
        <pc:sldMkLst>
          <pc:docMk/>
          <pc:sldMk cId="4089415693" sldId="270"/>
        </pc:sldMkLst>
      </pc:sldChg>
      <pc:sldChg chg="del">
        <pc:chgData name="윤지석" userId="c740abef-d1a0-4a4d-a584-4691f12691e4" providerId="ADAL" clId="{036C4909-8F13-47AC-8A54-00C06F72C3B9}" dt="2017-09-17T23:07:16.398" v="563" actId="2696"/>
        <pc:sldMkLst>
          <pc:docMk/>
          <pc:sldMk cId="121199985" sldId="271"/>
        </pc:sldMkLst>
      </pc:sldChg>
      <pc:sldChg chg="addSp delSp modSp add ord modNotesTx">
        <pc:chgData name="윤지석" userId="c740abef-d1a0-4a4d-a584-4691f12691e4" providerId="ADAL" clId="{036C4909-8F13-47AC-8A54-00C06F72C3B9}" dt="2017-09-18T05:32:59.008" v="1258" actId="20577"/>
        <pc:sldMkLst>
          <pc:docMk/>
          <pc:sldMk cId="2178706777" sldId="271"/>
        </pc:sldMkLst>
        <pc:spChg chg="add del">
          <ac:chgData name="윤지석" userId="c740abef-d1a0-4a4d-a584-4691f12691e4" providerId="ADAL" clId="{036C4909-8F13-47AC-8A54-00C06F72C3B9}" dt="2017-09-18T01:57:39.806" v="1197" actId="2696"/>
          <ac:spMkLst>
            <pc:docMk/>
            <pc:sldMk cId="2178706777" sldId="271"/>
            <ac:spMk id="3" creationId="{480B8F88-F3DD-4959-A338-95A9260F3D4F}"/>
          </ac:spMkLst>
        </pc:spChg>
        <pc:graphicFrameChg chg="mod">
          <ac:chgData name="윤지석" userId="c740abef-d1a0-4a4d-a584-4691f12691e4" providerId="ADAL" clId="{036C4909-8F13-47AC-8A54-00C06F72C3B9}" dt="2017-09-18T05:07:08.809" v="1235" actId="14100"/>
          <ac:graphicFrameMkLst>
            <pc:docMk/>
            <pc:sldMk cId="2178706777" sldId="271"/>
            <ac:graphicFrameMk id="12" creationId="{5BE52D49-AA1B-44D7-A8B0-C253577253E0}"/>
          </ac:graphicFrameMkLst>
        </pc:graphicFrameChg>
      </pc:sldChg>
      <pc:sldChg chg="modSp add modNotesTx">
        <pc:chgData name="윤지석" userId="c740abef-d1a0-4a4d-a584-4691f12691e4" providerId="ADAL" clId="{036C4909-8F13-47AC-8A54-00C06F72C3B9}" dt="2017-09-18T05:25:15.927" v="1245" actId="20577"/>
        <pc:sldMkLst>
          <pc:docMk/>
          <pc:sldMk cId="3682128953" sldId="272"/>
        </pc:sldMkLst>
        <pc:graphicFrameChg chg="mod">
          <ac:chgData name="윤지석" userId="c740abef-d1a0-4a4d-a584-4691f12691e4" providerId="ADAL" clId="{036C4909-8F13-47AC-8A54-00C06F72C3B9}" dt="2017-09-18T05:03:27.663" v="1221" actId="14100"/>
          <ac:graphicFrameMkLst>
            <pc:docMk/>
            <pc:sldMk cId="3682128953" sldId="272"/>
            <ac:graphicFrameMk id="12" creationId="{5BE52D49-AA1B-44D7-A8B0-C253577253E0}"/>
          </ac:graphicFrameMkLst>
        </pc:graphicFrameChg>
      </pc:sldChg>
      <pc:sldChg chg="add del">
        <pc:chgData name="윤지석" userId="c740abef-d1a0-4a4d-a584-4691f12691e4" providerId="ADAL" clId="{036C4909-8F13-47AC-8A54-00C06F72C3B9}" dt="2017-09-18T01:59:55.151" v="1205" actId="2696"/>
        <pc:sldMkLst>
          <pc:docMk/>
          <pc:sldMk cId="336742287" sldId="273"/>
        </pc:sldMkLst>
      </pc:sldChg>
      <pc:sldChg chg="del">
        <pc:chgData name="윤지석" userId="c740abef-d1a0-4a4d-a584-4691f12691e4" providerId="ADAL" clId="{036C4909-8F13-47AC-8A54-00C06F72C3B9}" dt="2017-09-17T23:10:55.833" v="637" actId="2696"/>
        <pc:sldMkLst>
          <pc:docMk/>
          <pc:sldMk cId="2088157158" sldId="273"/>
        </pc:sldMkLst>
      </pc:sldChg>
      <pc:sldChg chg="del">
        <pc:chgData name="윤지석" userId="c740abef-d1a0-4a4d-a584-4691f12691e4" providerId="ADAL" clId="{036C4909-8F13-47AC-8A54-00C06F72C3B9}" dt="2017-09-17T23:10:55.749" v="635" actId="2696"/>
        <pc:sldMkLst>
          <pc:docMk/>
          <pc:sldMk cId="1202762574" sldId="274"/>
        </pc:sldMkLst>
      </pc:sldChg>
      <pc:sldChg chg="modSp add">
        <pc:chgData name="윤지석" userId="c740abef-d1a0-4a4d-a584-4691f12691e4" providerId="ADAL" clId="{036C4909-8F13-47AC-8A54-00C06F72C3B9}" dt="2017-09-18T05:06:49.333" v="1233" actId="1076"/>
        <pc:sldMkLst>
          <pc:docMk/>
          <pc:sldMk cId="3602303145" sldId="274"/>
        </pc:sldMkLst>
        <pc:graphicFrameChg chg="mod">
          <ac:chgData name="윤지석" userId="c740abef-d1a0-4a4d-a584-4691f12691e4" providerId="ADAL" clId="{036C4909-8F13-47AC-8A54-00C06F72C3B9}" dt="2017-09-18T05:06:49.333" v="1233" actId="1076"/>
          <ac:graphicFrameMkLst>
            <pc:docMk/>
            <pc:sldMk cId="3602303145" sldId="274"/>
            <ac:graphicFrameMk id="12" creationId="{5BE52D49-AA1B-44D7-A8B0-C253577253E0}"/>
          </ac:graphicFrameMkLst>
        </pc:graphicFrameChg>
      </pc:sldChg>
      <pc:sldChg chg="del">
        <pc:chgData name="윤지석" userId="c740abef-d1a0-4a4d-a584-4691f12691e4" providerId="ADAL" clId="{036C4909-8F13-47AC-8A54-00C06F72C3B9}" dt="2017-09-17T23:10:55.767" v="636" actId="2696"/>
        <pc:sldMkLst>
          <pc:docMk/>
          <pc:sldMk cId="3569064518" sldId="275"/>
        </pc:sldMkLst>
      </pc:sldChg>
      <pc:sldChg chg="del">
        <pc:chgData name="윤지석" userId="c740abef-d1a0-4a4d-a584-4691f12691e4" providerId="ADAL" clId="{036C4909-8F13-47AC-8A54-00C06F72C3B9}" dt="2017-09-17T23:10:56.041" v="638" actId="2696"/>
        <pc:sldMkLst>
          <pc:docMk/>
          <pc:sldMk cId="3927214792" sldId="277"/>
        </pc:sldMkLst>
      </pc:sldChg>
      <pc:sldChg chg="del">
        <pc:chgData name="윤지석" userId="c740abef-d1a0-4a4d-a584-4691f12691e4" providerId="ADAL" clId="{036C4909-8F13-47AC-8A54-00C06F72C3B9}" dt="2017-09-17T23:10:56.105" v="639" actId="2696"/>
        <pc:sldMkLst>
          <pc:docMk/>
          <pc:sldMk cId="1391602015" sldId="278"/>
        </pc:sldMkLst>
      </pc:sldChg>
      <pc:sldChg chg="del">
        <pc:chgData name="윤지석" userId="c740abef-d1a0-4a4d-a584-4691f12691e4" providerId="ADAL" clId="{036C4909-8F13-47AC-8A54-00C06F72C3B9}" dt="2017-09-17T23:10:56.123" v="640" actId="2696"/>
        <pc:sldMkLst>
          <pc:docMk/>
          <pc:sldMk cId="196145595" sldId="279"/>
        </pc:sldMkLst>
      </pc:sldChg>
      <pc:sldChg chg="del">
        <pc:chgData name="윤지석" userId="c740abef-d1a0-4a4d-a584-4691f12691e4" providerId="ADAL" clId="{036C4909-8F13-47AC-8A54-00C06F72C3B9}" dt="2017-09-17T23:10:56.146" v="641" actId="2696"/>
        <pc:sldMkLst>
          <pc:docMk/>
          <pc:sldMk cId="4148097395" sldId="280"/>
        </pc:sldMkLst>
      </pc:sldChg>
      <pc:sldChg chg="modSp del">
        <pc:chgData name="윤지석" userId="c740abef-d1a0-4a4d-a584-4691f12691e4" providerId="ADAL" clId="{036C4909-8F13-47AC-8A54-00C06F72C3B9}" dt="2017-09-17T23:10:56.172" v="642" actId="2696"/>
        <pc:sldMkLst>
          <pc:docMk/>
          <pc:sldMk cId="1711153269" sldId="281"/>
        </pc:sldMkLst>
        <pc:spChg chg="mod">
          <ac:chgData name="윤지석" userId="c740abef-d1a0-4a4d-a584-4691f12691e4" providerId="ADAL" clId="{036C4909-8F13-47AC-8A54-00C06F72C3B9}" dt="2017-09-17T18:59:52.064" v="13" actId="20577"/>
          <ac:spMkLst>
            <pc:docMk/>
            <pc:sldMk cId="1711153269" sldId="281"/>
            <ac:spMk id="8" creationId="{2AA06069-1A27-4819-9847-1FF3B81C3D40}"/>
          </ac:spMkLst>
        </pc:spChg>
      </pc:sldChg>
      <pc:sldChg chg="del">
        <pc:chgData name="윤지석" userId="c740abef-d1a0-4a4d-a584-4691f12691e4" providerId="ADAL" clId="{036C4909-8F13-47AC-8A54-00C06F72C3B9}" dt="2017-09-17T23:10:56.206" v="643" actId="2696"/>
        <pc:sldMkLst>
          <pc:docMk/>
          <pc:sldMk cId="3220354692" sldId="282"/>
        </pc:sldMkLst>
      </pc:sldChg>
      <pc:sldChg chg="del">
        <pc:chgData name="윤지석" userId="c740abef-d1a0-4a4d-a584-4691f12691e4" providerId="ADAL" clId="{036C4909-8F13-47AC-8A54-00C06F72C3B9}" dt="2017-09-17T23:10:56.265" v="644" actId="2696"/>
        <pc:sldMkLst>
          <pc:docMk/>
          <pc:sldMk cId="2275559803" sldId="283"/>
        </pc:sldMkLst>
      </pc:sldChg>
      <pc:sldChg chg="del">
        <pc:chgData name="윤지석" userId="c740abef-d1a0-4a4d-a584-4691f12691e4" providerId="ADAL" clId="{036C4909-8F13-47AC-8A54-00C06F72C3B9}" dt="2017-09-17T23:10:56.314" v="645" actId="2696"/>
        <pc:sldMkLst>
          <pc:docMk/>
          <pc:sldMk cId="1634102746" sldId="284"/>
        </pc:sldMkLst>
      </pc:sldChg>
      <pc:sldChg chg="add del">
        <pc:chgData name="윤지석" userId="c740abef-d1a0-4a4d-a584-4691f12691e4" providerId="ADAL" clId="{036C4909-8F13-47AC-8A54-00C06F72C3B9}" dt="2017-09-17T23:09:22.265" v="601" actId="2696"/>
        <pc:sldMkLst>
          <pc:docMk/>
          <pc:sldMk cId="1241150706" sldId="285"/>
        </pc:sldMkLst>
      </pc:sldChg>
      <pc:sldChg chg="add del">
        <pc:chgData name="윤지석" userId="c740abef-d1a0-4a4d-a584-4691f12691e4" providerId="ADAL" clId="{036C4909-8F13-47AC-8A54-00C06F72C3B9}" dt="2017-09-17T23:09:22.448" v="602" actId="2696"/>
        <pc:sldMkLst>
          <pc:docMk/>
          <pc:sldMk cId="2784505199" sldId="286"/>
        </pc:sldMkLst>
      </pc:sldChg>
    </pc:docChg>
  </pc:docChgLst>
  <pc:docChgLst>
    <pc:chgData name="윤지석" userId="c740abef-d1a0-4a4d-a584-4691f12691e4" providerId="ADAL" clId="{ADBD27D4-E876-4A5B-A862-CC3A8995A853}"/>
    <pc:docChg chg="undo custSel addSld delSld modSld sldOrd">
      <pc:chgData name="윤지석" userId="c740abef-d1a0-4a4d-a584-4691f12691e4" providerId="ADAL" clId="{ADBD27D4-E876-4A5B-A862-CC3A8995A853}" dt="2017-09-21T00:03:56.491" v="722" actId="1076"/>
      <pc:docMkLst>
        <pc:docMk/>
      </pc:docMkLst>
      <pc:sldChg chg="modSp">
        <pc:chgData name="윤지석" userId="c740abef-d1a0-4a4d-a584-4691f12691e4" providerId="ADAL" clId="{ADBD27D4-E876-4A5B-A862-CC3A8995A853}" dt="2017-09-20T21:19:32.732" v="133" actId="20577"/>
        <pc:sldMkLst>
          <pc:docMk/>
          <pc:sldMk cId="1627445697" sldId="256"/>
        </pc:sldMkLst>
        <pc:spChg chg="mod">
          <ac:chgData name="윤지석" userId="c740abef-d1a0-4a4d-a584-4691f12691e4" providerId="ADAL" clId="{ADBD27D4-E876-4A5B-A862-CC3A8995A853}" dt="2017-09-20T21:19:32.732" v="133" actId="20577"/>
          <ac:spMkLst>
            <pc:docMk/>
            <pc:sldMk cId="1627445697" sldId="256"/>
            <ac:spMk id="2" creationId="{00000000-0000-0000-0000-000000000000}"/>
          </ac:spMkLst>
        </pc:spChg>
        <pc:spChg chg="mod">
          <ac:chgData name="윤지석" userId="c740abef-d1a0-4a4d-a584-4691f12691e4" providerId="ADAL" clId="{ADBD27D4-E876-4A5B-A862-CC3A8995A853}" dt="2017-09-20T20:55:16.088" v="58" actId="20577"/>
          <ac:spMkLst>
            <pc:docMk/>
            <pc:sldMk cId="1627445697" sldId="256"/>
            <ac:spMk id="3" creationId="{00000000-0000-0000-0000-000000000000}"/>
          </ac:spMkLst>
        </pc:spChg>
      </pc:sldChg>
      <pc:sldChg chg="addSp delSp modSp">
        <pc:chgData name="윤지석" userId="c740abef-d1a0-4a4d-a584-4691f12691e4" providerId="ADAL" clId="{ADBD27D4-E876-4A5B-A862-CC3A8995A853}" dt="2017-09-20T21:21:52.543" v="186" actId="1036"/>
        <pc:sldMkLst>
          <pc:docMk/>
          <pc:sldMk cId="1974182170" sldId="263"/>
        </pc:sldMkLst>
        <pc:spChg chg="mod">
          <ac:chgData name="윤지석" userId="c740abef-d1a0-4a4d-a584-4691f12691e4" providerId="ADAL" clId="{ADBD27D4-E876-4A5B-A862-CC3A8995A853}" dt="2017-09-20T21:19:44.345" v="171" actId="20577"/>
          <ac:spMkLst>
            <pc:docMk/>
            <pc:sldMk cId="1974182170" sldId="263"/>
            <ac:spMk id="2" creationId="{00000000-0000-0000-0000-000000000000}"/>
          </ac:spMkLst>
        </pc:spChg>
        <pc:spChg chg="del mod">
          <ac:chgData name="윤지석" userId="c740abef-d1a0-4a4d-a584-4691f12691e4" providerId="ADAL" clId="{ADBD27D4-E876-4A5B-A862-CC3A8995A853}" dt="2017-09-20T21:20:48.933" v="174" actId="478"/>
          <ac:spMkLst>
            <pc:docMk/>
            <pc:sldMk cId="1974182170" sldId="263"/>
            <ac:spMk id="6" creationId="{6C2FDAC0-19EF-44CB-9FF4-795C5682EA7E}"/>
          </ac:spMkLst>
        </pc:spChg>
        <pc:picChg chg="add del">
          <ac:chgData name="윤지석" userId="c740abef-d1a0-4a4d-a584-4691f12691e4" providerId="ADAL" clId="{ADBD27D4-E876-4A5B-A862-CC3A8995A853}" dt="2017-09-20T21:20:53.867" v="177" actId="478"/>
          <ac:picMkLst>
            <pc:docMk/>
            <pc:sldMk cId="1974182170" sldId="263"/>
            <ac:picMk id="3" creationId="{245D5F03-EF28-4495-AB23-EB4ED07F87C4}"/>
          </ac:picMkLst>
        </pc:picChg>
        <pc:picChg chg="add del">
          <ac:chgData name="윤지석" userId="c740abef-d1a0-4a4d-a584-4691f12691e4" providerId="ADAL" clId="{ADBD27D4-E876-4A5B-A862-CC3A8995A853}" dt="2017-09-20T21:21:01.537" v="179"/>
          <ac:picMkLst>
            <pc:docMk/>
            <pc:sldMk cId="1974182170" sldId="263"/>
            <ac:picMk id="4" creationId="{6B146A83-A094-4AFD-94F5-10A97CED7522}"/>
          </ac:picMkLst>
        </pc:picChg>
        <pc:picChg chg="add mod">
          <ac:chgData name="윤지석" userId="c740abef-d1a0-4a4d-a584-4691f12691e4" providerId="ADAL" clId="{ADBD27D4-E876-4A5B-A862-CC3A8995A853}" dt="2017-09-20T21:21:52.543" v="186" actId="1036"/>
          <ac:picMkLst>
            <pc:docMk/>
            <pc:sldMk cId="1974182170" sldId="263"/>
            <ac:picMk id="8" creationId="{408EC097-1F11-4D38-9560-D6BE6AA78BB6}"/>
          </ac:picMkLst>
        </pc:picChg>
        <pc:picChg chg="del">
          <ac:chgData name="윤지석" userId="c740abef-d1a0-4a4d-a584-4691f12691e4" providerId="ADAL" clId="{ADBD27D4-E876-4A5B-A862-CC3A8995A853}" dt="2017-09-20T21:20:49.593" v="175" actId="478"/>
          <ac:picMkLst>
            <pc:docMk/>
            <pc:sldMk cId="1974182170" sldId="263"/>
            <ac:picMk id="11" creationId="{954FAD8F-E51E-47F6-828D-0E0F1FB22E03}"/>
          </ac:picMkLst>
        </pc:picChg>
        <pc:picChg chg="del">
          <ac:chgData name="윤지석" userId="c740abef-d1a0-4a4d-a584-4691f12691e4" providerId="ADAL" clId="{ADBD27D4-E876-4A5B-A862-CC3A8995A853}" dt="2017-09-20T21:20:46.098" v="172" actId="478"/>
          <ac:picMkLst>
            <pc:docMk/>
            <pc:sldMk cId="1974182170" sldId="263"/>
            <ac:picMk id="1026" creationId="{CEC804EC-393B-4C41-AD74-6B8C81001A17}"/>
          </ac:picMkLst>
        </pc:picChg>
      </pc:sldChg>
      <pc:sldChg chg="del">
        <pc:chgData name="윤지석" userId="c740abef-d1a0-4a4d-a584-4691f12691e4" providerId="ADAL" clId="{ADBD27D4-E876-4A5B-A862-CC3A8995A853}" dt="2017-09-20T20:54:42.176" v="5" actId="2696"/>
        <pc:sldMkLst>
          <pc:docMk/>
          <pc:sldMk cId="943647467" sldId="265"/>
        </pc:sldMkLst>
      </pc:sldChg>
      <pc:sldChg chg="del">
        <pc:chgData name="윤지석" userId="c740abef-d1a0-4a4d-a584-4691f12691e4" providerId="ADAL" clId="{ADBD27D4-E876-4A5B-A862-CC3A8995A853}" dt="2017-09-20T20:54:42.242" v="6" actId="2696"/>
        <pc:sldMkLst>
          <pc:docMk/>
          <pc:sldMk cId="1970181341" sldId="266"/>
        </pc:sldMkLst>
      </pc:sldChg>
      <pc:sldChg chg="addSp delSp modSp">
        <pc:chgData name="윤지석" userId="c740abef-d1a0-4a4d-a584-4691f12691e4" providerId="ADAL" clId="{ADBD27D4-E876-4A5B-A862-CC3A8995A853}" dt="2017-09-20T22:17:17.011" v="425" actId="14100"/>
        <pc:sldMkLst>
          <pc:docMk/>
          <pc:sldMk cId="1177561692" sldId="267"/>
        </pc:sldMkLst>
        <pc:spChg chg="mod">
          <ac:chgData name="윤지석" userId="c740abef-d1a0-4a4d-a584-4691f12691e4" providerId="ADAL" clId="{ADBD27D4-E876-4A5B-A862-CC3A8995A853}" dt="2017-09-20T22:10:38.660" v="352" actId="20577"/>
          <ac:spMkLst>
            <pc:docMk/>
            <pc:sldMk cId="1177561692" sldId="267"/>
            <ac:spMk id="2" creationId="{00000000-0000-0000-0000-000000000000}"/>
          </ac:spMkLst>
        </pc:spChg>
        <pc:spChg chg="mod">
          <ac:chgData name="윤지석" userId="c740abef-d1a0-4a4d-a584-4691f12691e4" providerId="ADAL" clId="{ADBD27D4-E876-4A5B-A862-CC3A8995A853}" dt="2017-09-20T21:45:10.941" v="284" actId="20577"/>
          <ac:spMkLst>
            <pc:docMk/>
            <pc:sldMk cId="1177561692" sldId="267"/>
            <ac:spMk id="3" creationId="{00000000-0000-0000-0000-000000000000}"/>
          </ac:spMkLst>
        </pc:spChg>
        <pc:spChg chg="del">
          <ac:chgData name="윤지석" userId="c740abef-d1a0-4a4d-a584-4691f12691e4" providerId="ADAL" clId="{ADBD27D4-E876-4A5B-A862-CC3A8995A853}" dt="2017-09-20T22:17:12.774" v="424" actId="478"/>
          <ac:spMkLst>
            <pc:docMk/>
            <pc:sldMk cId="1177561692" sldId="267"/>
            <ac:spMk id="6" creationId="{00000000-0000-0000-0000-000000000000}"/>
          </ac:spMkLst>
        </pc:spChg>
        <pc:graphicFrameChg chg="add del mod">
          <ac:chgData name="윤지석" userId="c740abef-d1a0-4a4d-a584-4691f12691e4" providerId="ADAL" clId="{ADBD27D4-E876-4A5B-A862-CC3A8995A853}" dt="2017-09-20T22:17:17.011" v="425" actId="14100"/>
          <ac:graphicFrameMkLst>
            <pc:docMk/>
            <pc:sldMk cId="1177561692" sldId="267"/>
            <ac:graphicFrameMk id="8" creationId="{00000000-0000-0000-0000-000000000000}"/>
          </ac:graphicFrameMkLst>
        </pc:graphicFrameChg>
      </pc:sldChg>
      <pc:sldChg chg="modSp">
        <pc:chgData name="윤지석" userId="c740abef-d1a0-4a4d-a584-4691f12691e4" providerId="ADAL" clId="{ADBD27D4-E876-4A5B-A862-CC3A8995A853}" dt="2017-09-20T22:17:26.175" v="427" actId="14100"/>
        <pc:sldMkLst>
          <pc:docMk/>
          <pc:sldMk cId="3286306779" sldId="268"/>
        </pc:sldMkLst>
        <pc:spChg chg="mod">
          <ac:chgData name="윤지석" userId="c740abef-d1a0-4a4d-a584-4691f12691e4" providerId="ADAL" clId="{ADBD27D4-E876-4A5B-A862-CC3A8995A853}" dt="2017-09-20T21:48:36.202" v="287" actId="20577"/>
          <ac:spMkLst>
            <pc:docMk/>
            <pc:sldMk cId="3286306779" sldId="268"/>
            <ac:spMk id="3" creationId="{00000000-0000-0000-0000-000000000000}"/>
          </ac:spMkLst>
        </pc:spChg>
        <pc:graphicFrameChg chg="mod">
          <ac:chgData name="윤지석" userId="c740abef-d1a0-4a4d-a584-4691f12691e4" providerId="ADAL" clId="{ADBD27D4-E876-4A5B-A862-CC3A8995A853}" dt="2017-09-20T22:17:26.175" v="427" actId="14100"/>
          <ac:graphicFrameMkLst>
            <pc:docMk/>
            <pc:sldMk cId="3286306779" sldId="268"/>
            <ac:graphicFrameMk id="8" creationId="{00000000-0000-0000-0000-000000000000}"/>
          </ac:graphicFrameMkLst>
        </pc:graphicFrameChg>
      </pc:sldChg>
      <pc:sldChg chg="del">
        <pc:chgData name="윤지석" userId="c740abef-d1a0-4a4d-a584-4691f12691e4" providerId="ADAL" clId="{ADBD27D4-E876-4A5B-A862-CC3A8995A853}" dt="2017-09-20T20:54:41.661" v="0" actId="2696"/>
        <pc:sldMkLst>
          <pc:docMk/>
          <pc:sldMk cId="1177112752" sldId="269"/>
        </pc:sldMkLst>
      </pc:sldChg>
      <pc:sldChg chg="delSp modSp add">
        <pc:chgData name="윤지석" userId="c740abef-d1a0-4a4d-a584-4691f12691e4" providerId="ADAL" clId="{ADBD27D4-E876-4A5B-A862-CC3A8995A853}" dt="2017-09-20T22:17:49.826" v="433" actId="14100"/>
        <pc:sldMkLst>
          <pc:docMk/>
          <pc:sldMk cId="1273175469" sldId="269"/>
        </pc:sldMkLst>
        <pc:spChg chg="mod">
          <ac:chgData name="윤지석" userId="c740abef-d1a0-4a4d-a584-4691f12691e4" providerId="ADAL" clId="{ADBD27D4-E876-4A5B-A862-CC3A8995A853}" dt="2017-09-20T22:10:43.436" v="355" actId="20577"/>
          <ac:spMkLst>
            <pc:docMk/>
            <pc:sldMk cId="1273175469" sldId="269"/>
            <ac:spMk id="2" creationId="{00000000-0000-0000-0000-000000000000}"/>
          </ac:spMkLst>
        </pc:spChg>
        <pc:spChg chg="mod">
          <ac:chgData name="윤지석" userId="c740abef-d1a0-4a4d-a584-4691f12691e4" providerId="ADAL" clId="{ADBD27D4-E876-4A5B-A862-CC3A8995A853}" dt="2017-09-20T21:58:50.263" v="347" actId="20577"/>
          <ac:spMkLst>
            <pc:docMk/>
            <pc:sldMk cId="1273175469" sldId="269"/>
            <ac:spMk id="3" creationId="{00000000-0000-0000-0000-000000000000}"/>
          </ac:spMkLst>
        </pc:spChg>
        <pc:spChg chg="del mod">
          <ac:chgData name="윤지석" userId="c740abef-d1a0-4a4d-a584-4691f12691e4" providerId="ADAL" clId="{ADBD27D4-E876-4A5B-A862-CC3A8995A853}" dt="2017-09-20T22:17:44.473" v="431"/>
          <ac:spMkLst>
            <pc:docMk/>
            <pc:sldMk cId="1273175469" sldId="269"/>
            <ac:spMk id="6" creationId="{00000000-0000-0000-0000-000000000000}"/>
          </ac:spMkLst>
        </pc:spChg>
        <pc:graphicFrameChg chg="mod">
          <ac:chgData name="윤지석" userId="c740abef-d1a0-4a4d-a584-4691f12691e4" providerId="ADAL" clId="{ADBD27D4-E876-4A5B-A862-CC3A8995A853}" dt="2017-09-20T22:17:49.826" v="433" actId="14100"/>
          <ac:graphicFrameMkLst>
            <pc:docMk/>
            <pc:sldMk cId="1273175469" sldId="269"/>
            <ac:graphicFrameMk id="8" creationId="{00000000-0000-0000-0000-000000000000}"/>
          </ac:graphicFrameMkLst>
        </pc:graphicFrameChg>
      </pc:sldChg>
      <pc:sldChg chg="modSp add">
        <pc:chgData name="윤지석" userId="c740abef-d1a0-4a4d-a584-4691f12691e4" providerId="ADAL" clId="{ADBD27D4-E876-4A5B-A862-CC3A8995A853}" dt="2017-09-20T22:17:56.534" v="435" actId="14100"/>
        <pc:sldMkLst>
          <pc:docMk/>
          <pc:sldMk cId="2389181997" sldId="270"/>
        </pc:sldMkLst>
        <pc:graphicFrameChg chg="mod">
          <ac:chgData name="윤지석" userId="c740abef-d1a0-4a4d-a584-4691f12691e4" providerId="ADAL" clId="{ADBD27D4-E876-4A5B-A862-CC3A8995A853}" dt="2017-09-20T22:17:56.534" v="435" actId="14100"/>
          <ac:graphicFrameMkLst>
            <pc:docMk/>
            <pc:sldMk cId="2389181997" sldId="270"/>
            <ac:graphicFrameMk id="8" creationId="{00000000-0000-0000-0000-000000000000}"/>
          </ac:graphicFrameMkLst>
        </pc:graphicFrameChg>
      </pc:sldChg>
      <pc:sldChg chg="del">
        <pc:chgData name="윤지석" userId="c740abef-d1a0-4a4d-a584-4691f12691e4" providerId="ADAL" clId="{ADBD27D4-E876-4A5B-A862-CC3A8995A853}" dt="2017-09-20T20:54:41.850" v="1" actId="2696"/>
        <pc:sldMkLst>
          <pc:docMk/>
          <pc:sldMk cId="3504212382" sldId="270"/>
        </pc:sldMkLst>
      </pc:sldChg>
      <pc:sldChg chg="del">
        <pc:chgData name="윤지석" userId="c740abef-d1a0-4a4d-a584-4691f12691e4" providerId="ADAL" clId="{ADBD27D4-E876-4A5B-A862-CC3A8995A853}" dt="2017-09-20T20:54:41.939" v="3" actId="2696"/>
        <pc:sldMkLst>
          <pc:docMk/>
          <pc:sldMk cId="2178706777" sldId="271"/>
        </pc:sldMkLst>
      </pc:sldChg>
      <pc:sldChg chg="addSp delSp modSp add ord">
        <pc:chgData name="윤지석" userId="c740abef-d1a0-4a4d-a584-4691f12691e4" providerId="ADAL" clId="{ADBD27D4-E876-4A5B-A862-CC3A8995A853}" dt="2017-09-20T22:18:10.932" v="440" actId="14100"/>
        <pc:sldMkLst>
          <pc:docMk/>
          <pc:sldMk cId="2464599337" sldId="271"/>
        </pc:sldMkLst>
        <pc:spChg chg="mod">
          <ac:chgData name="윤지석" userId="c740abef-d1a0-4a4d-a584-4691f12691e4" providerId="ADAL" clId="{ADBD27D4-E876-4A5B-A862-CC3A8995A853}" dt="2017-09-20T22:10:58.923" v="396" actId="20577"/>
          <ac:spMkLst>
            <pc:docMk/>
            <pc:sldMk cId="2464599337" sldId="271"/>
            <ac:spMk id="2" creationId="{00000000-0000-0000-0000-000000000000}"/>
          </ac:spMkLst>
        </pc:spChg>
        <pc:spChg chg="del">
          <ac:chgData name="윤지석" userId="c740abef-d1a0-4a4d-a584-4691f12691e4" providerId="ADAL" clId="{ADBD27D4-E876-4A5B-A862-CC3A8995A853}" dt="2017-09-20T22:14:33.111" v="397" actId="478"/>
          <ac:spMkLst>
            <pc:docMk/>
            <pc:sldMk cId="2464599337" sldId="271"/>
            <ac:spMk id="3" creationId="{00000000-0000-0000-0000-000000000000}"/>
          </ac:spMkLst>
        </pc:spChg>
        <pc:spChg chg="del">
          <ac:chgData name="윤지석" userId="c740abef-d1a0-4a4d-a584-4691f12691e4" providerId="ADAL" clId="{ADBD27D4-E876-4A5B-A862-CC3A8995A853}" dt="2017-09-20T22:16:23.810" v="412" actId="478"/>
          <ac:spMkLst>
            <pc:docMk/>
            <pc:sldMk cId="2464599337" sldId="271"/>
            <ac:spMk id="6" creationId="{00000000-0000-0000-0000-000000000000}"/>
          </ac:spMkLst>
        </pc:spChg>
        <pc:graphicFrameChg chg="mod ord">
          <ac:chgData name="윤지석" userId="c740abef-d1a0-4a4d-a584-4691f12691e4" providerId="ADAL" clId="{ADBD27D4-E876-4A5B-A862-CC3A8995A853}" dt="2017-09-20T22:18:10.932" v="440" actId="14100"/>
          <ac:graphicFrameMkLst>
            <pc:docMk/>
            <pc:sldMk cId="2464599337" sldId="271"/>
            <ac:graphicFrameMk id="8" creationId="{00000000-0000-0000-0000-000000000000}"/>
          </ac:graphicFrameMkLst>
        </pc:graphicFrameChg>
        <pc:picChg chg="add mod modCrop">
          <ac:chgData name="윤지석" userId="c740abef-d1a0-4a4d-a584-4691f12691e4" providerId="ADAL" clId="{ADBD27D4-E876-4A5B-A862-CC3A8995A853}" dt="2017-09-20T22:18:02.807" v="437" actId="14100"/>
          <ac:picMkLst>
            <pc:docMk/>
            <pc:sldMk cId="2464599337" sldId="271"/>
            <ac:picMk id="4" creationId="{FF02A866-CC02-451C-BCF3-2B3D332A6924}"/>
          </ac:picMkLst>
        </pc:picChg>
        <pc:picChg chg="add del">
          <ac:chgData name="윤지석" userId="c740abef-d1a0-4a4d-a584-4691f12691e4" providerId="ADAL" clId="{ADBD27D4-E876-4A5B-A862-CC3A8995A853}" dt="2017-09-20T22:15:51.250" v="401"/>
          <ac:picMkLst>
            <pc:docMk/>
            <pc:sldMk cId="2464599337" sldId="271"/>
            <ac:picMk id="1026" creationId="{8CFF2201-716D-40A8-8931-340D43B4AA7F}"/>
          </ac:picMkLst>
        </pc:picChg>
        <pc:picChg chg="add mod">
          <ac:chgData name="윤지석" userId="c740abef-d1a0-4a4d-a584-4691f12691e4" providerId="ADAL" clId="{ADBD27D4-E876-4A5B-A862-CC3A8995A853}" dt="2017-09-20T22:18:04.191" v="438" actId="1076"/>
          <ac:picMkLst>
            <pc:docMk/>
            <pc:sldMk cId="2464599337" sldId="271"/>
            <ac:picMk id="1028" creationId="{52AF2486-25EA-47E6-9BCC-F95319DE8924}"/>
          </ac:picMkLst>
        </pc:picChg>
      </pc:sldChg>
      <pc:sldChg chg="delSp modSp add">
        <pc:chgData name="윤지석" userId="c740abef-d1a0-4a4d-a584-4691f12691e4" providerId="ADAL" clId="{ADBD27D4-E876-4A5B-A862-CC3A8995A853}" dt="2017-09-20T22:55:55.348" v="461" actId="14100"/>
        <pc:sldMkLst>
          <pc:docMk/>
          <pc:sldMk cId="3296053066" sldId="272"/>
        </pc:sldMkLst>
        <pc:spChg chg="mod">
          <ac:chgData name="윤지석" userId="c740abef-d1a0-4a4d-a584-4691f12691e4" providerId="ADAL" clId="{ADBD27D4-E876-4A5B-A862-CC3A8995A853}" dt="2017-09-20T22:55:29.515" v="458" actId="20577"/>
          <ac:spMkLst>
            <pc:docMk/>
            <pc:sldMk cId="3296053066" sldId="272"/>
            <ac:spMk id="2" creationId="{00000000-0000-0000-0000-000000000000}"/>
          </ac:spMkLst>
        </pc:spChg>
        <pc:graphicFrameChg chg="mod">
          <ac:chgData name="윤지석" userId="c740abef-d1a0-4a4d-a584-4691f12691e4" providerId="ADAL" clId="{ADBD27D4-E876-4A5B-A862-CC3A8995A853}" dt="2017-09-20T22:55:55.348" v="461" actId="14100"/>
          <ac:graphicFrameMkLst>
            <pc:docMk/>
            <pc:sldMk cId="3296053066" sldId="272"/>
            <ac:graphicFrameMk id="8" creationId="{00000000-0000-0000-0000-000000000000}"/>
          </ac:graphicFrameMkLst>
        </pc:graphicFrameChg>
        <pc:picChg chg="del">
          <ac:chgData name="윤지석" userId="c740abef-d1a0-4a4d-a584-4691f12691e4" providerId="ADAL" clId="{ADBD27D4-E876-4A5B-A862-CC3A8995A853}" dt="2017-09-20T22:55:50.178" v="459" actId="478"/>
          <ac:picMkLst>
            <pc:docMk/>
            <pc:sldMk cId="3296053066" sldId="272"/>
            <ac:picMk id="4" creationId="{FF02A866-CC02-451C-BCF3-2B3D332A6924}"/>
          </ac:picMkLst>
        </pc:picChg>
        <pc:picChg chg="del">
          <ac:chgData name="윤지석" userId="c740abef-d1a0-4a4d-a584-4691f12691e4" providerId="ADAL" clId="{ADBD27D4-E876-4A5B-A862-CC3A8995A853}" dt="2017-09-20T22:55:51.402" v="460" actId="478"/>
          <ac:picMkLst>
            <pc:docMk/>
            <pc:sldMk cId="3296053066" sldId="272"/>
            <ac:picMk id="1028" creationId="{52AF2486-25EA-47E6-9BCC-F95319DE8924}"/>
          </ac:picMkLst>
        </pc:picChg>
      </pc:sldChg>
      <pc:sldChg chg="del">
        <pc:chgData name="윤지석" userId="c740abef-d1a0-4a4d-a584-4691f12691e4" providerId="ADAL" clId="{ADBD27D4-E876-4A5B-A862-CC3A8995A853}" dt="2017-09-20T20:54:41.908" v="2" actId="2696"/>
        <pc:sldMkLst>
          <pc:docMk/>
          <pc:sldMk cId="3682128953" sldId="272"/>
        </pc:sldMkLst>
      </pc:sldChg>
      <pc:sldChg chg="add del">
        <pc:chgData name="윤지석" userId="c740abef-d1a0-4a4d-a584-4691f12691e4" providerId="ADAL" clId="{ADBD27D4-E876-4A5B-A862-CC3A8995A853}" dt="2017-09-20T22:57:50.581" v="463" actId="2696"/>
        <pc:sldMkLst>
          <pc:docMk/>
          <pc:sldMk cId="1051689896" sldId="273"/>
        </pc:sldMkLst>
      </pc:sldChg>
      <pc:sldChg chg="addSp delSp modSp add">
        <pc:chgData name="윤지석" userId="c740abef-d1a0-4a4d-a584-4691f12691e4" providerId="ADAL" clId="{ADBD27D4-E876-4A5B-A862-CC3A8995A853}" dt="2017-09-21T00:03:56.491" v="722" actId="1076"/>
        <pc:sldMkLst>
          <pc:docMk/>
          <pc:sldMk cId="2719359580" sldId="273"/>
        </pc:sldMkLst>
        <pc:spChg chg="mod">
          <ac:chgData name="윤지석" userId="c740abef-d1a0-4a4d-a584-4691f12691e4" providerId="ADAL" clId="{ADBD27D4-E876-4A5B-A862-CC3A8995A853}" dt="2017-09-20T22:57:59.016" v="477" actId="20577"/>
          <ac:spMkLst>
            <pc:docMk/>
            <pc:sldMk cId="2719359580" sldId="273"/>
            <ac:spMk id="2" creationId="{00000000-0000-0000-0000-000000000000}"/>
          </ac:spMkLst>
        </pc:spChg>
        <pc:spChg chg="add mod">
          <ac:chgData name="윤지석" userId="c740abef-d1a0-4a4d-a584-4691f12691e4" providerId="ADAL" clId="{ADBD27D4-E876-4A5B-A862-CC3A8995A853}" dt="2017-09-21T00:03:56.491" v="722" actId="1076"/>
          <ac:spMkLst>
            <pc:docMk/>
            <pc:sldMk cId="2719359580" sldId="273"/>
            <ac:spMk id="4" creationId="{3858B55B-6C67-4BF7-B798-6815208E0D09}"/>
          </ac:spMkLst>
        </pc:spChg>
        <pc:picChg chg="add mod">
          <ac:chgData name="윤지석" userId="c740abef-d1a0-4a4d-a584-4691f12691e4" providerId="ADAL" clId="{ADBD27D4-E876-4A5B-A862-CC3A8995A853}" dt="2017-09-20T23:01:50.204" v="483" actId="1076"/>
          <ac:picMkLst>
            <pc:docMk/>
            <pc:sldMk cId="2719359580" sldId="273"/>
            <ac:picMk id="3" creationId="{CC152EBE-1E28-48E6-B975-271D0D73FEFB}"/>
          </ac:picMkLst>
        </pc:picChg>
        <pc:picChg chg="del">
          <ac:chgData name="윤지석" userId="c740abef-d1a0-4a4d-a584-4691f12691e4" providerId="ADAL" clId="{ADBD27D4-E876-4A5B-A862-CC3A8995A853}" dt="2017-09-20T22:58:00.603" v="478" actId="478"/>
          <ac:picMkLst>
            <pc:docMk/>
            <pc:sldMk cId="2719359580" sldId="273"/>
            <ac:picMk id="8" creationId="{408EC097-1F11-4D38-9560-D6BE6AA78BB6}"/>
          </ac:picMkLst>
        </pc:picChg>
      </pc:sldChg>
      <pc:sldChg chg="del">
        <pc:chgData name="윤지석" userId="c740abef-d1a0-4a4d-a584-4691f12691e4" providerId="ADAL" clId="{ADBD27D4-E876-4A5B-A862-CC3A8995A853}" dt="2017-09-20T20:54:42.040" v="4" actId="2696"/>
        <pc:sldMkLst>
          <pc:docMk/>
          <pc:sldMk cId="3602303145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2017-09-21 Thu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87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Vector </a:t>
                </a:r>
                <a:r>
                  <a:rPr kumimoji="1" lang="en-US" altLang="ko-KR" dirty="0">
                    <a:sym typeface="Wingdings" panose="05000000000000000000" pitchFamily="2" charset="2"/>
                  </a:rPr>
                  <a:t> Matrix! That’s it!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38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304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1060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383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25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681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090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Vector </a:t>
                </a:r>
                <a:r>
                  <a:rPr kumimoji="1" lang="en-US" altLang="ko-KR" dirty="0">
                    <a:sym typeface="Wingdings" panose="05000000000000000000" pitchFamily="2" charset="2"/>
                  </a:rPr>
                  <a:t> Matrix! That’s it!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158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2017-09-21 Thu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2017-09-21 Thu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2017-09-21 Thu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2017-09-21 Thu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2017-09-21 Thu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2017-09-21 Thu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2017-09-21 Thu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2017-09-21 Thu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2017-09-21 Thu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2017-09-21 Thu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2017-09-21 Thu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2017-09-21 Thu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11/relationships/webextension" Target="../webextensions/webextension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11/relationships/webextension" Target="../webextensions/webextension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72.23.249.90:6006/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b="1" dirty="0">
                <a:solidFill>
                  <a:srgbClr val="1E3DB4"/>
                </a:solidFill>
              </a:rPr>
              <a:t>Practice #5: Generative Adversarial Network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Jun-</a:t>
            </a:r>
            <a:r>
              <a:rPr kumimoji="1" lang="en-US" altLang="ko-KR" sz="2400" b="1" dirty="0" err="1"/>
              <a:t>Sik</a:t>
            </a:r>
            <a:r>
              <a:rPr kumimoji="1" lang="en-US" altLang="ko-KR" sz="2400" b="1" dirty="0"/>
              <a:t> Choi &amp; </a:t>
            </a:r>
            <a:r>
              <a:rPr kumimoji="1" lang="en-US" altLang="ko-KR" sz="2400" b="1" dirty="0" err="1"/>
              <a:t>Jee-Seok</a:t>
            </a:r>
            <a:r>
              <a:rPr kumimoji="1" lang="en-US" altLang="ko-KR" sz="2400" b="1" dirty="0"/>
              <a:t> 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September 21, 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</a:t>
            </a: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Generative Adversarial Network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8EC097-1F11-4D38-9560-D6BE6AA78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400" y="877204"/>
            <a:ext cx="8639816" cy="48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2450668"/>
                  </p:ext>
                </p:extLst>
              </p:nvPr>
            </p:nvGraphicFramePr>
            <p:xfrm>
              <a:off x="891676" y="1439995"/>
              <a:ext cx="4705560" cy="48148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676" y="1439995"/>
                <a:ext cx="4705560" cy="481489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Overview of Discriminator Model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3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02A866-CC02-451C-BCF3-2B3D332A69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619"/>
          <a:stretch/>
        </p:blipFill>
        <p:spPr>
          <a:xfrm>
            <a:off x="5929745" y="941725"/>
            <a:ext cx="3851564" cy="1652240"/>
          </a:xfrm>
          <a:prstGeom prst="rect">
            <a:avLst/>
          </a:prstGeom>
        </p:spPr>
      </p:pic>
      <p:pic>
        <p:nvPicPr>
          <p:cNvPr id="1028" name="Picture 4" descr="https://raw.githubusercontent.com/soumith/ex/gh-pages/assets/nn_containers.png">
            <a:extLst>
              <a:ext uri="{FF2B5EF4-FFF2-40B4-BE49-F238E27FC236}">
                <a16:creationId xmlns:a16="http://schemas.microsoft.com/office/drawing/2014/main" id="{52AF2486-25EA-47E6-9BCC-F95319DE8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03" y="2576472"/>
            <a:ext cx="2173942" cy="37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59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GAN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Define Generator Model</a:t>
            </a:r>
            <a:endParaRPr kumimoji="1" lang="en-US" altLang="ko-KR" sz="2400" b="1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007354"/>
                  </p:ext>
                </p:extLst>
              </p:nvPr>
            </p:nvGraphicFramePr>
            <p:xfrm>
              <a:off x="891676" y="1439995"/>
              <a:ext cx="9813269" cy="48148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676" y="1439995"/>
                <a:ext cx="9813269" cy="48148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56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407992"/>
                  </p:ext>
                </p:extLst>
              </p:nvPr>
            </p:nvGraphicFramePr>
            <p:xfrm>
              <a:off x="733306" y="1368528"/>
              <a:ext cx="10620494" cy="49878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306" y="1368528"/>
                <a:ext cx="10620494" cy="498782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Define Generator Model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28630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3089870"/>
                  </p:ext>
                </p:extLst>
              </p:nvPr>
            </p:nvGraphicFramePr>
            <p:xfrm>
              <a:off x="891676" y="1439995"/>
              <a:ext cx="10462124" cy="48148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676" y="1439995"/>
                <a:ext cx="10462124" cy="481489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Overview of Training a Discriminator Model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605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GAN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2: Implement Training Part of Generator </a:t>
            </a:r>
            <a:endParaRPr kumimoji="1" lang="en-US" altLang="ko-KR" sz="2400" b="1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5713990"/>
                  </p:ext>
                </p:extLst>
              </p:nvPr>
            </p:nvGraphicFramePr>
            <p:xfrm>
              <a:off x="891676" y="1439995"/>
              <a:ext cx="10703424" cy="48148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676" y="1439995"/>
                <a:ext cx="10703424" cy="48148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17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312130"/>
                  </p:ext>
                </p:extLst>
              </p:nvPr>
            </p:nvGraphicFramePr>
            <p:xfrm>
              <a:off x="733306" y="1368528"/>
              <a:ext cx="10620494" cy="49878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306" y="1368528"/>
                <a:ext cx="10620494" cy="498782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Define Generator Model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38918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>
                <a:solidFill>
                  <a:srgbClr val="1E3DB4"/>
                </a:solidFill>
              </a:rPr>
              <a:t>Tensorboard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152EBE-1E28-48E6-B975-271D0D73F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16" y="1583468"/>
            <a:ext cx="6098586" cy="3171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58B55B-6C67-4BF7-B798-6815208E0D09}"/>
              </a:ext>
            </a:extLst>
          </p:cNvPr>
          <p:cNvSpPr txBox="1"/>
          <p:nvPr/>
        </p:nvSpPr>
        <p:spPr>
          <a:xfrm>
            <a:off x="6814666" y="1571112"/>
            <a:ext cx="497232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tensorboard</a:t>
            </a:r>
            <a:r>
              <a:rPr lang="en-US" altLang="ko-KR" dirty="0"/>
              <a:t> –</a:t>
            </a:r>
            <a:r>
              <a:rPr lang="en-US" altLang="ko-KR" dirty="0" err="1"/>
              <a:t>logdir</a:t>
            </a:r>
            <a:r>
              <a:rPr lang="en-US" altLang="ko-KR" dirty="0"/>
              <a:t>=‘path’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tf.summary.scalar</a:t>
            </a:r>
            <a:endParaRPr lang="en-US" altLang="ko-KR" dirty="0"/>
          </a:p>
          <a:p>
            <a:r>
              <a:rPr lang="en-US" altLang="ko-KR" dirty="0" err="1"/>
              <a:t>tf.summary.images</a:t>
            </a:r>
            <a:endParaRPr lang="en-US" altLang="ko-KR" dirty="0"/>
          </a:p>
          <a:p>
            <a:r>
              <a:rPr lang="en-US" altLang="ko-KR" dirty="0"/>
              <a:t>….</a:t>
            </a:r>
          </a:p>
          <a:p>
            <a:endParaRPr lang="en-US" altLang="ko-KR" dirty="0"/>
          </a:p>
          <a:p>
            <a:r>
              <a:rPr lang="en-US" altLang="ko-KR" dirty="0"/>
              <a:t>T-FMI </a:t>
            </a:r>
            <a:r>
              <a:rPr lang="ko-KR" altLang="en-US" dirty="0"/>
              <a:t>와이파이 환경에서</a:t>
            </a:r>
            <a:endParaRPr lang="en-US" altLang="ko-KR" dirty="0"/>
          </a:p>
          <a:p>
            <a:r>
              <a:rPr lang="en-US" altLang="ko-KR" sz="3200" dirty="0">
                <a:hlinkClick r:id="rId5"/>
              </a:rPr>
              <a:t>http://172.23.249.90:6006</a:t>
            </a:r>
            <a:endParaRPr lang="en-US" altLang="ko-KR" dirty="0"/>
          </a:p>
          <a:p>
            <a:r>
              <a:rPr lang="ko-KR" altLang="en-US" dirty="0"/>
              <a:t>접속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935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D = nn.Sequential(\n    nn.Linear(784, 256),\n    nn.LeakyReLU(0.2),\n    nn.Linear(256, 256),\n    nn.LeakyReLU(0.2),\n    nn.Linear(256, 1),\n    nn.Sigmoid())&quot;,&quot;ctags&quot;:{&quot;D&quot;:[{&quot;linenum&quot;:&quot;1&quot;,&quot;signature&quot;:&quot;D = nn.Sequential(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# Generator \n#TASK 1. Define Generator Model\n#G = nn.Sequential(\n#    ,\n#    ,\n#    ,\n#    ,\n#    ,\n#    )\n\nprint(G)\n\n#Sequential (\n#  (0): Linear (64 -&gt; 256)\n#  (1): LeakyReLU (0.2)\n#  (2): Linear (256 -&gt; 256)\n#  (3): LeakyReLU (0.2)\n#  (4): Linear (256 -&gt; 784)\n#  (5): Tanh ()\n#)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G = nn.Sequential(\n    nn.Linear(64, 256),\n    nn.LeakyReLU(0.2),\n    nn.Linear(256, 256),\n    nn.LeakyReLU(0.2),\n    nn.Linear(256, 784),\n    nn.Tanh())&quot;,&quot;ctags&quot;:{&quot;G&quot;:[{&quot;linenum&quot;:&quot;1&quot;,&quot;signature&quot;:&quot;G = nn.Sequential(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\ncriterion = nn.BCELoss()\nd_optimizer = torch.optim.Adam(D.parameters(), lr=0.0003)\ng_optimizer = torch.optim.Adam(G.parameters(), lr=0.0003)\n\n        #============= Train the discriminator =============#\n        # Compute BCE_Loss using real images where BCE_Loss(x, y): - y * log(D(x)) - (1-y) * log(1 - D(x))\n        # Second term of the loss is always zero since real_labels == 1\n        outputs = D(images)\n        d_loss_real = criterion(outputs, real_labels)\n        real_score = outputs\n        \n        # Compute BCELoss using fake images\n        # First term of the loss is always zero since fake_labels == 0\n        z = to_var(torch.randn(batch_size, 64))\n        fake_images = G(z)\n        outputs = D(fake_images)\n        d_loss_fake = criterion(outputs, fake_labels)\n        fake_score = outputs\n        \n        # Backprop + Optimize\n        d_loss = d_loss_real + d_loss_fake\n        D.zero_grad()\n        d_loss.backward()\n        d_optimizer.step()\n        &quot;,&quot;ctags&quot;:{&quot;criterion&quot;:[{&quot;linenum&quot;:&quot;2&quot;,&quot;signature&quot;:&quot;criterion = nn.BCELoss()&quot;}],&quot;d_loss&quot;:[{&quot;linenum&quot;:&quot;22&quot;,&quot;signature&quot;:&quot;d_loss = d_loss_real + d_loss_fake&quot;}],&quot;d_loss_fake&quot;:[{&quot;linenum&quot;:&quot;18&quot;,&quot;signature&quot;:&quot;d_loss_fake = criterion(outputs, fake_labels)&quot;}],&quot;d_loss_real&quot;:[{&quot;linenum&quot;:&quot;10&quot;,&quot;signature&quot;:&quot;d_loss_real = criterion(outputs, real_labels)&quot;}],&quot;d_optimizer&quot;:[{&quot;linenum&quot;:&quot;3&quot;,&quot;signature&quot;:&quot;d_optimizer = torch.optim.Adam(D.parameters(), lr=0.0003)&quot;}],&quot;fake_images&quot;:[{&quot;linenum&quot;:&quot;16&quot;,&quot;signature&quot;:&quot;fake_images = G(z)&quot;}],&quot;fake_score&quot;:[{&quot;linenum&quot;:&quot;19&quot;,&quot;signature&quot;:&quot;fake_score = outputs&quot;}],&quot;g_optimizer&quot;:[{&quot;linenum&quot;:&quot;4&quot;,&quot;signature&quot;:&quot;g_optimizer = torch.optim.Adam(G.parameters(), lr=0.0003)&quot;}],&quot;outputs&quot;:[{&quot;linenum&quot;:&quot;17&quot;,&quot;signature&quot;:&quot;outputs = D(fake_images)&quot;},{&quot;linenum&quot;:&quot;9&quot;,&quot;signature&quot;:&quot;outputs = D(images)&quot;}],&quot;real_score&quot;:[{&quot;linenum&quot;:&quot;11&quot;,&quot;signature&quot;:&quot;real_score = outputs&quot;}],&quot;z&quot;:[{&quot;linenum&quot;:&quot;15&quot;,&quot;signature&quot;:&quot;z = to_var(torch.randn(batch_size, 64))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   #=============== Train the generator ===============#\n        #TASK 2: Implement Training Part of Generator\n        # Compute loss with fake images\n        #z = \n        #fake_images = \n        #outputs = \n        \n        # We train G to maximize log(D(G(z)) instead of minimizing log(1-D(G(z))) (C.f. Minimax)\n        #g_loss = \n        \n        # Backprop + Optimize\n        #D.\n        #G.\n        #g_loss.\n        #g_optimizer.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#=============== Train the generator ===============#\n# Compute loss with fake images\nz = to_var(torch.randn(batch_size, 64))\nfake_images = G(z)\noutputs = D(fake_images)\n        \n# We train G to maximize log(D(G(z)) instead of minimizing log(1-D(G(z)))\n# For the reason, see the last paragraph of section 3. https://arxiv.org/pdf/1406.2661.pdf\ng_loss = criterion(outputs, real_labels)\n        \n# Backprop + Optimize\nD.zero_grad()\nG.zero_grad()\ng_loss.backward()\ng_optimizer.step()&quot;,&quot;ctags&quot;:{&quot;fake_images&quot;:[{&quot;linenum&quot;:&quot;4&quot;,&quot;signature&quot;:&quot;fake_images = G(z)&quot;}],&quot;g_loss&quot;:[{&quot;linenum&quot;:&quot;9&quot;,&quot;signature&quot;:&quot;g_loss = criterion(outputs, real_labels)&quot;}],&quot;outputs&quot;:[{&quot;linenum&quot;:&quot;5&quot;,&quot;signature&quot;:&quot;outputs = D(fake_images)&quot;}],&quot;z&quot;:[{&quot;linenum&quot;:&quot;3&quot;,&quot;signature&quot;:&quot;z = to_var(torch.randn(batch_size, 64)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280</Words>
  <Application>Microsoft Office PowerPoint</Application>
  <PresentationFormat>와이드스크린</PresentationFormat>
  <Paragraphs>73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Courier</vt:lpstr>
      <vt:lpstr>맑은 고딕</vt:lpstr>
      <vt:lpstr>Arial</vt:lpstr>
      <vt:lpstr>Britannic Bold</vt:lpstr>
      <vt:lpstr>Cooper Black</vt:lpstr>
      <vt:lpstr>Wingdings</vt:lpstr>
      <vt:lpstr>Office 테마</vt:lpstr>
      <vt:lpstr>Practice #5: Generative Adversarial Network</vt:lpstr>
      <vt:lpstr>Generative Adversarial Network</vt:lpstr>
      <vt:lpstr>Overview of Discriminator Model</vt:lpstr>
      <vt:lpstr>Implement major methods of GAN</vt:lpstr>
      <vt:lpstr>Answer</vt:lpstr>
      <vt:lpstr>Overview of Training a Discriminator Model</vt:lpstr>
      <vt:lpstr>Implement major methods of GAN</vt:lpstr>
      <vt:lpstr>Answer</vt:lpstr>
      <vt:lpstr>Tensorboard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윤지석</cp:lastModifiedBy>
  <cp:revision>43</cp:revision>
  <cp:lastPrinted>2017-09-15T20:07:52Z</cp:lastPrinted>
  <dcterms:created xsi:type="dcterms:W3CDTF">2017-09-15T18:10:08Z</dcterms:created>
  <dcterms:modified xsi:type="dcterms:W3CDTF">2017-09-21T00:03:58Z</dcterms:modified>
</cp:coreProperties>
</file>