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54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05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28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8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5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76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4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23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5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1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7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5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7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4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02C9-8A5F-49B7-B88B-B130A9414B1C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9A08-DEDF-4362-B5D2-CBC34D9DF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558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406-D734-517E-A935-8449EAC1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0361" y="651387"/>
            <a:ext cx="9448800" cy="3067664"/>
          </a:xfrm>
        </p:spPr>
        <p:txBody>
          <a:bodyPr>
            <a:normAutofit/>
          </a:bodyPr>
          <a:lstStyle/>
          <a:p>
            <a:r>
              <a:rPr lang="en-IN" dirty="0"/>
              <a:t>Student dropout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0D82D-9B7E-B1C7-8608-8B8C7A489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755" y="3429000"/>
            <a:ext cx="9237406" cy="1826343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/>
              <a:t>Presented by</a:t>
            </a:r>
          </a:p>
          <a:p>
            <a:r>
              <a:rPr lang="en-IN" sz="3100" dirty="0"/>
              <a:t>                      </a:t>
            </a:r>
            <a:r>
              <a:rPr lang="en-IN" sz="3100" dirty="0" err="1"/>
              <a:t>Evanjalin</a:t>
            </a:r>
            <a:r>
              <a:rPr lang="en-IN" sz="3100" dirty="0"/>
              <a:t> </a:t>
            </a:r>
            <a:r>
              <a:rPr lang="en-IN" sz="3100" dirty="0" err="1"/>
              <a:t>Issabella</a:t>
            </a:r>
            <a:r>
              <a:rPr lang="en-IN" sz="3100" dirty="0"/>
              <a:t> Y</a:t>
            </a:r>
          </a:p>
          <a:p>
            <a:r>
              <a:rPr lang="en-IN" sz="3100" dirty="0"/>
              <a:t>                      III-YEAR,KVCET</a:t>
            </a:r>
          </a:p>
          <a:p>
            <a:r>
              <a:rPr lang="en-IN" sz="3100" dirty="0"/>
              <a:t>                      NM ID:au421221104013</a:t>
            </a:r>
          </a:p>
          <a:p>
            <a:r>
              <a:rPr lang="en-IN" sz="2800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691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52C1-8FFC-88C5-8621-44FB08EF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651" y="715212"/>
            <a:ext cx="8610600" cy="1293028"/>
          </a:xfrm>
        </p:spPr>
        <p:txBody>
          <a:bodyPr>
            <a:noAutofit/>
          </a:bodyPr>
          <a:lstStyle/>
          <a:p>
            <a:r>
              <a:rPr lang="en-US" sz="4400" dirty="0"/>
              <a:t>Interventions and Strategies to Reduce Dropout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C26D-8611-E1C3-0056-C5EDE2A6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81374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Early Identification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Use predictive models to identify at-risk students early, allowing for timely interventions.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Personalized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Support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Provide targeted academic, financial, and personal support to address the unique needs of each student.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Engagement and Mentorship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Foster strong student-faculty relationships and create opportunities for student engagement and mentorship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74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D9F-B17E-369E-3B6D-BC097DB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8718-E40D-45EF-B126-EDE2E0D0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2666508"/>
            <a:ext cx="10365658" cy="2957543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Student dropout is a complex challenge that requires a multifaceted approach, combining predictive analytics, targeted interventions, and a deep understanding of the factors influencing student attrition.</a:t>
            </a:r>
          </a:p>
          <a:p>
            <a:pPr marL="0" indent="0">
              <a:buClr>
                <a:srgbClr val="FFC000"/>
              </a:buClr>
              <a:buNone/>
            </a:pPr>
            <a:endParaRPr lang="en-US" sz="20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Continued research and innovation in areas such as real-time data analysis, adaptive interventions, and cross-institutional collaboration can further enhance our ability to support student success and reduce dropout rates.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952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C5773-E43A-D8D5-39E4-A9934FE1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886" y="2782486"/>
            <a:ext cx="4718255" cy="1293028"/>
          </a:xfrm>
        </p:spPr>
        <p:txBody>
          <a:bodyPr>
            <a:normAutofit/>
          </a:bodyPr>
          <a:lstStyle/>
          <a:p>
            <a:r>
              <a:rPr lang="en-IN" sz="4800" dirty="0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4579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E668-F0F2-4BA8-F038-A44D50043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7418" y="997777"/>
            <a:ext cx="3023419" cy="801527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                                  outline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4128E-2D67-CB4D-09FA-BB5B6A94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63" y="1799304"/>
            <a:ext cx="9950244" cy="218440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Problem statement.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Introduction to student dropout prediction.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Importance of addressing student dropout.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Key factors influencing student dropout.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Data sources for dropout prediction.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Machine learning techniques for dropout prediction.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Evaluation metrics and model performance.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Interventions and strategy to reduce dropout.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IN" sz="9600" dirty="0"/>
              <a:t>Conclusion.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sz="96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sz="9600" dirty="0"/>
          </a:p>
          <a:p>
            <a:pPr>
              <a:buClr>
                <a:srgbClr val="FFC000"/>
              </a:buClr>
            </a:pP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552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65CC-859B-2159-0F68-AD11808C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883" y="430076"/>
            <a:ext cx="7307825" cy="1293028"/>
          </a:xfrm>
        </p:spPr>
        <p:txBody>
          <a:bodyPr>
            <a:normAutofit/>
          </a:bodyPr>
          <a:lstStyle/>
          <a:p>
            <a:r>
              <a:rPr lang="en-IN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329AD-CD67-BC28-A447-3A4188DF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The problem of student dropout is a critical concern for educational institutions worldwide. Dropout not only affects individual students' futures but also has significant social and economic implications. Therefore, there is a growing interest in developing effective dropout prediction models to identify students at risk and intervene early to prevent dropout.</a:t>
            </a:r>
          </a:p>
          <a:p>
            <a:pPr marL="0" indent="0">
              <a:buClr>
                <a:srgbClr val="FFC000"/>
              </a:buClr>
              <a:buNone/>
            </a:pPr>
            <a:endParaRPr lang="en-US" sz="2000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The goal of this project is to develop a machine learning model capable of accurately predicting student dropout based on various features and attributes. These features may include demographic information, academic performance, socio-economic background, behavioral patterns, and engagement metrics.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99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08BE-ED4D-9753-DB88-7A3898B7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923" y="901532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Introduction to student dropout prediction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A7E5-120A-1542-275B-3D2F2DDB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8" y="2703871"/>
            <a:ext cx="10473812" cy="2271251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Student dropout is a critical issue facing educational institutions worldwide. Understanding the factors that contribute to student attrition and developing effective predictive models can help educators intervene early and support at-risk students.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302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C9C0-CF29-309A-E339-4F332E1B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20" y="666050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Importance of addressing student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DEE0C-47DD-6137-BBE5-E336C194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20" y="2384135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Student Success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Reducing dropout rates is crucial for improving student outcomes and ensuring that learners reach their full potential.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Institutional Impact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High dropout rates can negatively affect an institution's enrollment, funding, and reputation, making it a priority for administrators.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Social Implications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Dropout can hav</a:t>
            </a:r>
            <a:r>
              <a:rPr lang="en-US" sz="2000" dirty="0"/>
              <a:t>e long-lasting consequences for individuals and communities, impacting employment, earnings, and societal well-being.</a:t>
            </a:r>
          </a:p>
          <a:p>
            <a:pPr marL="0" indent="0">
              <a:buClr>
                <a:srgbClr val="FFC000"/>
              </a:buClr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803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1CED-FEB1-7DA7-1D0D-1D78DE8B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 Influencing Student Dropout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8C17-2B02-45FF-0157-FA1B9FBD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614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 Factors Influencing Student Dropout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Academic performance, lack of engagement, and inadequate academic support can contribute to student dropout.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Personal Factors 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 Personal challenges, such as financial difficulties, family responsibilities, and mental health issues, can also play a significant role.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Institutional Factors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Institutional policies, teaching practices, and the overall campus climate can impact a student's decision to stay or leave.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44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3164-EA5F-01D4-A74D-BD890684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84" y="774206"/>
            <a:ext cx="8610600" cy="1293028"/>
          </a:xfrm>
        </p:spPr>
        <p:txBody>
          <a:bodyPr>
            <a:noAutofit/>
          </a:bodyPr>
          <a:lstStyle/>
          <a:p>
            <a:r>
              <a:rPr lang="en-IN" sz="4800" dirty="0"/>
              <a:t>Data</a:t>
            </a:r>
            <a:r>
              <a:rPr lang="en-IN" sz="4400" dirty="0"/>
              <a:t> Sources for Dropout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1316-B3D5-6D07-625D-D4D02A95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87" y="2195053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Student Records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Academic transcripts, attendance data, and demographic information can provide valuable insights into student </a:t>
            </a:r>
            <a:r>
              <a:rPr lang="en-US" sz="2000" dirty="0" err="1"/>
              <a:t>behaveior</a:t>
            </a:r>
            <a:r>
              <a:rPr lang="en-US" sz="2000" dirty="0"/>
              <a:t> and performance.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Engagement Data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Tracking student engagement through learning management systems, library usage, and campus activities can reveal patterns of disengagement.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External Data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Socioeconomic factors, community data, and public records can supplement institutional data to create a more holistic understanding of dropout risk.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71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10B-75C4-3858-ED36-FE9942BB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059" y="715212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Machine Learning Techniques for Dropout Prediction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6B0A-E164-7372-97DF-9682AA00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45" y="2243721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 Preprocessing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000" dirty="0"/>
              <a:t>Cleaning, transforming, and feature engineering the data to prepare it for machine learning algorithms</a:t>
            </a:r>
            <a:r>
              <a:rPr lang="en-US" sz="2400" dirty="0"/>
              <a:t>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 Selection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Choosing the appropriate machine learning model, such as logistic regression, decision trees, or neural networks, based on the problem and data characteristics</a:t>
            </a:r>
            <a:r>
              <a:rPr lang="en-US" dirty="0"/>
              <a:t>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 Training and Tuning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/>
              <a:t>Training the selected model on the prepared data and optimizing its performance through hyperparameter tuning.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439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4B2-9F20-E36D-DE08-01F78ADB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Evaluation Metrics and Model Performance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D500-86EE-5861-029A-017F08C1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68" y="2585841"/>
            <a:ext cx="11230896" cy="442951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Accuracy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8000" dirty="0"/>
              <a:t> Measuring the overall correctness of ROC-AUC Evaluating the model’s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8000" dirty="0"/>
              <a:t>predictions.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9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ROC-AUC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8000" dirty="0"/>
              <a:t>Evaluating the model's ability to distinguish between dropout and non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8000" dirty="0"/>
              <a:t>-dropout cases.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9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Precision and Recall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8000" dirty="0"/>
              <a:t>Assessing the model's ability to correctly identify at-risk students.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n-US" sz="9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F1-Score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v"/>
            </a:pPr>
            <a:r>
              <a:rPr lang="en-US" sz="8000" dirty="0"/>
              <a:t>Combining precision and recall to provide a balanced evaluation metric.</a:t>
            </a:r>
          </a:p>
          <a:p>
            <a:pPr marL="0" indent="0">
              <a:buClr>
                <a:srgbClr val="FFC000"/>
              </a:buClr>
              <a:buNone/>
            </a:pPr>
            <a:endParaRPr lang="en-US" sz="8000" dirty="0"/>
          </a:p>
          <a:p>
            <a:pPr marL="0" indent="0">
              <a:buClr>
                <a:srgbClr val="FFC000"/>
              </a:buClr>
              <a:buNone/>
            </a:pPr>
            <a:r>
              <a:rPr lang="en-US" sz="4400" dirty="0"/>
              <a:t>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031164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132</TotalTime>
  <Words>713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Vapor Trail</vt:lpstr>
      <vt:lpstr>Student dropout prediction </vt:lpstr>
      <vt:lpstr>                                                                      outline </vt:lpstr>
      <vt:lpstr>Problem statement</vt:lpstr>
      <vt:lpstr>Introduction to student dropout prediction </vt:lpstr>
      <vt:lpstr>Importance of addressing student dropout</vt:lpstr>
      <vt:lpstr>Key Factors Influencing Student Dropout</vt:lpstr>
      <vt:lpstr>Data Sources for Dropout Prediction</vt:lpstr>
      <vt:lpstr>Machine Learning Techniques for Dropout Prediction</vt:lpstr>
      <vt:lpstr>Evaluation Metrics and Model Performance</vt:lpstr>
      <vt:lpstr>Interventions and Strategies to Reduce Dropout</vt:lpstr>
      <vt:lpstr>Conclusion and Future Directions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dropout prediction</dc:title>
  <dc:creator>Prisilla mercy</dc:creator>
  <cp:lastModifiedBy>Shalini Gopi</cp:lastModifiedBy>
  <cp:revision>3</cp:revision>
  <dcterms:created xsi:type="dcterms:W3CDTF">2024-04-02T13:21:12Z</dcterms:created>
  <dcterms:modified xsi:type="dcterms:W3CDTF">2024-04-03T14:45:13Z</dcterms:modified>
</cp:coreProperties>
</file>