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0" r:id="rId1"/>
    <p:sldMasterId id="2147484369" r:id="rId2"/>
    <p:sldMasterId id="2147484422" r:id="rId3"/>
  </p:sldMasterIdLst>
  <p:sldIdLst>
    <p:sldId id="260" r:id="rId4"/>
    <p:sldId id="256" r:id="rId5"/>
    <p:sldId id="259" r:id="rId6"/>
    <p:sldId id="257" r:id="rId7"/>
    <p:sldId id="258" r:id="rId8"/>
    <p:sldId id="261" r:id="rId9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an Liu -X (evaliu - HON HAI PRECISION INDUSTRY CO LTD at Cisco)" initials="EL-(-HHPICLaC" lastIdx="2" clrIdx="0">
    <p:extLst>
      <p:ext uri="{19B8F6BF-5375-455C-9EA6-DF929625EA0E}">
        <p15:presenceInfo xmlns:p15="http://schemas.microsoft.com/office/powerpoint/2012/main" userId="S-1-5-21-1708537768-1303643608-725345543-1228247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5" y="5158358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133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5" y="5478354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5" y="579835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3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7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625995" y="521745"/>
            <a:ext cx="1060704" cy="563500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8711217" y="5798350"/>
            <a:ext cx="2924659" cy="384175"/>
          </a:xfrm>
          <a:prstGeom prst="rect">
            <a:avLst/>
          </a:prstGeom>
        </p:spPr>
        <p:txBody>
          <a:bodyPr lIns="121893" tIns="60947" rIns="121893" bIns="60947"/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133" dirty="0" smtClean="0"/>
              <a:t>Updated</a:t>
            </a:r>
            <a:r>
              <a:rPr lang="en-US" sz="2133" baseline="0" dirty="0" smtClean="0"/>
              <a:t> </a:t>
            </a:r>
            <a:r>
              <a:rPr lang="en-US" sz="2133" dirty="0" smtClean="0"/>
              <a:t>May 2017</a:t>
            </a:r>
            <a:endParaRPr lang="en-US" sz="2133" dirty="0"/>
          </a:p>
        </p:txBody>
      </p:sp>
    </p:spTree>
    <p:extLst>
      <p:ext uri="{BB962C8B-B14F-4D97-AF65-F5344CB8AC3E}">
        <p14:creationId xmlns:p14="http://schemas.microsoft.com/office/powerpoint/2010/main" val="196837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09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41155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3418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5285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2120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711200" y="1797051"/>
            <a:ext cx="10820400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 noProof="0" smtClean="0"/>
              <a:t>单击图标添加表格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747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711200" y="1602318"/>
            <a:ext cx="10820400" cy="374438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zh-CN" altLang="en-US" noProof="0" smtClean="0"/>
              <a:t>单击图标添加图表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244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021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220243"/>
            <a:ext cx="4882699" cy="39011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60000"/>
              <a:buFont typeface="Arial"/>
              <a:buChar char="•"/>
              <a:defRPr sz="2667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60000"/>
              <a:buFont typeface="Arial"/>
              <a:buChar char="•"/>
              <a:defRPr sz="24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537620" indent="-152396">
              <a:buClr>
                <a:schemeClr val="tx2"/>
              </a:buClr>
              <a:buSzPct val="60000"/>
              <a:buFont typeface="Arial"/>
              <a:buChar char="•"/>
              <a:defRPr sz="2133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690016" indent="-152396">
              <a:buClr>
                <a:schemeClr val="tx2"/>
              </a:buClr>
              <a:buSzPct val="60000"/>
              <a:buFont typeface="Arial"/>
              <a:buChar char="•"/>
              <a:defRPr sz="1867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842412" indent="-152396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455085"/>
            <a:ext cx="4915412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7578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377685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58801" y="2209800"/>
            <a:ext cx="5103284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709083"/>
            <a:ext cx="4734983" cy="5412316"/>
          </a:xfrm>
          <a:prstGeom prst="rect">
            <a:avLst/>
          </a:prstGeom>
        </p:spPr>
        <p:txBody>
          <a:bodyPr lIns="0" rIns="0" anchor="ctr" anchorCtr="0"/>
          <a:lstStyle>
            <a:lvl1pPr marL="226478" indent="-226478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304792" algn="l"/>
              </a:tabLst>
              <a:defRPr sz="3200"/>
            </a:lvl1pPr>
            <a:lvl2pPr marL="461422" indent="-228594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3200"/>
            </a:lvl2pPr>
            <a:lvl3pPr marL="609585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667"/>
            </a:lvl3pPr>
            <a:lvl4pPr marL="766214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2400"/>
            </a:lvl4pPr>
            <a:lvl5pPr marL="992693" indent="-15028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25966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680720"/>
            <a:ext cx="5078396" cy="87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680720"/>
            <a:ext cx="4734983" cy="5440680"/>
          </a:xfrm>
          <a:prstGeom prst="rect">
            <a:avLst/>
          </a:prstGeom>
        </p:spPr>
        <p:txBody>
          <a:bodyPr lIns="0" rIns="0"/>
          <a:lstStyle>
            <a:lvl1pPr marL="152396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1pPr>
            <a:lvl2pPr marL="304792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2pPr>
            <a:lvl3pPr marL="457189" indent="-152396">
              <a:lnSpc>
                <a:spcPct val="100000"/>
              </a:lnSpc>
              <a:buClr>
                <a:schemeClr val="tx1"/>
              </a:buClr>
              <a:buSzPct val="60000"/>
              <a:defRPr sz="2400"/>
            </a:lvl3pPr>
            <a:lvl4pPr marL="609585" indent="-165096">
              <a:lnSpc>
                <a:spcPct val="100000"/>
              </a:lnSpc>
              <a:buClr>
                <a:schemeClr val="tx1"/>
              </a:buClr>
              <a:buSzPct val="60000"/>
              <a:defRPr sz="2133"/>
            </a:lvl4pPr>
            <a:lvl5pPr marL="766214" indent="-156629">
              <a:lnSpc>
                <a:spcPct val="100000"/>
              </a:lnSpc>
              <a:buClr>
                <a:schemeClr val="tx1"/>
              </a:buClr>
              <a:buSzPct val="60000"/>
              <a:defRPr sz="2133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83689" y="2213123"/>
            <a:ext cx="5078396" cy="3908277"/>
          </a:xfrm>
          <a:prstGeom prst="rect">
            <a:avLst/>
          </a:prstGeom>
        </p:spPr>
        <p:txBody>
          <a:bodyPr/>
          <a:lstStyle>
            <a:lvl1pPr marL="152396" indent="-152396">
              <a:buClr>
                <a:schemeClr val="tx2"/>
              </a:buClr>
              <a:buSzPct val="60000"/>
              <a:defRPr lang="en-US" sz="2667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304792" indent="-152396">
              <a:buClr>
                <a:schemeClr val="tx2"/>
              </a:buClr>
              <a:buSzPct val="60000"/>
              <a:defRPr sz="2667">
                <a:solidFill>
                  <a:schemeClr val="bg1"/>
                </a:solidFill>
              </a:defRPr>
            </a:lvl2pPr>
            <a:lvl3pPr marL="457189" indent="-152396">
              <a:buClr>
                <a:schemeClr val="tx2"/>
              </a:buClr>
              <a:buSzPct val="60000"/>
              <a:defRPr sz="2400">
                <a:solidFill>
                  <a:schemeClr val="bg1"/>
                </a:solidFill>
              </a:defRPr>
            </a:lvl3pPr>
            <a:lvl4pPr marL="609585" indent="-165096">
              <a:buClr>
                <a:schemeClr val="tx2"/>
              </a:buClr>
              <a:buSzPct val="60000"/>
              <a:defRPr sz="2133">
                <a:solidFill>
                  <a:schemeClr val="bg1"/>
                </a:solidFill>
              </a:defRPr>
            </a:lvl4pPr>
            <a:lvl5pPr marL="766214" indent="-156629">
              <a:buClr>
                <a:schemeClr val="tx2"/>
              </a:buClr>
              <a:buSzPct val="60000"/>
              <a:defRPr sz="2133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049088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256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448646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786034" y="5416468"/>
            <a:ext cx="4745567" cy="700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7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636906" y="6322205"/>
            <a:ext cx="381755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386236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541231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514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090767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392911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89801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106790" y="0"/>
            <a:ext cx="6085209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9926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029055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单击图标添加图表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239895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43746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单击图标添加表格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54270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70734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5017326" y="2838769"/>
            <a:ext cx="2157349" cy="114609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2020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AEF6DE5-020B-434E-8E62-416A664CCCB8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E36B8BD-63DA-4238-ACBE-4744AE18F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1297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DE5-020B-434E-8E62-416A664CCCB8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B8BD-63DA-4238-ACBE-4744AE18F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277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5" y="5158358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133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5" y="5478354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5" y="579835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3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7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625995" y="521745"/>
            <a:ext cx="1060704" cy="563500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8711217" y="5798350"/>
            <a:ext cx="2924659" cy="384175"/>
          </a:xfrm>
          <a:prstGeom prst="rect">
            <a:avLst/>
          </a:prstGeom>
        </p:spPr>
        <p:txBody>
          <a:bodyPr lIns="121893" tIns="60947" rIns="121893" bIns="60947"/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133" dirty="0" smtClean="0"/>
              <a:t>Updated</a:t>
            </a:r>
            <a:r>
              <a:rPr lang="en-US" sz="2133" baseline="0" dirty="0" smtClean="0"/>
              <a:t> </a:t>
            </a:r>
            <a:r>
              <a:rPr lang="en-US" sz="2133" dirty="0" smtClean="0"/>
              <a:t>May 2017</a:t>
            </a:r>
            <a:endParaRPr lang="en-US" sz="2133" dirty="0"/>
          </a:p>
        </p:txBody>
      </p:sp>
    </p:spTree>
    <p:extLst>
      <p:ext uri="{BB962C8B-B14F-4D97-AF65-F5344CB8AC3E}">
        <p14:creationId xmlns:p14="http://schemas.microsoft.com/office/powerpoint/2010/main" val="10204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9964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916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2611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673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90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5222857"/>
            <a:ext cx="10852149" cy="684803"/>
          </a:xfrm>
          <a:prstGeom prst="rect">
            <a:avLst/>
          </a:prstGeom>
          <a:noFill/>
          <a:extLst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3867"/>
              </a:lnSpc>
              <a:spcBef>
                <a:spcPts val="0"/>
              </a:spcBef>
              <a:buNone/>
              <a:defRPr sz="32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466706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401551" cy="3790949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583490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84099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2426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45369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79865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41155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26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1816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0971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066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711200" y="1797051"/>
            <a:ext cx="10820400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 noProof="0" smtClean="0"/>
              <a:t>单击图标添加表格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60747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711200" y="1602318"/>
            <a:ext cx="10820400" cy="374438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zh-CN" altLang="en-US" noProof="0" smtClean="0"/>
              <a:t>单击图标添加图表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62130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803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220243"/>
            <a:ext cx="4882699" cy="39011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60000"/>
              <a:buFont typeface="Arial"/>
              <a:buChar char="•"/>
              <a:defRPr sz="2667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60000"/>
              <a:buFont typeface="Arial"/>
              <a:buChar char="•"/>
              <a:defRPr sz="24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537620" indent="-152396">
              <a:buClr>
                <a:schemeClr val="tx2"/>
              </a:buClr>
              <a:buSzPct val="60000"/>
              <a:buFont typeface="Arial"/>
              <a:buChar char="•"/>
              <a:defRPr sz="2133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690016" indent="-152396">
              <a:buClr>
                <a:schemeClr val="tx2"/>
              </a:buClr>
              <a:buSzPct val="60000"/>
              <a:buFont typeface="Arial"/>
              <a:buChar char="•"/>
              <a:defRPr sz="1867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842412" indent="-152396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455085"/>
            <a:ext cx="4915412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7578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797639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58801" y="2209800"/>
            <a:ext cx="5103284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709083"/>
            <a:ext cx="4734983" cy="5412316"/>
          </a:xfrm>
          <a:prstGeom prst="rect">
            <a:avLst/>
          </a:prstGeom>
        </p:spPr>
        <p:txBody>
          <a:bodyPr lIns="0" rIns="0" anchor="ctr" anchorCtr="0"/>
          <a:lstStyle>
            <a:lvl1pPr marL="226478" indent="-226478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304792" algn="l"/>
              </a:tabLst>
              <a:defRPr sz="3200"/>
            </a:lvl1pPr>
            <a:lvl2pPr marL="461422" indent="-228594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3200"/>
            </a:lvl2pPr>
            <a:lvl3pPr marL="609585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667"/>
            </a:lvl3pPr>
            <a:lvl4pPr marL="766214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2400"/>
            </a:lvl4pPr>
            <a:lvl5pPr marL="992693" indent="-15028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795828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680720"/>
            <a:ext cx="5078396" cy="87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680720"/>
            <a:ext cx="4734983" cy="5440680"/>
          </a:xfrm>
          <a:prstGeom prst="rect">
            <a:avLst/>
          </a:prstGeom>
        </p:spPr>
        <p:txBody>
          <a:bodyPr lIns="0" rIns="0"/>
          <a:lstStyle>
            <a:lvl1pPr marL="152396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1pPr>
            <a:lvl2pPr marL="304792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2pPr>
            <a:lvl3pPr marL="457189" indent="-152396">
              <a:lnSpc>
                <a:spcPct val="100000"/>
              </a:lnSpc>
              <a:buClr>
                <a:schemeClr val="tx1"/>
              </a:buClr>
              <a:buSzPct val="60000"/>
              <a:defRPr sz="2400"/>
            </a:lvl3pPr>
            <a:lvl4pPr marL="609585" indent="-165096">
              <a:lnSpc>
                <a:spcPct val="100000"/>
              </a:lnSpc>
              <a:buClr>
                <a:schemeClr val="tx1"/>
              </a:buClr>
              <a:buSzPct val="60000"/>
              <a:defRPr sz="2133"/>
            </a:lvl4pPr>
            <a:lvl5pPr marL="766214" indent="-156629">
              <a:lnSpc>
                <a:spcPct val="100000"/>
              </a:lnSpc>
              <a:buClr>
                <a:schemeClr val="tx1"/>
              </a:buClr>
              <a:buSzPct val="60000"/>
              <a:defRPr sz="2133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83689" y="2213123"/>
            <a:ext cx="5078396" cy="3908277"/>
          </a:xfrm>
          <a:prstGeom prst="rect">
            <a:avLst/>
          </a:prstGeom>
        </p:spPr>
        <p:txBody>
          <a:bodyPr/>
          <a:lstStyle>
            <a:lvl1pPr marL="152396" indent="-152396">
              <a:buClr>
                <a:schemeClr val="tx2"/>
              </a:buClr>
              <a:buSzPct val="60000"/>
              <a:defRPr lang="en-US" sz="2667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304792" indent="-152396">
              <a:buClr>
                <a:schemeClr val="tx2"/>
              </a:buClr>
              <a:buSzPct val="60000"/>
              <a:defRPr sz="2667">
                <a:solidFill>
                  <a:schemeClr val="bg1"/>
                </a:solidFill>
              </a:defRPr>
            </a:lvl2pPr>
            <a:lvl3pPr marL="457189" indent="-152396">
              <a:buClr>
                <a:schemeClr val="tx2"/>
              </a:buClr>
              <a:buSzPct val="60000"/>
              <a:defRPr sz="2400">
                <a:solidFill>
                  <a:schemeClr val="bg1"/>
                </a:solidFill>
              </a:defRPr>
            </a:lvl3pPr>
            <a:lvl4pPr marL="609585" indent="-165096">
              <a:buClr>
                <a:schemeClr val="tx2"/>
              </a:buClr>
              <a:buSzPct val="60000"/>
              <a:defRPr sz="2133">
                <a:solidFill>
                  <a:schemeClr val="bg1"/>
                </a:solidFill>
              </a:defRPr>
            </a:lvl4pPr>
            <a:lvl5pPr marL="766214" indent="-156629">
              <a:buClr>
                <a:schemeClr val="tx2"/>
              </a:buClr>
              <a:buSzPct val="60000"/>
              <a:defRPr sz="2133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25443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448646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786034" y="5416468"/>
            <a:ext cx="4745567" cy="700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7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636906" y="6322205"/>
            <a:ext cx="381755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823696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541231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514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926118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376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392911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009100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106790" y="0"/>
            <a:ext cx="6085209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9926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5271558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单击图标添加图表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239895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909704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单击图标添加表格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54270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012092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5017326" y="2838769"/>
            <a:ext cx="2157349" cy="114609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23870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AEF6DE5-020B-434E-8E62-416A664CCCB8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E36B8BD-63DA-4238-ACBE-4744AE18F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22536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DE5-020B-434E-8E62-416A664CCCB8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B8BD-63DA-4238-ACBE-4744AE18F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5766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5" y="5158358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133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5" y="5478354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5" y="579835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3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7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625995" y="521745"/>
            <a:ext cx="1060704" cy="563500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8711217" y="5798350"/>
            <a:ext cx="2924659" cy="384175"/>
          </a:xfrm>
          <a:prstGeom prst="rect">
            <a:avLst/>
          </a:prstGeom>
        </p:spPr>
        <p:txBody>
          <a:bodyPr lIns="121893" tIns="60947" rIns="121893" bIns="60947"/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133" dirty="0" smtClean="0"/>
              <a:t>Updated</a:t>
            </a:r>
            <a:r>
              <a:rPr lang="en-US" sz="2133" baseline="0" dirty="0" smtClean="0"/>
              <a:t> </a:t>
            </a:r>
            <a:r>
              <a:rPr lang="en-US" sz="2133" dirty="0" smtClean="0"/>
              <a:t>May 2017</a:t>
            </a:r>
            <a:endParaRPr lang="en-US" sz="2133" dirty="0"/>
          </a:p>
        </p:txBody>
      </p:sp>
    </p:spTree>
    <p:extLst>
      <p:ext uri="{BB962C8B-B14F-4D97-AF65-F5344CB8AC3E}">
        <p14:creationId xmlns:p14="http://schemas.microsoft.com/office/powerpoint/2010/main" val="171966158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08289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22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5222857"/>
            <a:ext cx="10852149" cy="684803"/>
          </a:xfrm>
          <a:prstGeom prst="rect">
            <a:avLst/>
          </a:prstGeom>
          <a:noFill/>
          <a:extLst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3867"/>
              </a:lnSpc>
              <a:spcBef>
                <a:spcPts val="0"/>
              </a:spcBef>
              <a:buNone/>
              <a:defRPr sz="32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3670189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563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5356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5222857"/>
            <a:ext cx="10852149" cy="684803"/>
          </a:xfrm>
          <a:prstGeom prst="rect">
            <a:avLst/>
          </a:prstGeom>
          <a:noFill/>
          <a:extLst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3867"/>
              </a:lnSpc>
              <a:spcBef>
                <a:spcPts val="0"/>
              </a:spcBef>
              <a:buNone/>
              <a:defRPr sz="32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9397413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401551" cy="3790949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2527098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77964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2426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913051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84120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41155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44186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576361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57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401551" cy="3790949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8916880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711200" y="1797051"/>
            <a:ext cx="10820400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 noProof="0" smtClean="0"/>
              <a:t>单击图标添加表格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34617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711200" y="1602318"/>
            <a:ext cx="10820400" cy="374438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zh-CN" altLang="en-US" noProof="0" smtClean="0"/>
              <a:t>单击图标添加图表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847315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960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220243"/>
            <a:ext cx="4882699" cy="39011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60000"/>
              <a:buFont typeface="Arial"/>
              <a:buChar char="•"/>
              <a:defRPr sz="2667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60000"/>
              <a:buFont typeface="Arial"/>
              <a:buChar char="•"/>
              <a:defRPr sz="24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537620" indent="-152396">
              <a:buClr>
                <a:schemeClr val="tx2"/>
              </a:buClr>
              <a:buSzPct val="60000"/>
              <a:buFont typeface="Arial"/>
              <a:buChar char="•"/>
              <a:defRPr sz="2133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690016" indent="-152396">
              <a:buClr>
                <a:schemeClr val="tx2"/>
              </a:buClr>
              <a:buSzPct val="60000"/>
              <a:buFont typeface="Arial"/>
              <a:buChar char="•"/>
              <a:defRPr sz="1867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842412" indent="-152396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455085"/>
            <a:ext cx="4915412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7578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026218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58801" y="2209800"/>
            <a:ext cx="5103284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709083"/>
            <a:ext cx="4734983" cy="5412316"/>
          </a:xfrm>
          <a:prstGeom prst="rect">
            <a:avLst/>
          </a:prstGeom>
        </p:spPr>
        <p:txBody>
          <a:bodyPr lIns="0" rIns="0" anchor="ctr" anchorCtr="0"/>
          <a:lstStyle>
            <a:lvl1pPr marL="226478" indent="-226478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304792" algn="l"/>
              </a:tabLst>
              <a:defRPr sz="3200"/>
            </a:lvl1pPr>
            <a:lvl2pPr marL="461422" indent="-228594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3200"/>
            </a:lvl2pPr>
            <a:lvl3pPr marL="609585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667"/>
            </a:lvl3pPr>
            <a:lvl4pPr marL="766214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2400"/>
            </a:lvl4pPr>
            <a:lvl5pPr marL="992693" indent="-15028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04241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680720"/>
            <a:ext cx="5078396" cy="87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680720"/>
            <a:ext cx="4734983" cy="5440680"/>
          </a:xfrm>
          <a:prstGeom prst="rect">
            <a:avLst/>
          </a:prstGeom>
        </p:spPr>
        <p:txBody>
          <a:bodyPr lIns="0" rIns="0"/>
          <a:lstStyle>
            <a:lvl1pPr marL="152396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1pPr>
            <a:lvl2pPr marL="304792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2pPr>
            <a:lvl3pPr marL="457189" indent="-152396">
              <a:lnSpc>
                <a:spcPct val="100000"/>
              </a:lnSpc>
              <a:buClr>
                <a:schemeClr val="tx1"/>
              </a:buClr>
              <a:buSzPct val="60000"/>
              <a:defRPr sz="2400"/>
            </a:lvl3pPr>
            <a:lvl4pPr marL="609585" indent="-165096">
              <a:lnSpc>
                <a:spcPct val="100000"/>
              </a:lnSpc>
              <a:buClr>
                <a:schemeClr val="tx1"/>
              </a:buClr>
              <a:buSzPct val="60000"/>
              <a:defRPr sz="2133"/>
            </a:lvl4pPr>
            <a:lvl5pPr marL="766214" indent="-156629">
              <a:lnSpc>
                <a:spcPct val="100000"/>
              </a:lnSpc>
              <a:buClr>
                <a:schemeClr val="tx1"/>
              </a:buClr>
              <a:buSzPct val="60000"/>
              <a:defRPr sz="2133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83689" y="2213123"/>
            <a:ext cx="5078396" cy="3908277"/>
          </a:xfrm>
          <a:prstGeom prst="rect">
            <a:avLst/>
          </a:prstGeom>
        </p:spPr>
        <p:txBody>
          <a:bodyPr/>
          <a:lstStyle>
            <a:lvl1pPr marL="152396" indent="-152396">
              <a:buClr>
                <a:schemeClr val="tx2"/>
              </a:buClr>
              <a:buSzPct val="60000"/>
              <a:defRPr lang="en-US" sz="2667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304792" indent="-152396">
              <a:buClr>
                <a:schemeClr val="tx2"/>
              </a:buClr>
              <a:buSzPct val="60000"/>
              <a:defRPr sz="2667">
                <a:solidFill>
                  <a:schemeClr val="bg1"/>
                </a:solidFill>
              </a:defRPr>
            </a:lvl2pPr>
            <a:lvl3pPr marL="457189" indent="-152396">
              <a:buClr>
                <a:schemeClr val="tx2"/>
              </a:buClr>
              <a:buSzPct val="60000"/>
              <a:defRPr sz="2400">
                <a:solidFill>
                  <a:schemeClr val="bg1"/>
                </a:solidFill>
              </a:defRPr>
            </a:lvl3pPr>
            <a:lvl4pPr marL="609585" indent="-165096">
              <a:buClr>
                <a:schemeClr val="tx2"/>
              </a:buClr>
              <a:buSzPct val="60000"/>
              <a:defRPr sz="2133">
                <a:solidFill>
                  <a:schemeClr val="bg1"/>
                </a:solidFill>
              </a:defRPr>
            </a:lvl4pPr>
            <a:lvl5pPr marL="766214" indent="-156629">
              <a:buClr>
                <a:schemeClr val="tx2"/>
              </a:buClr>
              <a:buSzPct val="60000"/>
              <a:defRPr sz="2133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731618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448646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786034" y="5416468"/>
            <a:ext cx="4745567" cy="700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7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636906" y="6322205"/>
            <a:ext cx="381755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130994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541231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514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432164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392911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952751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106790" y="0"/>
            <a:ext cx="6085209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9926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432916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426110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单击图标添加图表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239895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844573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单击图标添加表格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54270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32844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5017326" y="2838769"/>
            <a:ext cx="2157349" cy="114609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26194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E781-A57B-4CB8-8D34-AFC1404007B9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4530-DC74-49E3-BDB8-B38E3F28C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24218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DE5-020B-434E-8E62-416A664CCCB8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B8BD-63DA-4238-ACBE-4744AE18F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29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2426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733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4.xml"/><Relationship Id="rId26" Type="http://schemas.openxmlformats.org/officeDocument/2006/relationships/slideLayout" Target="../slideLayouts/slideLayout82.xml"/><Relationship Id="rId3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77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5" Type="http://schemas.openxmlformats.org/officeDocument/2006/relationships/slideLayout" Target="../slideLayouts/slideLayout81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76.xml"/><Relationship Id="rId29" Type="http://schemas.openxmlformats.org/officeDocument/2006/relationships/theme" Target="../theme/theme3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24" Type="http://schemas.openxmlformats.org/officeDocument/2006/relationships/slideLayout" Target="../slideLayouts/slideLayout80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23" Type="http://schemas.openxmlformats.org/officeDocument/2006/relationships/slideLayout" Target="../slideLayouts/slideLayout79.xml"/><Relationship Id="rId28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Relationship Id="rId22" Type="http://schemas.openxmlformats.org/officeDocument/2006/relationships/slideLayout" Target="../slideLayouts/slideLayout78.xml"/><Relationship Id="rId27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636906" y="6322205"/>
            <a:ext cx="453473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123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1" r:id="rId1"/>
    <p:sldLayoutId id="2147484342" r:id="rId2"/>
    <p:sldLayoutId id="2147484343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2" r:id="rId12"/>
    <p:sldLayoutId id="2147484353" r:id="rId13"/>
    <p:sldLayoutId id="2147484354" r:id="rId14"/>
    <p:sldLayoutId id="2147484355" r:id="rId15"/>
    <p:sldLayoutId id="2147484356" r:id="rId16"/>
    <p:sldLayoutId id="2147484357" r:id="rId17"/>
    <p:sldLayoutId id="2147484358" r:id="rId18"/>
    <p:sldLayoutId id="2147484359" r:id="rId19"/>
    <p:sldLayoutId id="2147484360" r:id="rId20"/>
    <p:sldLayoutId id="2147484361" r:id="rId21"/>
    <p:sldLayoutId id="2147484362" r:id="rId22"/>
    <p:sldLayoutId id="2147484363" r:id="rId23"/>
    <p:sldLayoutId id="2147484364" r:id="rId24"/>
    <p:sldLayoutId id="2147484365" r:id="rId25"/>
    <p:sldLayoutId id="2147484366" r:id="rId26"/>
    <p:sldLayoutId id="2147484367" r:id="rId27"/>
    <p:sldLayoutId id="2147484368" r:id="rId28"/>
  </p:sldLayoutIdLs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636906" y="6322205"/>
            <a:ext cx="453473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7350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0" r:id="rId1"/>
    <p:sldLayoutId id="2147484371" r:id="rId2"/>
    <p:sldLayoutId id="2147484372" r:id="rId3"/>
    <p:sldLayoutId id="2147484373" r:id="rId4"/>
    <p:sldLayoutId id="2147484374" r:id="rId5"/>
    <p:sldLayoutId id="2147484375" r:id="rId6"/>
    <p:sldLayoutId id="2147484376" r:id="rId7"/>
    <p:sldLayoutId id="2147484377" r:id="rId8"/>
    <p:sldLayoutId id="2147484378" r:id="rId9"/>
    <p:sldLayoutId id="2147484379" r:id="rId10"/>
    <p:sldLayoutId id="2147484380" r:id="rId11"/>
    <p:sldLayoutId id="2147484381" r:id="rId12"/>
    <p:sldLayoutId id="2147484382" r:id="rId13"/>
    <p:sldLayoutId id="2147484383" r:id="rId14"/>
    <p:sldLayoutId id="2147484384" r:id="rId15"/>
    <p:sldLayoutId id="2147484385" r:id="rId16"/>
    <p:sldLayoutId id="2147484386" r:id="rId17"/>
    <p:sldLayoutId id="2147484387" r:id="rId18"/>
    <p:sldLayoutId id="2147484388" r:id="rId19"/>
    <p:sldLayoutId id="2147484389" r:id="rId20"/>
    <p:sldLayoutId id="2147484390" r:id="rId21"/>
    <p:sldLayoutId id="2147484391" r:id="rId22"/>
    <p:sldLayoutId id="2147484392" r:id="rId23"/>
    <p:sldLayoutId id="2147484393" r:id="rId24"/>
    <p:sldLayoutId id="2147484394" r:id="rId25"/>
    <p:sldLayoutId id="2147484395" r:id="rId26"/>
    <p:sldLayoutId id="2147484396" r:id="rId27"/>
    <p:sldLayoutId id="2147484397" r:id="rId28"/>
  </p:sldLayoutIdLs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636906" y="6322205"/>
            <a:ext cx="453473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69801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3" r:id="rId1"/>
    <p:sldLayoutId id="2147484424" r:id="rId2"/>
    <p:sldLayoutId id="2147484425" r:id="rId3"/>
    <p:sldLayoutId id="2147484426" r:id="rId4"/>
    <p:sldLayoutId id="2147484427" r:id="rId5"/>
    <p:sldLayoutId id="2147484428" r:id="rId6"/>
    <p:sldLayoutId id="2147484429" r:id="rId7"/>
    <p:sldLayoutId id="2147484430" r:id="rId8"/>
    <p:sldLayoutId id="2147484431" r:id="rId9"/>
    <p:sldLayoutId id="2147484432" r:id="rId10"/>
    <p:sldLayoutId id="2147484433" r:id="rId11"/>
    <p:sldLayoutId id="2147484434" r:id="rId12"/>
    <p:sldLayoutId id="2147484435" r:id="rId13"/>
    <p:sldLayoutId id="2147484436" r:id="rId14"/>
    <p:sldLayoutId id="2147484437" r:id="rId15"/>
    <p:sldLayoutId id="2147484438" r:id="rId16"/>
    <p:sldLayoutId id="2147484439" r:id="rId17"/>
    <p:sldLayoutId id="2147484440" r:id="rId18"/>
    <p:sldLayoutId id="2147484441" r:id="rId19"/>
    <p:sldLayoutId id="2147484442" r:id="rId20"/>
    <p:sldLayoutId id="2147484443" r:id="rId21"/>
    <p:sldLayoutId id="2147484444" r:id="rId22"/>
    <p:sldLayoutId id="2147484445" r:id="rId23"/>
    <p:sldLayoutId id="2147484446" r:id="rId24"/>
    <p:sldLayoutId id="2147484447" r:id="rId25"/>
    <p:sldLayoutId id="2147484448" r:id="rId26"/>
    <p:sldLayoutId id="2147484449" r:id="rId27"/>
    <p:sldLayoutId id="2147484450" r:id="rId28"/>
  </p:sldLayoutIdLs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17651" y="432644"/>
            <a:ext cx="528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 环境说明：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56523" y="826649"/>
            <a:ext cx="55791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expect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模块里面有个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spawn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模块，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端引用会报错，不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支持显示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spawn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所以此程序要在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系统下运行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955" y="1970381"/>
            <a:ext cx="2724150" cy="323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523" y="5246873"/>
            <a:ext cx="2809875" cy="2952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56523" y="4108688"/>
            <a:ext cx="7354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此程序添加了发邮件功能，引用了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apollo.libs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的模块，如果要使用此功能，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需要在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Apollo server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端执行，并把代码屏蔽打开，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email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填入有效的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CEC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账号，再运行程序即可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523" y="5722805"/>
            <a:ext cx="7210425" cy="8286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955" y="2393873"/>
            <a:ext cx="59626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461" y="1930678"/>
            <a:ext cx="4887637" cy="16395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461" y="4471656"/>
            <a:ext cx="5040123" cy="16380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030461" y="1331207"/>
            <a:ext cx="4352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运行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machine_config_path_scan.py</a:t>
            </a:r>
          </a:p>
          <a:p>
            <a:pPr marL="342900" indent="-342900">
              <a:buAutoNum type="arabicPeriod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运行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后会出现下面的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GUI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窗口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030461" y="4054909"/>
            <a:ext cx="4352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输入有效的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pollo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账号和密码，点击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Login</a:t>
            </a:r>
            <a:endParaRPr lang="zh-CN" altLang="en-US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5564" y="399496"/>
            <a:ext cx="8091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二 输入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ssh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用户名和密码：</a:t>
            </a:r>
          </a:p>
        </p:txBody>
      </p:sp>
    </p:spTree>
    <p:extLst>
      <p:ext uri="{BB962C8B-B14F-4D97-AF65-F5344CB8AC3E}">
        <p14:creationId xmlns:p14="http://schemas.microsoft.com/office/powerpoint/2010/main" val="156695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8833" y="372793"/>
            <a:ext cx="43268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三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填入需要扫描的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machine list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46" y="1098558"/>
            <a:ext cx="5868219" cy="120031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00446" y="2455953"/>
            <a:ext cx="92880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有两种方式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手动构建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machine list</a:t>
            </a: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格式为： 嵌套列表类型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[[‘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Product_line’,‘Station_name’,‘Apollo_server_name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’], [...], [...]]</a:t>
            </a: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中括号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逗号和引号一定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要用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英文状态下的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并且每个参数都要用‘’或者“”包起来，否则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程序会提示不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合法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多余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的空格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无所谓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00446" y="4644355"/>
            <a:ext cx="4188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例如有如下的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machine list</a:t>
            </a:r>
            <a:endParaRPr lang="zh-CN" altLang="en-US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293828" y="4644355"/>
            <a:ext cx="627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machine list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复制到框里面，点击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Start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即可开始扫描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446" y="5147749"/>
            <a:ext cx="2781300" cy="12573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062" y="5147749"/>
            <a:ext cx="5895975" cy="12573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4449380" y="5591733"/>
            <a:ext cx="57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lt"/>
                <a:sym typeface="Wingdings" panose="05000000000000000000" pitchFamily="2" charset="2"/>
              </a:rPr>
              <a:t></a:t>
            </a:r>
            <a:endParaRPr lang="zh-CN" alt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722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60749" y="352470"/>
            <a:ext cx="10426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点击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Use default machine list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按钮，程序会自动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读取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station_path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路径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下所有以</a:t>
            </a:r>
            <a:r>
              <a:rPr lang="en-US" altLang="zh-CN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fx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开头的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文件，并抓取里面的值写入到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machine list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框里面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647" y="1390523"/>
            <a:ext cx="6410325" cy="1247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948" y="5422553"/>
            <a:ext cx="5915025" cy="1276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128" y="4101364"/>
            <a:ext cx="2657845" cy="93533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60749" y="989093"/>
            <a:ext cx="45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tation_path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变量可以在这里更改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60749" y="2638297"/>
            <a:ext cx="104269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taion_path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路径指向了从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bitbucket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clone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下来的代码，因为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wnbu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下所有测试工站的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stations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都是放在同一个目录文件下，并且命名格式也都是统一的，所以可以用程序去逐一读取，这里是用正则表达式去匹配的，所以其他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bu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machine-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config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文件格式不一样的话，这个功能会用不了（</a:t>
            </a:r>
            <a:r>
              <a:rPr lang="zh-CN" altLang="en-US" sz="16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后续这功能可以自行更改，重点是要获取到所有的</a:t>
            </a:r>
            <a:r>
              <a:rPr lang="en-US" altLang="zh-CN" sz="16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Apollo server name</a:t>
            </a:r>
            <a:r>
              <a:rPr lang="zh-CN" altLang="en-US" sz="16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进行远程</a:t>
            </a:r>
            <a:r>
              <a:rPr lang="en-US" altLang="zh-CN" sz="16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ssh</a:t>
            </a:r>
            <a:r>
              <a:rPr lang="zh-CN" altLang="en-US" sz="16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连接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525178" y="4384368"/>
            <a:ext cx="129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lt"/>
                <a:sym typeface="Wingdings" panose="05000000000000000000" pitchFamily="2" charset="2"/>
              </a:rPr>
              <a:t></a:t>
            </a:r>
            <a:endParaRPr lang="zh-CN" altLang="en-US" dirty="0" smtClean="0">
              <a:latin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948" y="3854473"/>
            <a:ext cx="2393230" cy="14557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5574" y="5422553"/>
            <a:ext cx="2454121" cy="12763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550972" y="5876062"/>
            <a:ext cx="129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lt"/>
                <a:sym typeface="Wingdings" panose="05000000000000000000" pitchFamily="2" charset="2"/>
              </a:rPr>
              <a:t></a:t>
            </a:r>
            <a:endParaRPr lang="zh-CN" alt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19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2458" y="550416"/>
            <a:ext cx="6249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四 扫描结果：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334" y="3507872"/>
            <a:ext cx="3143250" cy="2286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02557" y="2682528"/>
            <a:ext cx="7905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程序运行结束后会弹出提示框，点击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OK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后会在当前目录下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生成两个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csv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csv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文件就是本次扫描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所有结果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02558" y="1493362"/>
            <a:ext cx="5720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程序运行时，可能有些服务器会登陆失败弹出请再次输入密码的框，继续输入密码即可</a:t>
            </a:r>
          </a:p>
        </p:txBody>
      </p:sp>
    </p:spTree>
    <p:extLst>
      <p:ext uri="{BB962C8B-B14F-4D97-AF65-F5344CB8AC3E}">
        <p14:creationId xmlns:p14="http://schemas.microsoft.com/office/powerpoint/2010/main" val="153566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57199" y="633243"/>
            <a:ext cx="3089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五 程序修改：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01" y="2289878"/>
            <a:ext cx="11163300" cy="33337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4500" y="1429305"/>
            <a:ext cx="10786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如果要添加额外的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config_path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check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路径，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可以在</a:t>
            </a:r>
            <a:r>
              <a:rPr lang="en-US" altLang="zh-CN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config_mapping_check_cmd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里添加</a:t>
            </a:r>
            <a:r>
              <a:rPr lang="en-US" altLang="zh-CN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check_list</a:t>
            </a: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格式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 嵌套列表类型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	[[‘cd path’, ‘expect value’]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[..], [..]]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4501" y="5837870"/>
            <a:ext cx="233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lt"/>
              </a:rPr>
              <a:t>END</a:t>
            </a:r>
            <a:r>
              <a:rPr lang="zh-CN" altLang="en-US" dirty="0" smtClean="0">
                <a:latin typeface="+mn-lt"/>
              </a:rPr>
              <a:t>，</a:t>
            </a:r>
            <a:r>
              <a:rPr lang="en-US" altLang="zh-CN" dirty="0" smtClean="0">
                <a:latin typeface="+mn-lt"/>
              </a:rPr>
              <a:t>Thanks</a:t>
            </a:r>
            <a:endParaRPr lang="zh-CN" alt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46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2226EBA7-B622-4129-8A41-4A1575B4CDF7}" vid="{BC0F3E89-73C1-4118-A1B7-630E46B522F5}"/>
    </a:ext>
  </a:extLst>
</a:theme>
</file>

<file path=ppt/theme/theme2.xml><?xml version="1.0" encoding="utf-8"?>
<a:theme xmlns:a="http://schemas.openxmlformats.org/drawingml/2006/main" name="1_Theme1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2226EBA7-B622-4129-8A41-4A1575B4CDF7}" vid="{BC0F3E89-73C1-4118-A1B7-630E46B522F5}"/>
    </a:ext>
  </a:extLst>
</a:theme>
</file>

<file path=ppt/theme/theme3.xml><?xml version="1.0" encoding="utf-8"?>
<a:theme xmlns:a="http://schemas.openxmlformats.org/drawingml/2006/main" name="2_Theme1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2226EBA7-B622-4129-8A41-4A1575B4CDF7}" vid="{BC0F3E89-73C1-4118-A1B7-630E46B522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420</Words>
  <Application>Microsoft Office PowerPoint</Application>
  <PresentationFormat>宽屏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CiscoSans</vt:lpstr>
      <vt:lpstr>CiscoSans ExtraLight</vt:lpstr>
      <vt:lpstr>CiscoSans Thin</vt:lpstr>
      <vt:lpstr>ＭＳ Ｐゴシック</vt:lpstr>
      <vt:lpstr>Tipo de letra del sistema Fina</vt:lpstr>
      <vt:lpstr>宋体</vt:lpstr>
      <vt:lpstr>Arial</vt:lpstr>
      <vt:lpstr>CiscoSansTT ExtraLight</vt:lpstr>
      <vt:lpstr>CiscoSansTT Thin</vt:lpstr>
      <vt:lpstr>Wingdings</vt:lpstr>
      <vt:lpstr>Theme1</vt:lpstr>
      <vt:lpstr>1_Theme1</vt:lpstr>
      <vt:lpstr>2_Theme1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Evan Liu -X (evaliu - HON HAI PRECISION INDUSTRY CO LTD at Cisco)</dc:creator>
  <cp:lastModifiedBy>Evan Liu -X (evaliu - HON HAI PRECISION INDUSTRY CO LTD at Cisco)</cp:lastModifiedBy>
  <cp:revision>130</cp:revision>
  <dcterms:created xsi:type="dcterms:W3CDTF">2019-08-14T03:21:22Z</dcterms:created>
  <dcterms:modified xsi:type="dcterms:W3CDTF">2019-08-15T02:41:09Z</dcterms:modified>
</cp:coreProperties>
</file>