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7" r:id="rId2"/>
    <p:sldId id="275" r:id="rId3"/>
    <p:sldId id="257" r:id="rId4"/>
    <p:sldId id="258" r:id="rId5"/>
    <p:sldId id="262" r:id="rId6"/>
    <p:sldId id="259" r:id="rId7"/>
    <p:sldId id="260" r:id="rId8"/>
    <p:sldId id="261" r:id="rId9"/>
    <p:sldId id="263" r:id="rId10"/>
    <p:sldId id="264" r:id="rId11"/>
    <p:sldId id="265" r:id="rId12"/>
    <p:sldId id="268" r:id="rId13"/>
    <p:sldId id="276" r:id="rId14"/>
    <p:sldId id="274" r:id="rId15"/>
    <p:sldId id="269" r:id="rId16"/>
    <p:sldId id="270" r:id="rId17"/>
    <p:sldId id="271" r:id="rId18"/>
    <p:sldId id="273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56"/>
    <p:restoredTop sz="95038" autoAdjust="0"/>
  </p:normalViewPr>
  <p:slideViewPr>
    <p:cSldViewPr snapToGrid="0" snapToObjects="1">
      <p:cViewPr>
        <p:scale>
          <a:sx n="77" d="100"/>
          <a:sy n="77" d="100"/>
        </p:scale>
        <p:origin x="672" y="8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13.svg"/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image" Target="../media/image3.png"/><Relationship Id="rId4" Type="http://schemas.openxmlformats.org/officeDocument/2006/relationships/image" Target="../media/image5.svg"/><Relationship Id="rId5" Type="http://schemas.openxmlformats.org/officeDocument/2006/relationships/image" Target="../media/image4.png"/><Relationship Id="rId6" Type="http://schemas.openxmlformats.org/officeDocument/2006/relationships/image" Target="../media/image7.svg"/><Relationship Id="rId7" Type="http://schemas.openxmlformats.org/officeDocument/2006/relationships/image" Target="../media/image5.png"/><Relationship Id="rId8" Type="http://schemas.openxmlformats.org/officeDocument/2006/relationships/image" Target="../media/image9.svg"/><Relationship Id="rId9" Type="http://schemas.openxmlformats.org/officeDocument/2006/relationships/image" Target="../media/image6.png"/><Relationship Id="rId10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13.svg"/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image" Target="../media/image3.png"/><Relationship Id="rId4" Type="http://schemas.openxmlformats.org/officeDocument/2006/relationships/image" Target="../media/image5.svg"/><Relationship Id="rId5" Type="http://schemas.openxmlformats.org/officeDocument/2006/relationships/image" Target="../media/image4.png"/><Relationship Id="rId6" Type="http://schemas.openxmlformats.org/officeDocument/2006/relationships/image" Target="../media/image7.svg"/><Relationship Id="rId7" Type="http://schemas.openxmlformats.org/officeDocument/2006/relationships/image" Target="../media/image5.png"/><Relationship Id="rId8" Type="http://schemas.openxmlformats.org/officeDocument/2006/relationships/image" Target="../media/image9.svg"/><Relationship Id="rId9" Type="http://schemas.openxmlformats.org/officeDocument/2006/relationships/image" Target="../media/image6.png"/><Relationship Id="rId10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22BF7-19D5-4976-906A-44E853A0F60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3961F93-51B6-4B6A-B8B7-4761BB190045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/>
            <a:t>Introduction</a:t>
          </a:r>
          <a:endParaRPr lang="en-US"/>
        </a:p>
      </dgm:t>
    </dgm:pt>
    <dgm:pt modelId="{00BAAB07-DDFF-46ED-98A4-94A49C0212D0}" type="parTrans" cxnId="{E769CF96-41A2-4E6E-BB10-56067E11BA02}">
      <dgm:prSet/>
      <dgm:spPr/>
      <dgm:t>
        <a:bodyPr/>
        <a:lstStyle/>
        <a:p>
          <a:endParaRPr lang="en-US"/>
        </a:p>
      </dgm:t>
    </dgm:pt>
    <dgm:pt modelId="{D068CF6A-E2F8-48F3-AD3B-9E6C79765BBA}" type="sibTrans" cxnId="{E769CF96-41A2-4E6E-BB10-56067E11BA0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CDEC49-931B-4CD0-A17D-AA81C71AF669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/>
            <a:t>Motivation for YARN</a:t>
          </a:r>
          <a:endParaRPr lang="en-US"/>
        </a:p>
      </dgm:t>
    </dgm:pt>
    <dgm:pt modelId="{2918ADA6-925E-4FDE-8299-3F14E444705B}" type="parTrans" cxnId="{EB284E2E-5C57-4C5C-B0AA-D422455D9B53}">
      <dgm:prSet/>
      <dgm:spPr/>
      <dgm:t>
        <a:bodyPr/>
        <a:lstStyle/>
        <a:p>
          <a:endParaRPr lang="en-US"/>
        </a:p>
      </dgm:t>
    </dgm:pt>
    <dgm:pt modelId="{9AA121F1-5B93-485D-9D2A-E9E7944BC2AD}" type="sibTrans" cxnId="{EB284E2E-5C57-4C5C-B0AA-D422455D9B5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B2C0424-C755-4CFE-9BD7-4CEF5FA1913C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/>
            <a:t>YARN Architecture</a:t>
          </a:r>
          <a:endParaRPr lang="en-US"/>
        </a:p>
      </dgm:t>
    </dgm:pt>
    <dgm:pt modelId="{0198B893-44B0-4100-8930-6887440B1CC5}" type="parTrans" cxnId="{EA099070-4FA5-4C34-81B8-FEA0590F1BFD}">
      <dgm:prSet/>
      <dgm:spPr/>
      <dgm:t>
        <a:bodyPr/>
        <a:lstStyle/>
        <a:p>
          <a:endParaRPr lang="en-US"/>
        </a:p>
      </dgm:t>
    </dgm:pt>
    <dgm:pt modelId="{2688E5D0-68CC-4761-B989-BD2D91C76765}" type="sibTrans" cxnId="{EA099070-4FA5-4C34-81B8-FEA0590F1B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C7F911-3D9D-4E83-9756-4B89E4F8E770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 dirty="0"/>
            <a:t>Application Workflow</a:t>
          </a:r>
          <a:endParaRPr lang="en-US" dirty="0"/>
        </a:p>
      </dgm:t>
    </dgm:pt>
    <dgm:pt modelId="{E525EAD0-AD7B-4EE5-B274-7ADF3866E7DC}" type="parTrans" cxnId="{2F3A8ECF-B20B-4609-9558-3395E08C15F9}">
      <dgm:prSet/>
      <dgm:spPr/>
      <dgm:t>
        <a:bodyPr/>
        <a:lstStyle/>
        <a:p>
          <a:endParaRPr lang="en-US"/>
        </a:p>
      </dgm:t>
    </dgm:pt>
    <dgm:pt modelId="{A52E3CAB-9A4C-4BF9-A60E-CE010E615F20}" type="sibTrans" cxnId="{2F3A8ECF-B20B-4609-9558-3395E08C15F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1BBB1D7-42B8-4040-837F-6FF251CC2B3D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 dirty="0"/>
            <a:t>Real-world Performance</a:t>
          </a:r>
          <a:endParaRPr lang="en-US" dirty="0"/>
        </a:p>
      </dgm:t>
    </dgm:pt>
    <dgm:pt modelId="{9F514C4F-3117-479C-A5A1-1927492DE1D3}" type="parTrans" cxnId="{82B55787-AF0F-4B48-9A28-354C679FC8D2}">
      <dgm:prSet/>
      <dgm:spPr/>
      <dgm:t>
        <a:bodyPr/>
        <a:lstStyle/>
        <a:p>
          <a:endParaRPr lang="en-US"/>
        </a:p>
      </dgm:t>
    </dgm:pt>
    <dgm:pt modelId="{FE3E7DCA-90FE-4523-9B97-4FAA8A33667B}" type="sibTrans" cxnId="{82B55787-AF0F-4B48-9A28-354C679FC8D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A93BFC-44E8-4F78-B6DA-2FF140DB5F34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 dirty="0"/>
            <a:t>Performance Optimizations</a:t>
          </a:r>
          <a:endParaRPr lang="en-US" dirty="0"/>
        </a:p>
      </dgm:t>
    </dgm:pt>
    <dgm:pt modelId="{1DA2CECB-5D21-4CE6-9183-BCE7AAA361D0}" type="parTrans" cxnId="{9318BF64-C7E1-4BB0-A2CC-6D0534B4E384}">
      <dgm:prSet/>
      <dgm:spPr/>
      <dgm:t>
        <a:bodyPr/>
        <a:lstStyle/>
        <a:p>
          <a:endParaRPr lang="zh-CN" altLang="en-US"/>
        </a:p>
      </dgm:t>
    </dgm:pt>
    <dgm:pt modelId="{3461566E-C524-4772-BA2A-17632E3AA14E}" type="sibTrans" cxnId="{9318BF64-C7E1-4BB0-A2CC-6D0534B4E384}">
      <dgm:prSet/>
      <dgm:spPr/>
      <dgm:t>
        <a:bodyPr/>
        <a:lstStyle/>
        <a:p>
          <a:endParaRPr lang="zh-CN" altLang="en-US"/>
        </a:p>
      </dgm:t>
    </dgm:pt>
    <dgm:pt modelId="{098043C6-2986-4788-BB35-B11C7A59FA44}" type="pres">
      <dgm:prSet presAssocID="{B4322BF7-19D5-4976-906A-44E853A0F60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49334E-C2F0-424C-9570-172F44F5AFCC}" type="pres">
      <dgm:prSet presAssocID="{B4322BF7-19D5-4976-906A-44E853A0F60A}" presName="container" presStyleCnt="0">
        <dgm:presLayoutVars>
          <dgm:dir/>
          <dgm:resizeHandles val="exact"/>
        </dgm:presLayoutVars>
      </dgm:prSet>
      <dgm:spPr/>
    </dgm:pt>
    <dgm:pt modelId="{FD3014F1-6C6A-4023-A76E-063C2AD78F38}" type="pres">
      <dgm:prSet presAssocID="{A3961F93-51B6-4B6A-B8B7-4761BB190045}" presName="compNode" presStyleCnt="0"/>
      <dgm:spPr/>
    </dgm:pt>
    <dgm:pt modelId="{79265D9E-ECC3-44CC-87CD-F868151CCB9C}" type="pres">
      <dgm:prSet presAssocID="{A3961F93-51B6-4B6A-B8B7-4761BB190045}" presName="iconBgRect" presStyleLbl="bgShp" presStyleIdx="0" presStyleCnt="6"/>
      <dgm:spPr/>
    </dgm:pt>
    <dgm:pt modelId="{7F2DBDA3-782D-4AAF-99C7-58755B993F58}" type="pres">
      <dgm:prSet presAssocID="{A3961F93-51B6-4B6A-B8B7-4761BB19004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Tracks"/>
        </a:ext>
      </dgm:extLst>
    </dgm:pt>
    <dgm:pt modelId="{EE1F8B94-A580-49BF-B471-80B343DFB440}" type="pres">
      <dgm:prSet presAssocID="{A3961F93-51B6-4B6A-B8B7-4761BB190045}" presName="spaceRect" presStyleCnt="0"/>
      <dgm:spPr/>
    </dgm:pt>
    <dgm:pt modelId="{355AF533-A8C2-4348-995D-F40233927CDC}" type="pres">
      <dgm:prSet presAssocID="{A3961F93-51B6-4B6A-B8B7-4761BB190045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382461D5-CA34-4C84-A8F5-90A84309321D}" type="pres">
      <dgm:prSet presAssocID="{D068CF6A-E2F8-48F3-AD3B-9E6C79765BBA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F58DB4E-8684-4B65-95BA-D30E26DC6808}" type="pres">
      <dgm:prSet presAssocID="{BACDEC49-931B-4CD0-A17D-AA81C71AF669}" presName="compNode" presStyleCnt="0"/>
      <dgm:spPr/>
    </dgm:pt>
    <dgm:pt modelId="{8C54B991-8CAD-4380-970A-97920613754F}" type="pres">
      <dgm:prSet presAssocID="{BACDEC49-931B-4CD0-A17D-AA81C71AF669}" presName="iconBgRect" presStyleLbl="bgShp" presStyleIdx="1" presStyleCnt="6"/>
      <dgm:spPr/>
    </dgm:pt>
    <dgm:pt modelId="{905D5ABC-992D-4892-906E-532B9099B50E}" type="pres">
      <dgm:prSet presAssocID="{BACDEC49-931B-4CD0-A17D-AA81C71AF66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ftBrain"/>
        </a:ext>
      </dgm:extLst>
    </dgm:pt>
    <dgm:pt modelId="{79C8481E-09E1-4EB4-B61B-46B85FCF4CDD}" type="pres">
      <dgm:prSet presAssocID="{BACDEC49-931B-4CD0-A17D-AA81C71AF669}" presName="spaceRect" presStyleCnt="0"/>
      <dgm:spPr/>
    </dgm:pt>
    <dgm:pt modelId="{3D1AC62E-6FF8-41B2-9F43-36F5E5BF48C8}" type="pres">
      <dgm:prSet presAssocID="{BACDEC49-931B-4CD0-A17D-AA81C71AF669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CDB88756-AA9B-4A29-BFE6-3AC306E93CB9}" type="pres">
      <dgm:prSet presAssocID="{9AA121F1-5B93-485D-9D2A-E9E7944BC2AD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26369DAA-5BD5-4FD8-A9A8-52610C2D720D}" type="pres">
      <dgm:prSet presAssocID="{1B2C0424-C755-4CFE-9BD7-4CEF5FA1913C}" presName="compNode" presStyleCnt="0"/>
      <dgm:spPr/>
    </dgm:pt>
    <dgm:pt modelId="{D369B773-3F5D-42D5-B21D-6B6777DF53A4}" type="pres">
      <dgm:prSet presAssocID="{1B2C0424-C755-4CFE-9BD7-4CEF5FA1913C}" presName="iconBgRect" presStyleLbl="bgShp" presStyleIdx="2" presStyleCnt="6"/>
      <dgm:spPr/>
    </dgm:pt>
    <dgm:pt modelId="{BA670AE5-7A2B-4A16-B5BB-7C6674EEE658}" type="pres">
      <dgm:prSet presAssocID="{1B2C0424-C755-4CFE-9BD7-4CEF5FA1913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网络"/>
        </a:ext>
      </dgm:extLst>
    </dgm:pt>
    <dgm:pt modelId="{6B139871-4365-459E-980E-2292F4E85F10}" type="pres">
      <dgm:prSet presAssocID="{1B2C0424-C755-4CFE-9BD7-4CEF5FA1913C}" presName="spaceRect" presStyleCnt="0"/>
      <dgm:spPr/>
    </dgm:pt>
    <dgm:pt modelId="{779FAA56-64F4-4FBB-A7DE-8B6596D3C5E4}" type="pres">
      <dgm:prSet presAssocID="{1B2C0424-C755-4CFE-9BD7-4CEF5FA1913C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BB40026B-3110-4005-9421-22D9DC074B58}" type="pres">
      <dgm:prSet presAssocID="{2688E5D0-68CC-4761-B989-BD2D91C7676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2250C93C-C599-4112-A057-15F0A1DFA981}" type="pres">
      <dgm:prSet presAssocID="{AAC7F911-3D9D-4E83-9756-4B89E4F8E770}" presName="compNode" presStyleCnt="0"/>
      <dgm:spPr/>
    </dgm:pt>
    <dgm:pt modelId="{59EBC9DD-8A6A-4E03-A661-2156536DE43F}" type="pres">
      <dgm:prSet presAssocID="{AAC7F911-3D9D-4E83-9756-4B89E4F8E770}" presName="iconBgRect" presStyleLbl="bgShp" presStyleIdx="3" presStyleCnt="6"/>
      <dgm:spPr/>
    </dgm:pt>
    <dgm:pt modelId="{B451D33A-3919-46C3-BB3A-83833F9DBFB8}" type="pres">
      <dgm:prSet presAssocID="{AAC7F911-3D9D-4E83-9756-4B89E4F8E77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工作流"/>
        </a:ext>
      </dgm:extLst>
    </dgm:pt>
    <dgm:pt modelId="{B4EB199D-B4FC-40AE-9CB6-6FD616ABDCC0}" type="pres">
      <dgm:prSet presAssocID="{AAC7F911-3D9D-4E83-9756-4B89E4F8E770}" presName="spaceRect" presStyleCnt="0"/>
      <dgm:spPr/>
    </dgm:pt>
    <dgm:pt modelId="{21EAB630-74FE-4627-946B-C34CB0727CD1}" type="pres">
      <dgm:prSet presAssocID="{AAC7F911-3D9D-4E83-9756-4B89E4F8E770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3A106642-4F4E-4028-88CB-C0201333548D}" type="pres">
      <dgm:prSet presAssocID="{A52E3CAB-9A4C-4BF9-A60E-CE010E615F20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467EA04-E676-475F-9730-8A135E94FC75}" type="pres">
      <dgm:prSet presAssocID="{F1BBB1D7-42B8-4040-837F-6FF251CC2B3D}" presName="compNode" presStyleCnt="0"/>
      <dgm:spPr/>
    </dgm:pt>
    <dgm:pt modelId="{E198A1BD-A68A-4527-9865-120E6372CE02}" type="pres">
      <dgm:prSet presAssocID="{F1BBB1D7-42B8-4040-837F-6FF251CC2B3D}" presName="iconBgRect" presStyleLbl="bgShp" presStyleIdx="4" presStyleCnt="6"/>
      <dgm:spPr/>
    </dgm:pt>
    <dgm:pt modelId="{C45BB5B1-219C-46DE-BA94-648C40AC32FE}" type="pres">
      <dgm:prSet presAssocID="{F1BBB1D7-42B8-4040-837F-6FF251CC2B3D}" presName="iconRect" presStyleLbl="node1" presStyleIdx="4" presStyleCnt="6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81619B86-FBC2-4D2B-BF5B-4EA328AF69DE}" type="pres">
      <dgm:prSet presAssocID="{F1BBB1D7-42B8-4040-837F-6FF251CC2B3D}" presName="spaceRect" presStyleCnt="0"/>
      <dgm:spPr/>
    </dgm:pt>
    <dgm:pt modelId="{1ACF62EA-9163-44D8-A52F-E22B0A94EE17}" type="pres">
      <dgm:prSet presAssocID="{F1BBB1D7-42B8-4040-837F-6FF251CC2B3D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ADED178E-8DE1-40E0-8B74-055E2A5889BB}" type="pres">
      <dgm:prSet presAssocID="{FE3E7DCA-90FE-4523-9B97-4FAA8A33667B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1160891-558B-4FB4-B8D7-D90DD3D5F63B}" type="pres">
      <dgm:prSet presAssocID="{08A93BFC-44E8-4F78-B6DA-2FF140DB5F34}" presName="compNode" presStyleCnt="0"/>
      <dgm:spPr/>
    </dgm:pt>
    <dgm:pt modelId="{BF37AD74-6EAC-4A5F-81B8-6E8B0E4D3759}" type="pres">
      <dgm:prSet presAssocID="{08A93BFC-44E8-4F78-B6DA-2FF140DB5F34}" presName="iconBgRect" presStyleLbl="bgShp" presStyleIdx="5" presStyleCnt="6"/>
      <dgm:spPr/>
    </dgm:pt>
    <dgm:pt modelId="{35D789AE-5170-486B-AF32-053D9A29588F}" type="pres">
      <dgm:prSet presAssocID="{08A93BFC-44E8-4F78-B6DA-2FF140DB5F3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A0E95D22-8A83-4EE1-8366-92CD56507525}" type="pres">
      <dgm:prSet presAssocID="{08A93BFC-44E8-4F78-B6DA-2FF140DB5F34}" presName="spaceRect" presStyleCnt="0"/>
      <dgm:spPr/>
    </dgm:pt>
    <dgm:pt modelId="{2D799CD4-DCD1-4255-8279-7B152CBC7F6D}" type="pres">
      <dgm:prSet presAssocID="{08A93BFC-44E8-4F78-B6DA-2FF140DB5F34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A306BE-FEC4-4C9C-A307-B61510973179}" type="presOf" srcId="{A52E3CAB-9A4C-4BF9-A60E-CE010E615F20}" destId="{3A106642-4F4E-4028-88CB-C0201333548D}" srcOrd="0" destOrd="0" presId="urn:microsoft.com/office/officeart/2018/2/layout/IconCircleList"/>
    <dgm:cxn modelId="{1CBD3249-2A2A-44B3-981D-B0F615E12A3A}" type="presOf" srcId="{A3961F93-51B6-4B6A-B8B7-4761BB190045}" destId="{355AF533-A8C2-4348-995D-F40233927CDC}" srcOrd="0" destOrd="0" presId="urn:microsoft.com/office/officeart/2018/2/layout/IconCircleList"/>
    <dgm:cxn modelId="{9318BF64-C7E1-4BB0-A2CC-6D0534B4E384}" srcId="{B4322BF7-19D5-4976-906A-44E853A0F60A}" destId="{08A93BFC-44E8-4F78-B6DA-2FF140DB5F34}" srcOrd="5" destOrd="0" parTransId="{1DA2CECB-5D21-4CE6-9183-BCE7AAA361D0}" sibTransId="{3461566E-C524-4772-BA2A-17632E3AA14E}"/>
    <dgm:cxn modelId="{EA099070-4FA5-4C34-81B8-FEA0590F1BFD}" srcId="{B4322BF7-19D5-4976-906A-44E853A0F60A}" destId="{1B2C0424-C755-4CFE-9BD7-4CEF5FA1913C}" srcOrd="2" destOrd="0" parTransId="{0198B893-44B0-4100-8930-6887440B1CC5}" sibTransId="{2688E5D0-68CC-4761-B989-BD2D91C76765}"/>
    <dgm:cxn modelId="{BAD23521-8993-4835-BC1A-5098624085D4}" type="presOf" srcId="{1B2C0424-C755-4CFE-9BD7-4CEF5FA1913C}" destId="{779FAA56-64F4-4FBB-A7DE-8B6596D3C5E4}" srcOrd="0" destOrd="0" presId="urn:microsoft.com/office/officeart/2018/2/layout/IconCircleList"/>
    <dgm:cxn modelId="{03AC67A2-8F97-48FC-A749-9336FA34F7A4}" type="presOf" srcId="{B4322BF7-19D5-4976-906A-44E853A0F60A}" destId="{098043C6-2986-4788-BB35-B11C7A59FA44}" srcOrd="0" destOrd="0" presId="urn:microsoft.com/office/officeart/2018/2/layout/IconCircleList"/>
    <dgm:cxn modelId="{82B55787-AF0F-4B48-9A28-354C679FC8D2}" srcId="{B4322BF7-19D5-4976-906A-44E853A0F60A}" destId="{F1BBB1D7-42B8-4040-837F-6FF251CC2B3D}" srcOrd="4" destOrd="0" parTransId="{9F514C4F-3117-479C-A5A1-1927492DE1D3}" sibTransId="{FE3E7DCA-90FE-4523-9B97-4FAA8A33667B}"/>
    <dgm:cxn modelId="{2DA15639-05C8-424F-BDD8-437FBF64034A}" type="presOf" srcId="{9AA121F1-5B93-485D-9D2A-E9E7944BC2AD}" destId="{CDB88756-AA9B-4A29-BFE6-3AC306E93CB9}" srcOrd="0" destOrd="0" presId="urn:microsoft.com/office/officeart/2018/2/layout/IconCircleList"/>
    <dgm:cxn modelId="{D4E15252-39E7-4DD1-ABDC-1B900912B737}" type="presOf" srcId="{AAC7F911-3D9D-4E83-9756-4B89E4F8E770}" destId="{21EAB630-74FE-4627-946B-C34CB0727CD1}" srcOrd="0" destOrd="0" presId="urn:microsoft.com/office/officeart/2018/2/layout/IconCircleList"/>
    <dgm:cxn modelId="{EB284E2E-5C57-4C5C-B0AA-D422455D9B53}" srcId="{B4322BF7-19D5-4976-906A-44E853A0F60A}" destId="{BACDEC49-931B-4CD0-A17D-AA81C71AF669}" srcOrd="1" destOrd="0" parTransId="{2918ADA6-925E-4FDE-8299-3F14E444705B}" sibTransId="{9AA121F1-5B93-485D-9D2A-E9E7944BC2AD}"/>
    <dgm:cxn modelId="{30869D2F-E97A-4478-978E-B227971E05AA}" type="presOf" srcId="{08A93BFC-44E8-4F78-B6DA-2FF140DB5F34}" destId="{2D799CD4-DCD1-4255-8279-7B152CBC7F6D}" srcOrd="0" destOrd="0" presId="urn:microsoft.com/office/officeart/2018/2/layout/IconCircleList"/>
    <dgm:cxn modelId="{E769CF96-41A2-4E6E-BB10-56067E11BA02}" srcId="{B4322BF7-19D5-4976-906A-44E853A0F60A}" destId="{A3961F93-51B6-4B6A-B8B7-4761BB190045}" srcOrd="0" destOrd="0" parTransId="{00BAAB07-DDFF-46ED-98A4-94A49C0212D0}" sibTransId="{D068CF6A-E2F8-48F3-AD3B-9E6C79765BBA}"/>
    <dgm:cxn modelId="{A82B6D2C-4E79-4A83-8421-AF804D53D150}" type="presOf" srcId="{D068CF6A-E2F8-48F3-AD3B-9E6C79765BBA}" destId="{382461D5-CA34-4C84-A8F5-90A84309321D}" srcOrd="0" destOrd="0" presId="urn:microsoft.com/office/officeart/2018/2/layout/IconCircleList"/>
    <dgm:cxn modelId="{38114521-8A82-406B-B44F-FABC55A89858}" type="presOf" srcId="{BACDEC49-931B-4CD0-A17D-AA81C71AF669}" destId="{3D1AC62E-6FF8-41B2-9F43-36F5E5BF48C8}" srcOrd="0" destOrd="0" presId="urn:microsoft.com/office/officeart/2018/2/layout/IconCircleList"/>
    <dgm:cxn modelId="{2F3A8ECF-B20B-4609-9558-3395E08C15F9}" srcId="{B4322BF7-19D5-4976-906A-44E853A0F60A}" destId="{AAC7F911-3D9D-4E83-9756-4B89E4F8E770}" srcOrd="3" destOrd="0" parTransId="{E525EAD0-AD7B-4EE5-B274-7ADF3866E7DC}" sibTransId="{A52E3CAB-9A4C-4BF9-A60E-CE010E615F20}"/>
    <dgm:cxn modelId="{F418082C-2551-4A78-8AD1-A4C813529AB0}" type="presOf" srcId="{F1BBB1D7-42B8-4040-837F-6FF251CC2B3D}" destId="{1ACF62EA-9163-44D8-A52F-E22B0A94EE17}" srcOrd="0" destOrd="0" presId="urn:microsoft.com/office/officeart/2018/2/layout/IconCircleList"/>
    <dgm:cxn modelId="{653A8C05-8113-4396-A534-03BE4F3AB4E1}" type="presOf" srcId="{FE3E7DCA-90FE-4523-9B97-4FAA8A33667B}" destId="{ADED178E-8DE1-40E0-8B74-055E2A5889BB}" srcOrd="0" destOrd="0" presId="urn:microsoft.com/office/officeart/2018/2/layout/IconCircleList"/>
    <dgm:cxn modelId="{67299D8F-7BE6-4169-80AF-DCE0C65EF105}" type="presOf" srcId="{2688E5D0-68CC-4761-B989-BD2D91C76765}" destId="{BB40026B-3110-4005-9421-22D9DC074B58}" srcOrd="0" destOrd="0" presId="urn:microsoft.com/office/officeart/2018/2/layout/IconCircleList"/>
    <dgm:cxn modelId="{43A388FF-A889-4209-B4E9-B9A3A9852D7A}" type="presParOf" srcId="{098043C6-2986-4788-BB35-B11C7A59FA44}" destId="{3949334E-C2F0-424C-9570-172F44F5AFCC}" srcOrd="0" destOrd="0" presId="urn:microsoft.com/office/officeart/2018/2/layout/IconCircleList"/>
    <dgm:cxn modelId="{6FC10183-6825-4B4A-94A3-C4F673DC79D6}" type="presParOf" srcId="{3949334E-C2F0-424C-9570-172F44F5AFCC}" destId="{FD3014F1-6C6A-4023-A76E-063C2AD78F38}" srcOrd="0" destOrd="0" presId="urn:microsoft.com/office/officeart/2018/2/layout/IconCircleList"/>
    <dgm:cxn modelId="{B4BD70EB-5499-498E-927D-B9F11DF0D905}" type="presParOf" srcId="{FD3014F1-6C6A-4023-A76E-063C2AD78F38}" destId="{79265D9E-ECC3-44CC-87CD-F868151CCB9C}" srcOrd="0" destOrd="0" presId="urn:microsoft.com/office/officeart/2018/2/layout/IconCircleList"/>
    <dgm:cxn modelId="{D4DCF8DE-1F54-49E4-B828-D217612A2F0C}" type="presParOf" srcId="{FD3014F1-6C6A-4023-A76E-063C2AD78F38}" destId="{7F2DBDA3-782D-4AAF-99C7-58755B993F58}" srcOrd="1" destOrd="0" presId="urn:microsoft.com/office/officeart/2018/2/layout/IconCircleList"/>
    <dgm:cxn modelId="{7A509173-4652-4FA0-9186-7D48B39FEF90}" type="presParOf" srcId="{FD3014F1-6C6A-4023-A76E-063C2AD78F38}" destId="{EE1F8B94-A580-49BF-B471-80B343DFB440}" srcOrd="2" destOrd="0" presId="urn:microsoft.com/office/officeart/2018/2/layout/IconCircleList"/>
    <dgm:cxn modelId="{B46C515A-C245-47DD-8FDB-68596AB6D1D7}" type="presParOf" srcId="{FD3014F1-6C6A-4023-A76E-063C2AD78F38}" destId="{355AF533-A8C2-4348-995D-F40233927CDC}" srcOrd="3" destOrd="0" presId="urn:microsoft.com/office/officeart/2018/2/layout/IconCircleList"/>
    <dgm:cxn modelId="{C7F1D5E4-42E4-4B13-8AD6-F823E4BCE1CA}" type="presParOf" srcId="{3949334E-C2F0-424C-9570-172F44F5AFCC}" destId="{382461D5-CA34-4C84-A8F5-90A84309321D}" srcOrd="1" destOrd="0" presId="urn:microsoft.com/office/officeart/2018/2/layout/IconCircleList"/>
    <dgm:cxn modelId="{C1631CBC-E1E6-4AC4-9470-DAE94D778871}" type="presParOf" srcId="{3949334E-C2F0-424C-9570-172F44F5AFCC}" destId="{BF58DB4E-8684-4B65-95BA-D30E26DC6808}" srcOrd="2" destOrd="0" presId="urn:microsoft.com/office/officeart/2018/2/layout/IconCircleList"/>
    <dgm:cxn modelId="{7020F640-8F83-44F1-A4CA-79F8C824EA1D}" type="presParOf" srcId="{BF58DB4E-8684-4B65-95BA-D30E26DC6808}" destId="{8C54B991-8CAD-4380-970A-97920613754F}" srcOrd="0" destOrd="0" presId="urn:microsoft.com/office/officeart/2018/2/layout/IconCircleList"/>
    <dgm:cxn modelId="{43E0BAE2-A5B6-49F8-8ED7-492D198F4E37}" type="presParOf" srcId="{BF58DB4E-8684-4B65-95BA-D30E26DC6808}" destId="{905D5ABC-992D-4892-906E-532B9099B50E}" srcOrd="1" destOrd="0" presId="urn:microsoft.com/office/officeart/2018/2/layout/IconCircleList"/>
    <dgm:cxn modelId="{90E2168F-EF7E-480C-B7E6-CEA30D8B551C}" type="presParOf" srcId="{BF58DB4E-8684-4B65-95BA-D30E26DC6808}" destId="{79C8481E-09E1-4EB4-B61B-46B85FCF4CDD}" srcOrd="2" destOrd="0" presId="urn:microsoft.com/office/officeart/2018/2/layout/IconCircleList"/>
    <dgm:cxn modelId="{6A4370BA-50D9-494D-97E1-D0BF57411ED7}" type="presParOf" srcId="{BF58DB4E-8684-4B65-95BA-D30E26DC6808}" destId="{3D1AC62E-6FF8-41B2-9F43-36F5E5BF48C8}" srcOrd="3" destOrd="0" presId="urn:microsoft.com/office/officeart/2018/2/layout/IconCircleList"/>
    <dgm:cxn modelId="{D8F49008-F727-45D0-B153-DB42540DADDA}" type="presParOf" srcId="{3949334E-C2F0-424C-9570-172F44F5AFCC}" destId="{CDB88756-AA9B-4A29-BFE6-3AC306E93CB9}" srcOrd="3" destOrd="0" presId="urn:microsoft.com/office/officeart/2018/2/layout/IconCircleList"/>
    <dgm:cxn modelId="{74E3228D-44E9-4AE7-9250-7B3D22B73B39}" type="presParOf" srcId="{3949334E-C2F0-424C-9570-172F44F5AFCC}" destId="{26369DAA-5BD5-4FD8-A9A8-52610C2D720D}" srcOrd="4" destOrd="0" presId="urn:microsoft.com/office/officeart/2018/2/layout/IconCircleList"/>
    <dgm:cxn modelId="{F324A7DC-E605-43AF-8FDA-0D6217A12535}" type="presParOf" srcId="{26369DAA-5BD5-4FD8-A9A8-52610C2D720D}" destId="{D369B773-3F5D-42D5-B21D-6B6777DF53A4}" srcOrd="0" destOrd="0" presId="urn:microsoft.com/office/officeart/2018/2/layout/IconCircleList"/>
    <dgm:cxn modelId="{3F88A952-705B-4B95-9535-CDEC1578AB63}" type="presParOf" srcId="{26369DAA-5BD5-4FD8-A9A8-52610C2D720D}" destId="{BA670AE5-7A2B-4A16-B5BB-7C6674EEE658}" srcOrd="1" destOrd="0" presId="urn:microsoft.com/office/officeart/2018/2/layout/IconCircleList"/>
    <dgm:cxn modelId="{E4999E2C-C369-4F1A-865F-80B2BEE9381A}" type="presParOf" srcId="{26369DAA-5BD5-4FD8-A9A8-52610C2D720D}" destId="{6B139871-4365-459E-980E-2292F4E85F10}" srcOrd="2" destOrd="0" presId="urn:microsoft.com/office/officeart/2018/2/layout/IconCircleList"/>
    <dgm:cxn modelId="{0C2027BD-FBF9-42B5-BAED-5F1C467D43BE}" type="presParOf" srcId="{26369DAA-5BD5-4FD8-A9A8-52610C2D720D}" destId="{779FAA56-64F4-4FBB-A7DE-8B6596D3C5E4}" srcOrd="3" destOrd="0" presId="urn:microsoft.com/office/officeart/2018/2/layout/IconCircleList"/>
    <dgm:cxn modelId="{D18F24F2-5008-4E31-8DC5-5F40416FDB0A}" type="presParOf" srcId="{3949334E-C2F0-424C-9570-172F44F5AFCC}" destId="{BB40026B-3110-4005-9421-22D9DC074B58}" srcOrd="5" destOrd="0" presId="urn:microsoft.com/office/officeart/2018/2/layout/IconCircleList"/>
    <dgm:cxn modelId="{E83C1525-2D04-4134-8559-F203F627D143}" type="presParOf" srcId="{3949334E-C2F0-424C-9570-172F44F5AFCC}" destId="{2250C93C-C599-4112-A057-15F0A1DFA981}" srcOrd="6" destOrd="0" presId="urn:microsoft.com/office/officeart/2018/2/layout/IconCircleList"/>
    <dgm:cxn modelId="{FC0695DF-29BF-403A-88AD-A7B28DA8A0FB}" type="presParOf" srcId="{2250C93C-C599-4112-A057-15F0A1DFA981}" destId="{59EBC9DD-8A6A-4E03-A661-2156536DE43F}" srcOrd="0" destOrd="0" presId="urn:microsoft.com/office/officeart/2018/2/layout/IconCircleList"/>
    <dgm:cxn modelId="{BDE17E4B-EE2A-401A-8C8C-306B35404AEE}" type="presParOf" srcId="{2250C93C-C599-4112-A057-15F0A1DFA981}" destId="{B451D33A-3919-46C3-BB3A-83833F9DBFB8}" srcOrd="1" destOrd="0" presId="urn:microsoft.com/office/officeart/2018/2/layout/IconCircleList"/>
    <dgm:cxn modelId="{D85B5D34-96DC-4EF0-A854-09623EBB67CC}" type="presParOf" srcId="{2250C93C-C599-4112-A057-15F0A1DFA981}" destId="{B4EB199D-B4FC-40AE-9CB6-6FD616ABDCC0}" srcOrd="2" destOrd="0" presId="urn:microsoft.com/office/officeart/2018/2/layout/IconCircleList"/>
    <dgm:cxn modelId="{1FE854C3-42CB-4335-8AB0-683DA3D52631}" type="presParOf" srcId="{2250C93C-C599-4112-A057-15F0A1DFA981}" destId="{21EAB630-74FE-4627-946B-C34CB0727CD1}" srcOrd="3" destOrd="0" presId="urn:microsoft.com/office/officeart/2018/2/layout/IconCircleList"/>
    <dgm:cxn modelId="{1DE505BB-3843-4281-AB3E-07341F8983FC}" type="presParOf" srcId="{3949334E-C2F0-424C-9570-172F44F5AFCC}" destId="{3A106642-4F4E-4028-88CB-C0201333548D}" srcOrd="7" destOrd="0" presId="urn:microsoft.com/office/officeart/2018/2/layout/IconCircleList"/>
    <dgm:cxn modelId="{8825851F-D507-4770-BECB-0F41C5861B85}" type="presParOf" srcId="{3949334E-C2F0-424C-9570-172F44F5AFCC}" destId="{5467EA04-E676-475F-9730-8A135E94FC75}" srcOrd="8" destOrd="0" presId="urn:microsoft.com/office/officeart/2018/2/layout/IconCircleList"/>
    <dgm:cxn modelId="{7EEBE93C-3D3D-456C-B95C-C1E937CFF83D}" type="presParOf" srcId="{5467EA04-E676-475F-9730-8A135E94FC75}" destId="{E198A1BD-A68A-4527-9865-120E6372CE02}" srcOrd="0" destOrd="0" presId="urn:microsoft.com/office/officeart/2018/2/layout/IconCircleList"/>
    <dgm:cxn modelId="{D66BBDE9-9D83-4AA0-A76F-F5BE9B30264E}" type="presParOf" srcId="{5467EA04-E676-475F-9730-8A135E94FC75}" destId="{C45BB5B1-219C-46DE-BA94-648C40AC32FE}" srcOrd="1" destOrd="0" presId="urn:microsoft.com/office/officeart/2018/2/layout/IconCircleList"/>
    <dgm:cxn modelId="{EB592EBF-3B6F-476C-8639-5882903444E8}" type="presParOf" srcId="{5467EA04-E676-475F-9730-8A135E94FC75}" destId="{81619B86-FBC2-4D2B-BF5B-4EA328AF69DE}" srcOrd="2" destOrd="0" presId="urn:microsoft.com/office/officeart/2018/2/layout/IconCircleList"/>
    <dgm:cxn modelId="{117894DD-5D80-41D8-9E04-E52742C11F76}" type="presParOf" srcId="{5467EA04-E676-475F-9730-8A135E94FC75}" destId="{1ACF62EA-9163-44D8-A52F-E22B0A94EE17}" srcOrd="3" destOrd="0" presId="urn:microsoft.com/office/officeart/2018/2/layout/IconCircleList"/>
    <dgm:cxn modelId="{03058F08-4166-4F9F-B5CC-74F6B6B776F2}" type="presParOf" srcId="{3949334E-C2F0-424C-9570-172F44F5AFCC}" destId="{ADED178E-8DE1-40E0-8B74-055E2A5889BB}" srcOrd="9" destOrd="0" presId="urn:microsoft.com/office/officeart/2018/2/layout/IconCircleList"/>
    <dgm:cxn modelId="{84EA90E0-7FD7-42D9-8E47-613736BBCCB5}" type="presParOf" srcId="{3949334E-C2F0-424C-9570-172F44F5AFCC}" destId="{31160891-558B-4FB4-B8D7-D90DD3D5F63B}" srcOrd="10" destOrd="0" presId="urn:microsoft.com/office/officeart/2018/2/layout/IconCircleList"/>
    <dgm:cxn modelId="{9F550AA3-9BAF-4165-909E-DB0F5BB6BB64}" type="presParOf" srcId="{31160891-558B-4FB4-B8D7-D90DD3D5F63B}" destId="{BF37AD74-6EAC-4A5F-81B8-6E8B0E4D3759}" srcOrd="0" destOrd="0" presId="urn:microsoft.com/office/officeart/2018/2/layout/IconCircleList"/>
    <dgm:cxn modelId="{7B63770A-53B7-4D44-8255-091C8BD3A628}" type="presParOf" srcId="{31160891-558B-4FB4-B8D7-D90DD3D5F63B}" destId="{35D789AE-5170-486B-AF32-053D9A29588F}" srcOrd="1" destOrd="0" presId="urn:microsoft.com/office/officeart/2018/2/layout/IconCircleList"/>
    <dgm:cxn modelId="{0A35F8CE-5CA1-4B59-A9A4-26B868EE515D}" type="presParOf" srcId="{31160891-558B-4FB4-B8D7-D90DD3D5F63B}" destId="{A0E95D22-8A83-4EE1-8366-92CD56507525}" srcOrd="2" destOrd="0" presId="urn:microsoft.com/office/officeart/2018/2/layout/IconCircleList"/>
    <dgm:cxn modelId="{2589CD70-26A5-472D-9C9A-2D1F1759C9D4}" type="presParOf" srcId="{31160891-558B-4FB4-B8D7-D90DD3D5F63B}" destId="{2D799CD4-DCD1-4255-8279-7B152CBC7F6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CEBF4C-DFAB-BF48-BBDD-710E8155258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353FCF-A1D7-1D42-9A7C-B080A097C31A}">
      <dgm:prSet phldrT="[文本]"/>
      <dgm:spPr/>
      <dgm:t>
        <a:bodyPr/>
        <a:lstStyle/>
        <a:p>
          <a:r>
            <a:rPr lang="en-US" altLang="zh-CN" dirty="0"/>
            <a:t>Job Tracker</a:t>
          </a:r>
          <a:endParaRPr lang="zh-CN" altLang="en-US" dirty="0"/>
        </a:p>
      </dgm:t>
    </dgm:pt>
    <dgm:pt modelId="{07937B1B-BCC2-7C42-9F9D-D3D8C48D9E6C}" type="parTrans" cxnId="{44B50C65-3DB6-2C4F-A96E-8FD2A016D6CA}">
      <dgm:prSet/>
      <dgm:spPr/>
      <dgm:t>
        <a:bodyPr/>
        <a:lstStyle/>
        <a:p>
          <a:endParaRPr lang="zh-CN" altLang="en-US"/>
        </a:p>
      </dgm:t>
    </dgm:pt>
    <dgm:pt modelId="{A4AAEE17-B096-F14B-916D-0E7479157F9E}" type="sibTrans" cxnId="{44B50C65-3DB6-2C4F-A96E-8FD2A016D6CA}">
      <dgm:prSet/>
      <dgm:spPr/>
      <dgm:t>
        <a:bodyPr/>
        <a:lstStyle/>
        <a:p>
          <a:endParaRPr lang="zh-CN" altLang="en-US"/>
        </a:p>
      </dgm:t>
    </dgm:pt>
    <dgm:pt modelId="{3548876B-CFAF-8B42-A830-92055EC436AD}">
      <dgm:prSet phldrT="[文本]"/>
      <dgm:spPr/>
      <dgm:t>
        <a:bodyPr/>
        <a:lstStyle/>
        <a:p>
          <a:r>
            <a:rPr lang="en-US" altLang="zh-CN" dirty="0"/>
            <a:t>Client</a:t>
          </a:r>
          <a:endParaRPr lang="zh-CN" altLang="en-US" dirty="0"/>
        </a:p>
      </dgm:t>
    </dgm:pt>
    <dgm:pt modelId="{AEE75C8F-70E5-934D-AF9C-303678C4E681}" type="parTrans" cxnId="{8FD1E10D-AF03-8E46-85D3-8F82A0319BA0}">
      <dgm:prSet/>
      <dgm:spPr/>
      <dgm:t>
        <a:bodyPr/>
        <a:lstStyle/>
        <a:p>
          <a:endParaRPr lang="zh-CN" altLang="en-US"/>
        </a:p>
      </dgm:t>
    </dgm:pt>
    <dgm:pt modelId="{CCCF1394-223B-BE46-B92E-503EE7A22C64}" type="sibTrans" cxnId="{8FD1E10D-AF03-8E46-85D3-8F82A0319BA0}">
      <dgm:prSet/>
      <dgm:spPr/>
      <dgm:t>
        <a:bodyPr/>
        <a:lstStyle/>
        <a:p>
          <a:endParaRPr lang="zh-CN" altLang="en-US"/>
        </a:p>
      </dgm:t>
    </dgm:pt>
    <dgm:pt modelId="{0CF7FFD4-1630-AA4B-92E9-D0114F2A5BFD}">
      <dgm:prSet phldrT="[文本]"/>
      <dgm:spPr/>
      <dgm:t>
        <a:bodyPr/>
        <a:lstStyle/>
        <a:p>
          <a:r>
            <a:rPr lang="en-US" altLang="zh-CN" dirty="0"/>
            <a:t>Task Tracker</a:t>
          </a:r>
        </a:p>
        <a:p>
          <a:r>
            <a:rPr lang="en-US" altLang="zh-CN" dirty="0"/>
            <a:t>(Tasks)</a:t>
          </a:r>
          <a:endParaRPr lang="zh-CN" altLang="en-US" dirty="0"/>
        </a:p>
      </dgm:t>
    </dgm:pt>
    <dgm:pt modelId="{AD370419-5FE3-D941-976F-F17261FBCB46}" type="parTrans" cxnId="{9C4D3210-FD8E-0944-A384-A2F5D9439500}">
      <dgm:prSet/>
      <dgm:spPr/>
      <dgm:t>
        <a:bodyPr/>
        <a:lstStyle/>
        <a:p>
          <a:endParaRPr lang="zh-CN" altLang="en-US"/>
        </a:p>
      </dgm:t>
    </dgm:pt>
    <dgm:pt modelId="{3BC9564A-9137-9B41-8350-34A03501DF35}" type="sibTrans" cxnId="{9C4D3210-FD8E-0944-A384-A2F5D9439500}">
      <dgm:prSet/>
      <dgm:spPr/>
      <dgm:t>
        <a:bodyPr/>
        <a:lstStyle/>
        <a:p>
          <a:endParaRPr lang="zh-CN" altLang="en-US"/>
        </a:p>
      </dgm:t>
    </dgm:pt>
    <dgm:pt modelId="{6A649AAF-87A5-7B44-ADDC-34B73F693247}">
      <dgm:prSet phldrT="[文本]"/>
      <dgm:spPr/>
      <dgm:t>
        <a:bodyPr/>
        <a:lstStyle/>
        <a:p>
          <a:r>
            <a:rPr lang="en-US" altLang="zh-CN" dirty="0"/>
            <a:t>Task Tracker</a:t>
          </a:r>
        </a:p>
        <a:p>
          <a:r>
            <a:rPr lang="en-US" altLang="zh-CN" dirty="0"/>
            <a:t>(Tasks)</a:t>
          </a:r>
          <a:endParaRPr lang="zh-CN" altLang="en-US" dirty="0"/>
        </a:p>
      </dgm:t>
    </dgm:pt>
    <dgm:pt modelId="{2DB3601C-8A98-3D41-994B-01D2887467B6}" type="parTrans" cxnId="{5C0490FD-B67C-8741-9FA0-3C23D159FD65}">
      <dgm:prSet/>
      <dgm:spPr/>
      <dgm:t>
        <a:bodyPr/>
        <a:lstStyle/>
        <a:p>
          <a:endParaRPr lang="zh-CN" altLang="en-US"/>
        </a:p>
      </dgm:t>
    </dgm:pt>
    <dgm:pt modelId="{C3BE7DF7-6580-5B4E-87CB-8A9A71CE86DE}" type="sibTrans" cxnId="{5C0490FD-B67C-8741-9FA0-3C23D159FD65}">
      <dgm:prSet/>
      <dgm:spPr/>
      <dgm:t>
        <a:bodyPr/>
        <a:lstStyle/>
        <a:p>
          <a:endParaRPr lang="zh-CN" altLang="en-US"/>
        </a:p>
      </dgm:t>
    </dgm:pt>
    <dgm:pt modelId="{5E5F309C-A716-034A-817C-168CDD1CECAF}">
      <dgm:prSet phldrT="[文本]"/>
      <dgm:spPr/>
      <dgm:t>
        <a:bodyPr/>
        <a:lstStyle/>
        <a:p>
          <a:r>
            <a:rPr lang="en-US" altLang="zh-CN" dirty="0"/>
            <a:t>Task Tracker</a:t>
          </a:r>
        </a:p>
        <a:p>
          <a:r>
            <a:rPr lang="en-US" altLang="zh-CN" dirty="0"/>
            <a:t>(Tasks)</a:t>
          </a:r>
          <a:endParaRPr lang="zh-CN" altLang="en-US" dirty="0"/>
        </a:p>
      </dgm:t>
    </dgm:pt>
    <dgm:pt modelId="{5BD78813-AD4A-A647-AC57-351446CBB66D}" type="parTrans" cxnId="{F4E49C75-67FB-384C-8BFE-8018687D39B8}">
      <dgm:prSet/>
      <dgm:spPr/>
      <dgm:t>
        <a:bodyPr/>
        <a:lstStyle/>
        <a:p>
          <a:endParaRPr lang="zh-CN" altLang="en-US"/>
        </a:p>
      </dgm:t>
    </dgm:pt>
    <dgm:pt modelId="{C5168269-1F47-C840-B7C8-F1B934A26831}" type="sibTrans" cxnId="{F4E49C75-67FB-384C-8BFE-8018687D39B8}">
      <dgm:prSet/>
      <dgm:spPr/>
      <dgm:t>
        <a:bodyPr/>
        <a:lstStyle/>
        <a:p>
          <a:endParaRPr lang="zh-CN" altLang="en-US"/>
        </a:p>
      </dgm:t>
    </dgm:pt>
    <dgm:pt modelId="{5C635940-D287-0C43-AB65-66E0C7A86389}">
      <dgm:prSet phldrT="[文本]"/>
      <dgm:spPr/>
      <dgm:t>
        <a:bodyPr/>
        <a:lstStyle/>
        <a:p>
          <a:r>
            <a:rPr lang="en-US" altLang="zh-CN" dirty="0"/>
            <a:t>Client</a:t>
          </a:r>
          <a:endParaRPr lang="zh-CN" altLang="en-US" dirty="0"/>
        </a:p>
      </dgm:t>
    </dgm:pt>
    <dgm:pt modelId="{4A342C6E-9758-6E46-9CDF-D40191BCE5FB}" type="parTrans" cxnId="{EE39CD96-F9A0-2443-9635-65B31C3E5B0B}">
      <dgm:prSet/>
      <dgm:spPr/>
      <dgm:t>
        <a:bodyPr/>
        <a:lstStyle/>
        <a:p>
          <a:endParaRPr lang="zh-CN" altLang="en-US"/>
        </a:p>
      </dgm:t>
    </dgm:pt>
    <dgm:pt modelId="{60EC8C26-9F2B-0D4D-B57B-FFB947554120}" type="sibTrans" cxnId="{EE39CD96-F9A0-2443-9635-65B31C3E5B0B}">
      <dgm:prSet/>
      <dgm:spPr/>
      <dgm:t>
        <a:bodyPr/>
        <a:lstStyle/>
        <a:p>
          <a:endParaRPr lang="zh-CN" altLang="en-US"/>
        </a:p>
      </dgm:t>
    </dgm:pt>
    <dgm:pt modelId="{72E36AFC-AA57-4C48-A8E1-A7773578FFEF}" type="pres">
      <dgm:prSet presAssocID="{C3CEBF4C-DFAB-BF48-BBDD-710E8155258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4633AF2-763B-B343-BECF-26787325848D}" type="pres">
      <dgm:prSet presAssocID="{35353FCF-A1D7-1D42-9A7C-B080A097C31A}" presName="singleCycle" presStyleCnt="0"/>
      <dgm:spPr/>
    </dgm:pt>
    <dgm:pt modelId="{3415058C-7404-354C-B921-5D39E09BDAF1}" type="pres">
      <dgm:prSet presAssocID="{35353FCF-A1D7-1D42-9A7C-B080A097C31A}" presName="singleCenter" presStyleLbl="node1" presStyleIdx="0" presStyleCnt="6" custLinFactNeighborX="-13499" custLinFactNeighborY="-2198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3A8CDFCA-1FB3-5245-93A2-A71DD6848524}" type="pres">
      <dgm:prSet presAssocID="{AEE75C8F-70E5-934D-AF9C-303678C4E681}" presName="Name56" presStyleLbl="parChTrans1D2" presStyleIdx="0" presStyleCnt="5"/>
      <dgm:spPr/>
      <dgm:t>
        <a:bodyPr/>
        <a:lstStyle/>
        <a:p>
          <a:endParaRPr lang="zh-CN" altLang="en-US"/>
        </a:p>
      </dgm:t>
    </dgm:pt>
    <dgm:pt modelId="{8959CDBB-3C09-DB4F-B048-1D3670293066}" type="pres">
      <dgm:prSet presAssocID="{3548876B-CFAF-8B42-A830-92055EC436AD}" presName="text0" presStyleLbl="node1" presStyleIdx="1" presStyleCnt="6" custRadScaleRad="142291" custRadScaleInc="-2870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10D8CD-5F1A-D541-A671-EA8EF66E2C81}" type="pres">
      <dgm:prSet presAssocID="{4A342C6E-9758-6E46-9CDF-D40191BCE5FB}" presName="Name56" presStyleLbl="parChTrans1D2" presStyleIdx="1" presStyleCnt="5"/>
      <dgm:spPr/>
      <dgm:t>
        <a:bodyPr/>
        <a:lstStyle/>
        <a:p>
          <a:endParaRPr lang="zh-CN" altLang="en-US"/>
        </a:p>
      </dgm:t>
    </dgm:pt>
    <dgm:pt modelId="{071D55C9-486C-654D-82B3-3B71A3DA1C44}" type="pres">
      <dgm:prSet presAssocID="{5C635940-D287-0C43-AB65-66E0C7A86389}" presName="text0" presStyleLbl="node1" presStyleIdx="2" presStyleCnt="6" custRadScaleRad="145238" custRadScaleInc="-40124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C83425-3BF1-3542-9B79-896EC05CB217}" type="pres">
      <dgm:prSet presAssocID="{AD370419-5FE3-D941-976F-F17261FBCB46}" presName="Name56" presStyleLbl="parChTrans1D2" presStyleIdx="2" presStyleCnt="5"/>
      <dgm:spPr/>
      <dgm:t>
        <a:bodyPr/>
        <a:lstStyle/>
        <a:p>
          <a:endParaRPr lang="zh-CN" altLang="en-US"/>
        </a:p>
      </dgm:t>
    </dgm:pt>
    <dgm:pt modelId="{04AF1FBC-0F6C-B245-A0DD-015725A597F3}" type="pres">
      <dgm:prSet presAssocID="{0CF7FFD4-1630-AA4B-92E9-D0114F2A5BFD}" presName="text0" presStyleLbl="node1" presStyleIdx="3" presStyleCnt="6" custRadScaleRad="123187" custRadScaleInc="-2444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D15C54-75F4-5647-B159-5076632636BB}" type="pres">
      <dgm:prSet presAssocID="{2DB3601C-8A98-3D41-994B-01D2887467B6}" presName="Name56" presStyleLbl="parChTrans1D2" presStyleIdx="3" presStyleCnt="5"/>
      <dgm:spPr/>
      <dgm:t>
        <a:bodyPr/>
        <a:lstStyle/>
        <a:p>
          <a:endParaRPr lang="zh-CN" altLang="en-US"/>
        </a:p>
      </dgm:t>
    </dgm:pt>
    <dgm:pt modelId="{031EED2F-5E41-FF40-8673-CF52D57FA144}" type="pres">
      <dgm:prSet presAssocID="{6A649AAF-87A5-7B44-ADDC-34B73F693247}" presName="text0" presStyleLbl="node1" presStyleIdx="4" presStyleCnt="6" custRadScaleRad="102401" custRadScaleInc="-3579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B20D2-111A-3A47-9C50-7DA436CA9D20}" type="pres">
      <dgm:prSet presAssocID="{5BD78813-AD4A-A647-AC57-351446CBB66D}" presName="Name56" presStyleLbl="parChTrans1D2" presStyleIdx="4" presStyleCnt="5"/>
      <dgm:spPr/>
      <dgm:t>
        <a:bodyPr/>
        <a:lstStyle/>
        <a:p>
          <a:endParaRPr lang="zh-CN" altLang="en-US"/>
        </a:p>
      </dgm:t>
    </dgm:pt>
    <dgm:pt modelId="{A1D56A7E-85F6-8A4E-9D7B-57747167794F}" type="pres">
      <dgm:prSet presAssocID="{5E5F309C-A716-034A-817C-168CDD1CECAF}" presName="text0" presStyleLbl="node1" presStyleIdx="5" presStyleCnt="6" custRadScaleRad="116545" custRadScaleInc="-4715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CF56A9-82E6-A74A-B192-26A1843E6684}" type="presOf" srcId="{C3CEBF4C-DFAB-BF48-BBDD-710E8155258B}" destId="{72E36AFC-AA57-4C48-A8E1-A7773578FFEF}" srcOrd="0" destOrd="0" presId="urn:microsoft.com/office/officeart/2008/layout/RadialCluster"/>
    <dgm:cxn modelId="{9C4D3210-FD8E-0944-A384-A2F5D9439500}" srcId="{35353FCF-A1D7-1D42-9A7C-B080A097C31A}" destId="{0CF7FFD4-1630-AA4B-92E9-D0114F2A5BFD}" srcOrd="2" destOrd="0" parTransId="{AD370419-5FE3-D941-976F-F17261FBCB46}" sibTransId="{3BC9564A-9137-9B41-8350-34A03501DF35}"/>
    <dgm:cxn modelId="{D1495767-F883-3642-A82A-DF793D5120F0}" type="presOf" srcId="{6A649AAF-87A5-7B44-ADDC-34B73F693247}" destId="{031EED2F-5E41-FF40-8673-CF52D57FA144}" srcOrd="0" destOrd="0" presId="urn:microsoft.com/office/officeart/2008/layout/RadialCluster"/>
    <dgm:cxn modelId="{F4EB5449-5B61-FB4C-A174-0FD2322E6863}" type="presOf" srcId="{5C635940-D287-0C43-AB65-66E0C7A86389}" destId="{071D55C9-486C-654D-82B3-3B71A3DA1C44}" srcOrd="0" destOrd="0" presId="urn:microsoft.com/office/officeart/2008/layout/RadialCluster"/>
    <dgm:cxn modelId="{1D1974A1-F18C-154F-B755-301B36A3E1D2}" type="presOf" srcId="{4A342C6E-9758-6E46-9CDF-D40191BCE5FB}" destId="{E810D8CD-5F1A-D541-A671-EA8EF66E2C81}" srcOrd="0" destOrd="0" presId="urn:microsoft.com/office/officeart/2008/layout/RadialCluster"/>
    <dgm:cxn modelId="{F4E49C75-67FB-384C-8BFE-8018687D39B8}" srcId="{35353FCF-A1D7-1D42-9A7C-B080A097C31A}" destId="{5E5F309C-A716-034A-817C-168CDD1CECAF}" srcOrd="4" destOrd="0" parTransId="{5BD78813-AD4A-A647-AC57-351446CBB66D}" sibTransId="{C5168269-1F47-C840-B7C8-F1B934A26831}"/>
    <dgm:cxn modelId="{2A9C5293-45DB-3C4F-AFF8-722A6A9B2C23}" type="presOf" srcId="{0CF7FFD4-1630-AA4B-92E9-D0114F2A5BFD}" destId="{04AF1FBC-0F6C-B245-A0DD-015725A597F3}" srcOrd="0" destOrd="0" presId="urn:microsoft.com/office/officeart/2008/layout/RadialCluster"/>
    <dgm:cxn modelId="{4992D2DD-C5E1-2547-867C-8644374F6BCB}" type="presOf" srcId="{5E5F309C-A716-034A-817C-168CDD1CECAF}" destId="{A1D56A7E-85F6-8A4E-9D7B-57747167794F}" srcOrd="0" destOrd="0" presId="urn:microsoft.com/office/officeart/2008/layout/RadialCluster"/>
    <dgm:cxn modelId="{ABCA5B1C-F0DE-D644-97E9-99E85250443C}" type="presOf" srcId="{AD370419-5FE3-D941-976F-F17261FBCB46}" destId="{25C83425-3BF1-3542-9B79-896EC05CB217}" srcOrd="0" destOrd="0" presId="urn:microsoft.com/office/officeart/2008/layout/RadialCluster"/>
    <dgm:cxn modelId="{A8F14AF5-E13E-5A44-B238-0F81353EB861}" type="presOf" srcId="{5BD78813-AD4A-A647-AC57-351446CBB66D}" destId="{302B20D2-111A-3A47-9C50-7DA436CA9D20}" srcOrd="0" destOrd="0" presId="urn:microsoft.com/office/officeart/2008/layout/RadialCluster"/>
    <dgm:cxn modelId="{5C0490FD-B67C-8741-9FA0-3C23D159FD65}" srcId="{35353FCF-A1D7-1D42-9A7C-B080A097C31A}" destId="{6A649AAF-87A5-7B44-ADDC-34B73F693247}" srcOrd="3" destOrd="0" parTransId="{2DB3601C-8A98-3D41-994B-01D2887467B6}" sibTransId="{C3BE7DF7-6580-5B4E-87CB-8A9A71CE86DE}"/>
    <dgm:cxn modelId="{8FD1E10D-AF03-8E46-85D3-8F82A0319BA0}" srcId="{35353FCF-A1D7-1D42-9A7C-B080A097C31A}" destId="{3548876B-CFAF-8B42-A830-92055EC436AD}" srcOrd="0" destOrd="0" parTransId="{AEE75C8F-70E5-934D-AF9C-303678C4E681}" sibTransId="{CCCF1394-223B-BE46-B92E-503EE7A22C64}"/>
    <dgm:cxn modelId="{62DF9939-2922-104D-AA39-F39029993A65}" type="presOf" srcId="{3548876B-CFAF-8B42-A830-92055EC436AD}" destId="{8959CDBB-3C09-DB4F-B048-1D3670293066}" srcOrd="0" destOrd="0" presId="urn:microsoft.com/office/officeart/2008/layout/RadialCluster"/>
    <dgm:cxn modelId="{07995BDE-68BA-9540-8C60-2E88292CB730}" type="presOf" srcId="{AEE75C8F-70E5-934D-AF9C-303678C4E681}" destId="{3A8CDFCA-1FB3-5245-93A2-A71DD6848524}" srcOrd="0" destOrd="0" presId="urn:microsoft.com/office/officeart/2008/layout/RadialCluster"/>
    <dgm:cxn modelId="{43D572FC-8EC0-6645-A6ED-127FD6098EB1}" type="presOf" srcId="{2DB3601C-8A98-3D41-994B-01D2887467B6}" destId="{49D15C54-75F4-5647-B159-5076632636BB}" srcOrd="0" destOrd="0" presId="urn:microsoft.com/office/officeart/2008/layout/RadialCluster"/>
    <dgm:cxn modelId="{EE39CD96-F9A0-2443-9635-65B31C3E5B0B}" srcId="{35353FCF-A1D7-1D42-9A7C-B080A097C31A}" destId="{5C635940-D287-0C43-AB65-66E0C7A86389}" srcOrd="1" destOrd="0" parTransId="{4A342C6E-9758-6E46-9CDF-D40191BCE5FB}" sibTransId="{60EC8C26-9F2B-0D4D-B57B-FFB947554120}"/>
    <dgm:cxn modelId="{663B7F66-63E3-764F-A917-F93361C3D3A3}" type="presOf" srcId="{35353FCF-A1D7-1D42-9A7C-B080A097C31A}" destId="{3415058C-7404-354C-B921-5D39E09BDAF1}" srcOrd="0" destOrd="0" presId="urn:microsoft.com/office/officeart/2008/layout/RadialCluster"/>
    <dgm:cxn modelId="{44B50C65-3DB6-2C4F-A96E-8FD2A016D6CA}" srcId="{C3CEBF4C-DFAB-BF48-BBDD-710E8155258B}" destId="{35353FCF-A1D7-1D42-9A7C-B080A097C31A}" srcOrd="0" destOrd="0" parTransId="{07937B1B-BCC2-7C42-9F9D-D3D8C48D9E6C}" sibTransId="{A4AAEE17-B096-F14B-916D-0E7479157F9E}"/>
    <dgm:cxn modelId="{F28CA393-C020-EA42-AFCA-FF8EFB28A64F}" type="presParOf" srcId="{72E36AFC-AA57-4C48-A8E1-A7773578FFEF}" destId="{64633AF2-763B-B343-BECF-26787325848D}" srcOrd="0" destOrd="0" presId="urn:microsoft.com/office/officeart/2008/layout/RadialCluster"/>
    <dgm:cxn modelId="{30EAFE1E-0019-224D-8D59-A4ACAA6168C7}" type="presParOf" srcId="{64633AF2-763B-B343-BECF-26787325848D}" destId="{3415058C-7404-354C-B921-5D39E09BDAF1}" srcOrd="0" destOrd="0" presId="urn:microsoft.com/office/officeart/2008/layout/RadialCluster"/>
    <dgm:cxn modelId="{7DCD8502-1592-4B49-960B-53C15FE1294C}" type="presParOf" srcId="{64633AF2-763B-B343-BECF-26787325848D}" destId="{3A8CDFCA-1FB3-5245-93A2-A71DD6848524}" srcOrd="1" destOrd="0" presId="urn:microsoft.com/office/officeart/2008/layout/RadialCluster"/>
    <dgm:cxn modelId="{D532FC9C-5B83-5F46-82DA-57E5FA70D23E}" type="presParOf" srcId="{64633AF2-763B-B343-BECF-26787325848D}" destId="{8959CDBB-3C09-DB4F-B048-1D3670293066}" srcOrd="2" destOrd="0" presId="urn:microsoft.com/office/officeart/2008/layout/RadialCluster"/>
    <dgm:cxn modelId="{E661E894-A524-8A49-8AB8-80105820C020}" type="presParOf" srcId="{64633AF2-763B-B343-BECF-26787325848D}" destId="{E810D8CD-5F1A-D541-A671-EA8EF66E2C81}" srcOrd="3" destOrd="0" presId="urn:microsoft.com/office/officeart/2008/layout/RadialCluster"/>
    <dgm:cxn modelId="{C9713B28-F056-2142-AB34-9D82D9AA617E}" type="presParOf" srcId="{64633AF2-763B-B343-BECF-26787325848D}" destId="{071D55C9-486C-654D-82B3-3B71A3DA1C44}" srcOrd="4" destOrd="0" presId="urn:microsoft.com/office/officeart/2008/layout/RadialCluster"/>
    <dgm:cxn modelId="{84A13B13-D223-114E-9ABA-DFA08F250A88}" type="presParOf" srcId="{64633AF2-763B-B343-BECF-26787325848D}" destId="{25C83425-3BF1-3542-9B79-896EC05CB217}" srcOrd="5" destOrd="0" presId="urn:microsoft.com/office/officeart/2008/layout/RadialCluster"/>
    <dgm:cxn modelId="{F44EF2BB-2D3B-AA47-8BD3-7A4B59030587}" type="presParOf" srcId="{64633AF2-763B-B343-BECF-26787325848D}" destId="{04AF1FBC-0F6C-B245-A0DD-015725A597F3}" srcOrd="6" destOrd="0" presId="urn:microsoft.com/office/officeart/2008/layout/RadialCluster"/>
    <dgm:cxn modelId="{E8F7D9E6-624F-B041-BCC8-0DC32739F727}" type="presParOf" srcId="{64633AF2-763B-B343-BECF-26787325848D}" destId="{49D15C54-75F4-5647-B159-5076632636BB}" srcOrd="7" destOrd="0" presId="urn:microsoft.com/office/officeart/2008/layout/RadialCluster"/>
    <dgm:cxn modelId="{C88849FD-D7FB-184B-B881-C41ED3E30B73}" type="presParOf" srcId="{64633AF2-763B-B343-BECF-26787325848D}" destId="{031EED2F-5E41-FF40-8673-CF52D57FA144}" srcOrd="8" destOrd="0" presId="urn:microsoft.com/office/officeart/2008/layout/RadialCluster"/>
    <dgm:cxn modelId="{E9BF2468-A841-EC4D-8E4C-BB7BBE7173B5}" type="presParOf" srcId="{64633AF2-763B-B343-BECF-26787325848D}" destId="{302B20D2-111A-3A47-9C50-7DA436CA9D20}" srcOrd="9" destOrd="0" presId="urn:microsoft.com/office/officeart/2008/layout/RadialCluster"/>
    <dgm:cxn modelId="{B3EBB8C6-7249-5845-BDC3-040F606EC0D0}" type="presParOf" srcId="{64633AF2-763B-B343-BECF-26787325848D}" destId="{A1D56A7E-85F6-8A4E-9D7B-57747167794F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CEBF4C-DFAB-BF48-BBDD-710E8155258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353FCF-A1D7-1D42-9A7C-B080A097C31A}">
      <dgm:prSet phldrT="[文本]"/>
      <dgm:spPr/>
      <dgm:t>
        <a:bodyPr/>
        <a:lstStyle/>
        <a:p>
          <a:r>
            <a:rPr lang="en-US" altLang="zh-CN" dirty="0"/>
            <a:t>Resource Manager</a:t>
          </a:r>
          <a:endParaRPr lang="zh-CN" altLang="en-US" dirty="0"/>
        </a:p>
      </dgm:t>
    </dgm:pt>
    <dgm:pt modelId="{07937B1B-BCC2-7C42-9F9D-D3D8C48D9E6C}" type="parTrans" cxnId="{44B50C65-3DB6-2C4F-A96E-8FD2A016D6CA}">
      <dgm:prSet/>
      <dgm:spPr/>
      <dgm:t>
        <a:bodyPr/>
        <a:lstStyle/>
        <a:p>
          <a:endParaRPr lang="zh-CN" altLang="en-US"/>
        </a:p>
      </dgm:t>
    </dgm:pt>
    <dgm:pt modelId="{A4AAEE17-B096-F14B-916D-0E7479157F9E}" type="sibTrans" cxnId="{44B50C65-3DB6-2C4F-A96E-8FD2A016D6CA}">
      <dgm:prSet/>
      <dgm:spPr/>
      <dgm:t>
        <a:bodyPr/>
        <a:lstStyle/>
        <a:p>
          <a:endParaRPr lang="zh-CN" altLang="en-US"/>
        </a:p>
      </dgm:t>
    </dgm:pt>
    <dgm:pt modelId="{3548876B-CFAF-8B42-A830-92055EC436AD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Client</a:t>
          </a:r>
          <a:endParaRPr lang="zh-CN" altLang="en-US" dirty="0">
            <a:solidFill>
              <a:schemeClr val="tx1"/>
            </a:solidFill>
          </a:endParaRPr>
        </a:p>
      </dgm:t>
    </dgm:pt>
    <dgm:pt modelId="{AEE75C8F-70E5-934D-AF9C-303678C4E681}" type="parTrans" cxnId="{8FD1E10D-AF03-8E46-85D3-8F82A0319BA0}">
      <dgm:prSet/>
      <dgm:spPr/>
      <dgm:t>
        <a:bodyPr/>
        <a:lstStyle/>
        <a:p>
          <a:endParaRPr lang="zh-CN" altLang="en-US"/>
        </a:p>
      </dgm:t>
    </dgm:pt>
    <dgm:pt modelId="{CCCF1394-223B-BE46-B92E-503EE7A22C64}" type="sibTrans" cxnId="{8FD1E10D-AF03-8E46-85D3-8F82A0319BA0}">
      <dgm:prSet/>
      <dgm:spPr/>
      <dgm:t>
        <a:bodyPr/>
        <a:lstStyle/>
        <a:p>
          <a:endParaRPr lang="zh-CN" altLang="en-US"/>
        </a:p>
      </dgm:t>
    </dgm:pt>
    <dgm:pt modelId="{0CF7FFD4-1630-AA4B-92E9-D0114F2A5BFD}">
      <dgm:prSet phldrT="[文本]"/>
      <dgm:spPr/>
      <dgm:t>
        <a:bodyPr/>
        <a:lstStyle/>
        <a:p>
          <a:r>
            <a:rPr lang="en-US" altLang="zh-CN" dirty="0"/>
            <a:t>Node Manager</a:t>
          </a:r>
        </a:p>
        <a:p>
          <a:r>
            <a:rPr lang="en-US" altLang="zh-CN" dirty="0">
              <a:solidFill>
                <a:srgbClr val="FF0000"/>
              </a:solidFill>
            </a:rPr>
            <a:t>Container</a:t>
          </a:r>
        </a:p>
        <a:p>
          <a:r>
            <a:rPr lang="en-US" altLang="zh-CN" dirty="0">
              <a:solidFill>
                <a:schemeClr val="tx1"/>
              </a:solidFill>
            </a:rPr>
            <a:t>Application Master</a:t>
          </a:r>
          <a:endParaRPr lang="zh-CN" altLang="en-US" dirty="0">
            <a:solidFill>
              <a:schemeClr val="tx1"/>
            </a:solidFill>
          </a:endParaRPr>
        </a:p>
      </dgm:t>
    </dgm:pt>
    <dgm:pt modelId="{AD370419-5FE3-D941-976F-F17261FBCB46}" type="parTrans" cxnId="{9C4D3210-FD8E-0944-A384-A2F5D9439500}">
      <dgm:prSet/>
      <dgm:spPr/>
      <dgm:t>
        <a:bodyPr/>
        <a:lstStyle/>
        <a:p>
          <a:endParaRPr lang="zh-CN" altLang="en-US"/>
        </a:p>
      </dgm:t>
    </dgm:pt>
    <dgm:pt modelId="{3BC9564A-9137-9B41-8350-34A03501DF35}" type="sibTrans" cxnId="{9C4D3210-FD8E-0944-A384-A2F5D9439500}">
      <dgm:prSet/>
      <dgm:spPr/>
      <dgm:t>
        <a:bodyPr/>
        <a:lstStyle/>
        <a:p>
          <a:endParaRPr lang="zh-CN" altLang="en-US"/>
        </a:p>
      </dgm:t>
    </dgm:pt>
    <dgm:pt modelId="{6A649AAF-87A5-7B44-ADDC-34B73F693247}">
      <dgm:prSet phldrT="[文本]"/>
      <dgm:spPr/>
      <dgm:t>
        <a:bodyPr/>
        <a:lstStyle/>
        <a:p>
          <a:r>
            <a:rPr lang="en-US" altLang="zh-CN" dirty="0"/>
            <a:t>Node Manager</a:t>
          </a:r>
        </a:p>
        <a:p>
          <a:r>
            <a:rPr lang="en-US" altLang="zh-CN" dirty="0">
              <a:solidFill>
                <a:schemeClr val="tx1"/>
              </a:solidFill>
            </a:rPr>
            <a:t>Container</a:t>
          </a:r>
        </a:p>
        <a:p>
          <a:r>
            <a:rPr lang="en-US" altLang="zh-CN" dirty="0">
              <a:solidFill>
                <a:srgbClr val="FF0000"/>
              </a:solidFill>
            </a:rPr>
            <a:t>Application Master</a:t>
          </a:r>
          <a:endParaRPr lang="zh-CN" altLang="en-US" dirty="0">
            <a:solidFill>
              <a:srgbClr val="FF0000"/>
            </a:solidFill>
          </a:endParaRPr>
        </a:p>
      </dgm:t>
    </dgm:pt>
    <dgm:pt modelId="{2DB3601C-8A98-3D41-994B-01D2887467B6}" type="parTrans" cxnId="{5C0490FD-B67C-8741-9FA0-3C23D159FD65}">
      <dgm:prSet/>
      <dgm:spPr/>
      <dgm:t>
        <a:bodyPr/>
        <a:lstStyle/>
        <a:p>
          <a:endParaRPr lang="zh-CN" altLang="en-US"/>
        </a:p>
      </dgm:t>
    </dgm:pt>
    <dgm:pt modelId="{C3BE7DF7-6580-5B4E-87CB-8A9A71CE86DE}" type="sibTrans" cxnId="{5C0490FD-B67C-8741-9FA0-3C23D159FD65}">
      <dgm:prSet/>
      <dgm:spPr/>
      <dgm:t>
        <a:bodyPr/>
        <a:lstStyle/>
        <a:p>
          <a:endParaRPr lang="zh-CN" altLang="en-US"/>
        </a:p>
      </dgm:t>
    </dgm:pt>
    <dgm:pt modelId="{5C635940-D287-0C43-AB65-66E0C7A86389}">
      <dgm:prSet phldrT="[文本]"/>
      <dgm:spPr/>
      <dgm:t>
        <a:bodyPr/>
        <a:lstStyle/>
        <a:p>
          <a:r>
            <a:rPr lang="en-US" altLang="zh-CN" dirty="0">
              <a:solidFill>
                <a:srgbClr val="FF0000"/>
              </a:solidFill>
            </a:rPr>
            <a:t>Client</a:t>
          </a:r>
          <a:endParaRPr lang="zh-CN" altLang="en-US" dirty="0">
            <a:solidFill>
              <a:srgbClr val="FF0000"/>
            </a:solidFill>
          </a:endParaRPr>
        </a:p>
      </dgm:t>
    </dgm:pt>
    <dgm:pt modelId="{4A342C6E-9758-6E46-9CDF-D40191BCE5FB}" type="parTrans" cxnId="{EE39CD96-F9A0-2443-9635-65B31C3E5B0B}">
      <dgm:prSet/>
      <dgm:spPr/>
      <dgm:t>
        <a:bodyPr/>
        <a:lstStyle/>
        <a:p>
          <a:endParaRPr lang="zh-CN" altLang="en-US"/>
        </a:p>
      </dgm:t>
    </dgm:pt>
    <dgm:pt modelId="{60EC8C26-9F2B-0D4D-B57B-FFB947554120}" type="sibTrans" cxnId="{EE39CD96-F9A0-2443-9635-65B31C3E5B0B}">
      <dgm:prSet/>
      <dgm:spPr/>
      <dgm:t>
        <a:bodyPr/>
        <a:lstStyle/>
        <a:p>
          <a:endParaRPr lang="zh-CN" altLang="en-US"/>
        </a:p>
      </dgm:t>
    </dgm:pt>
    <dgm:pt modelId="{B7F63B7B-7B41-FD47-8A97-8DF7E35FAB1C}">
      <dgm:prSet phldrT="[文本]"/>
      <dgm:spPr/>
      <dgm:t>
        <a:bodyPr/>
        <a:lstStyle/>
        <a:p>
          <a:r>
            <a:rPr lang="en-US" altLang="zh-CN" dirty="0"/>
            <a:t>Node Manager</a:t>
          </a:r>
        </a:p>
        <a:p>
          <a:r>
            <a:rPr lang="en-US" altLang="zh-CN" dirty="0">
              <a:solidFill>
                <a:srgbClr val="FF0000"/>
              </a:solidFill>
            </a:rPr>
            <a:t>Container</a:t>
          </a:r>
        </a:p>
        <a:p>
          <a:r>
            <a:rPr lang="en-US" altLang="zh-CN" dirty="0">
              <a:solidFill>
                <a:schemeClr val="tx1"/>
              </a:solidFill>
            </a:rPr>
            <a:t>Container</a:t>
          </a:r>
          <a:endParaRPr lang="zh-CN" altLang="en-US" dirty="0">
            <a:solidFill>
              <a:schemeClr val="tx1"/>
            </a:solidFill>
          </a:endParaRPr>
        </a:p>
      </dgm:t>
    </dgm:pt>
    <dgm:pt modelId="{DA2B5A92-CD0F-8A40-BD03-08EC2A35A3A7}" type="parTrans" cxnId="{485F5A2A-D6A7-8D4D-BF1F-A327D4B1255D}">
      <dgm:prSet/>
      <dgm:spPr/>
      <dgm:t>
        <a:bodyPr/>
        <a:lstStyle/>
        <a:p>
          <a:endParaRPr lang="zh-CN" altLang="en-US"/>
        </a:p>
      </dgm:t>
    </dgm:pt>
    <dgm:pt modelId="{C63704DA-767F-464B-BE27-4942748E73F3}" type="sibTrans" cxnId="{485F5A2A-D6A7-8D4D-BF1F-A327D4B1255D}">
      <dgm:prSet/>
      <dgm:spPr/>
      <dgm:t>
        <a:bodyPr/>
        <a:lstStyle/>
        <a:p>
          <a:endParaRPr lang="zh-CN" altLang="en-US"/>
        </a:p>
      </dgm:t>
    </dgm:pt>
    <dgm:pt modelId="{72E36AFC-AA57-4C48-A8E1-A7773578FFEF}" type="pres">
      <dgm:prSet presAssocID="{C3CEBF4C-DFAB-BF48-BBDD-710E8155258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4633AF2-763B-B343-BECF-26787325848D}" type="pres">
      <dgm:prSet presAssocID="{35353FCF-A1D7-1D42-9A7C-B080A097C31A}" presName="singleCycle" presStyleCnt="0"/>
      <dgm:spPr/>
    </dgm:pt>
    <dgm:pt modelId="{3415058C-7404-354C-B921-5D39E09BDAF1}" type="pres">
      <dgm:prSet presAssocID="{35353FCF-A1D7-1D42-9A7C-B080A097C31A}" presName="singleCenter" presStyleLbl="node1" presStyleIdx="0" presStyleCnt="6" custLinFactNeighborX="-13499" custLinFactNeighborY="-2198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3A8CDFCA-1FB3-5245-93A2-A71DD6848524}" type="pres">
      <dgm:prSet presAssocID="{AEE75C8F-70E5-934D-AF9C-303678C4E681}" presName="Name56" presStyleLbl="parChTrans1D2" presStyleIdx="0" presStyleCnt="5"/>
      <dgm:spPr/>
      <dgm:t>
        <a:bodyPr/>
        <a:lstStyle/>
        <a:p>
          <a:endParaRPr lang="zh-CN" altLang="en-US"/>
        </a:p>
      </dgm:t>
    </dgm:pt>
    <dgm:pt modelId="{8959CDBB-3C09-DB4F-B048-1D3670293066}" type="pres">
      <dgm:prSet presAssocID="{3548876B-CFAF-8B42-A830-92055EC436AD}" presName="text0" presStyleLbl="node1" presStyleIdx="1" presStyleCnt="6" custRadScaleRad="140759" custRadScaleInc="-2874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10D8CD-5F1A-D541-A671-EA8EF66E2C81}" type="pres">
      <dgm:prSet presAssocID="{4A342C6E-9758-6E46-9CDF-D40191BCE5FB}" presName="Name56" presStyleLbl="parChTrans1D2" presStyleIdx="1" presStyleCnt="5"/>
      <dgm:spPr/>
      <dgm:t>
        <a:bodyPr/>
        <a:lstStyle/>
        <a:p>
          <a:endParaRPr lang="zh-CN" altLang="en-US"/>
        </a:p>
      </dgm:t>
    </dgm:pt>
    <dgm:pt modelId="{071D55C9-486C-654D-82B3-3B71A3DA1C44}" type="pres">
      <dgm:prSet presAssocID="{5C635940-D287-0C43-AB65-66E0C7A86389}" presName="text0" presStyleLbl="node1" presStyleIdx="2" presStyleCnt="6" custRadScaleRad="143899" custRadScaleInc="-4036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C83425-3BF1-3542-9B79-896EC05CB217}" type="pres">
      <dgm:prSet presAssocID="{AD370419-5FE3-D941-976F-F17261FBCB46}" presName="Name56" presStyleLbl="parChTrans1D2" presStyleIdx="2" presStyleCnt="5"/>
      <dgm:spPr/>
      <dgm:t>
        <a:bodyPr/>
        <a:lstStyle/>
        <a:p>
          <a:endParaRPr lang="zh-CN" altLang="en-US"/>
        </a:p>
      </dgm:t>
    </dgm:pt>
    <dgm:pt modelId="{04AF1FBC-0F6C-B245-A0DD-015725A597F3}" type="pres">
      <dgm:prSet presAssocID="{0CF7FFD4-1630-AA4B-92E9-D0114F2A5BFD}" presName="text0" presStyleLbl="node1" presStyleIdx="3" presStyleCnt="6" custScaleX="177677" custScaleY="130002" custRadScaleRad="123187" custRadScaleInc="-2444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D15C54-75F4-5647-B159-5076632636BB}" type="pres">
      <dgm:prSet presAssocID="{2DB3601C-8A98-3D41-994B-01D2887467B6}" presName="Name56" presStyleLbl="parChTrans1D2" presStyleIdx="3" presStyleCnt="5"/>
      <dgm:spPr/>
      <dgm:t>
        <a:bodyPr/>
        <a:lstStyle/>
        <a:p>
          <a:endParaRPr lang="zh-CN" altLang="en-US"/>
        </a:p>
      </dgm:t>
    </dgm:pt>
    <dgm:pt modelId="{031EED2F-5E41-FF40-8673-CF52D57FA144}" type="pres">
      <dgm:prSet presAssocID="{6A649AAF-87A5-7B44-ADDC-34B73F693247}" presName="text0" presStyleLbl="node1" presStyleIdx="4" presStyleCnt="6" custScaleX="170518" custScaleY="125063" custRadScaleRad="101166" custRadScaleInc="-3560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63283E-B7D9-4C41-B4B0-D54B18EC5BE2}" type="pres">
      <dgm:prSet presAssocID="{DA2B5A92-CD0F-8A40-BD03-08EC2A35A3A7}" presName="Name56" presStyleLbl="parChTrans1D2" presStyleIdx="4" presStyleCnt="5"/>
      <dgm:spPr/>
      <dgm:t>
        <a:bodyPr/>
        <a:lstStyle/>
        <a:p>
          <a:endParaRPr lang="zh-CN" altLang="en-US"/>
        </a:p>
      </dgm:t>
    </dgm:pt>
    <dgm:pt modelId="{2B522A61-CC38-5B41-B55E-8603B7D160E6}" type="pres">
      <dgm:prSet presAssocID="{B7F63B7B-7B41-FD47-8A97-8DF7E35FAB1C}" presName="text0" presStyleLbl="node1" presStyleIdx="5" presStyleCnt="6" custScaleX="180497" custScaleY="112090" custRadScaleRad="120404" custRadScaleInc="-4657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70B5D1E-8223-734D-9503-930AD860B7F2}" type="presOf" srcId="{C3CEBF4C-DFAB-BF48-BBDD-710E8155258B}" destId="{72E36AFC-AA57-4C48-A8E1-A7773578FFEF}" srcOrd="0" destOrd="0" presId="urn:microsoft.com/office/officeart/2008/layout/RadialCluster"/>
    <dgm:cxn modelId="{9C4D3210-FD8E-0944-A384-A2F5D9439500}" srcId="{35353FCF-A1D7-1D42-9A7C-B080A097C31A}" destId="{0CF7FFD4-1630-AA4B-92E9-D0114F2A5BFD}" srcOrd="2" destOrd="0" parTransId="{AD370419-5FE3-D941-976F-F17261FBCB46}" sibTransId="{3BC9564A-9137-9B41-8350-34A03501DF35}"/>
    <dgm:cxn modelId="{485F5A2A-D6A7-8D4D-BF1F-A327D4B1255D}" srcId="{35353FCF-A1D7-1D42-9A7C-B080A097C31A}" destId="{B7F63B7B-7B41-FD47-8A97-8DF7E35FAB1C}" srcOrd="4" destOrd="0" parTransId="{DA2B5A92-CD0F-8A40-BD03-08EC2A35A3A7}" sibTransId="{C63704DA-767F-464B-BE27-4942748E73F3}"/>
    <dgm:cxn modelId="{8B15808C-E535-604F-AB7A-E015F7D32E57}" type="presOf" srcId="{AD370419-5FE3-D941-976F-F17261FBCB46}" destId="{25C83425-3BF1-3542-9B79-896EC05CB217}" srcOrd="0" destOrd="0" presId="urn:microsoft.com/office/officeart/2008/layout/RadialCluster"/>
    <dgm:cxn modelId="{1F15C9C5-2C15-B743-802F-07FB4B041762}" type="presOf" srcId="{0CF7FFD4-1630-AA4B-92E9-D0114F2A5BFD}" destId="{04AF1FBC-0F6C-B245-A0DD-015725A597F3}" srcOrd="0" destOrd="0" presId="urn:microsoft.com/office/officeart/2008/layout/RadialCluster"/>
    <dgm:cxn modelId="{5C0490FD-B67C-8741-9FA0-3C23D159FD65}" srcId="{35353FCF-A1D7-1D42-9A7C-B080A097C31A}" destId="{6A649AAF-87A5-7B44-ADDC-34B73F693247}" srcOrd="3" destOrd="0" parTransId="{2DB3601C-8A98-3D41-994B-01D2887467B6}" sibTransId="{C3BE7DF7-6580-5B4E-87CB-8A9A71CE86DE}"/>
    <dgm:cxn modelId="{C92C4FEA-81CE-3C4C-A919-50BC202D1C5E}" type="presOf" srcId="{2DB3601C-8A98-3D41-994B-01D2887467B6}" destId="{49D15C54-75F4-5647-B159-5076632636BB}" srcOrd="0" destOrd="0" presId="urn:microsoft.com/office/officeart/2008/layout/RadialCluster"/>
    <dgm:cxn modelId="{995C8E2D-AD28-9349-B440-9062520EA1F4}" type="presOf" srcId="{AEE75C8F-70E5-934D-AF9C-303678C4E681}" destId="{3A8CDFCA-1FB3-5245-93A2-A71DD6848524}" srcOrd="0" destOrd="0" presId="urn:microsoft.com/office/officeart/2008/layout/RadialCluster"/>
    <dgm:cxn modelId="{4F1B5750-3AD8-944B-86B8-58719705B206}" type="presOf" srcId="{5C635940-D287-0C43-AB65-66E0C7A86389}" destId="{071D55C9-486C-654D-82B3-3B71A3DA1C44}" srcOrd="0" destOrd="0" presId="urn:microsoft.com/office/officeart/2008/layout/RadialCluster"/>
    <dgm:cxn modelId="{A508C4A0-2EB6-434D-874F-494F01B5E26B}" type="presOf" srcId="{6A649AAF-87A5-7B44-ADDC-34B73F693247}" destId="{031EED2F-5E41-FF40-8673-CF52D57FA144}" srcOrd="0" destOrd="0" presId="urn:microsoft.com/office/officeart/2008/layout/RadialCluster"/>
    <dgm:cxn modelId="{8FD1E10D-AF03-8E46-85D3-8F82A0319BA0}" srcId="{35353FCF-A1D7-1D42-9A7C-B080A097C31A}" destId="{3548876B-CFAF-8B42-A830-92055EC436AD}" srcOrd="0" destOrd="0" parTransId="{AEE75C8F-70E5-934D-AF9C-303678C4E681}" sibTransId="{CCCF1394-223B-BE46-B92E-503EE7A22C64}"/>
    <dgm:cxn modelId="{661236EE-049C-CB48-AF3A-8CC99DA8138C}" type="presOf" srcId="{35353FCF-A1D7-1D42-9A7C-B080A097C31A}" destId="{3415058C-7404-354C-B921-5D39E09BDAF1}" srcOrd="0" destOrd="0" presId="urn:microsoft.com/office/officeart/2008/layout/RadialCluster"/>
    <dgm:cxn modelId="{802CF0F2-FB8F-5A4B-8ADC-E472D9A1D40C}" type="presOf" srcId="{B7F63B7B-7B41-FD47-8A97-8DF7E35FAB1C}" destId="{2B522A61-CC38-5B41-B55E-8603B7D160E6}" srcOrd="0" destOrd="0" presId="urn:microsoft.com/office/officeart/2008/layout/RadialCluster"/>
    <dgm:cxn modelId="{05312EE2-B8AE-1F4E-B8E0-9EFDC13DAFD5}" type="presOf" srcId="{3548876B-CFAF-8B42-A830-92055EC436AD}" destId="{8959CDBB-3C09-DB4F-B048-1D3670293066}" srcOrd="0" destOrd="0" presId="urn:microsoft.com/office/officeart/2008/layout/RadialCluster"/>
    <dgm:cxn modelId="{D309420E-1A4E-DD45-90C4-8D91FA77E8C8}" type="presOf" srcId="{DA2B5A92-CD0F-8A40-BD03-08EC2A35A3A7}" destId="{A863283E-B7D9-4C41-B4B0-D54B18EC5BE2}" srcOrd="0" destOrd="0" presId="urn:microsoft.com/office/officeart/2008/layout/RadialCluster"/>
    <dgm:cxn modelId="{BCA5441D-9A42-8D48-ABE0-5F36CB393555}" type="presOf" srcId="{4A342C6E-9758-6E46-9CDF-D40191BCE5FB}" destId="{E810D8CD-5F1A-D541-A671-EA8EF66E2C81}" srcOrd="0" destOrd="0" presId="urn:microsoft.com/office/officeart/2008/layout/RadialCluster"/>
    <dgm:cxn modelId="{EE39CD96-F9A0-2443-9635-65B31C3E5B0B}" srcId="{35353FCF-A1D7-1D42-9A7C-B080A097C31A}" destId="{5C635940-D287-0C43-AB65-66E0C7A86389}" srcOrd="1" destOrd="0" parTransId="{4A342C6E-9758-6E46-9CDF-D40191BCE5FB}" sibTransId="{60EC8C26-9F2B-0D4D-B57B-FFB947554120}"/>
    <dgm:cxn modelId="{44B50C65-3DB6-2C4F-A96E-8FD2A016D6CA}" srcId="{C3CEBF4C-DFAB-BF48-BBDD-710E8155258B}" destId="{35353FCF-A1D7-1D42-9A7C-B080A097C31A}" srcOrd="0" destOrd="0" parTransId="{07937B1B-BCC2-7C42-9F9D-D3D8C48D9E6C}" sibTransId="{A4AAEE17-B096-F14B-916D-0E7479157F9E}"/>
    <dgm:cxn modelId="{CD6A0DF5-436F-FC4F-9113-C5D6368F7D06}" type="presParOf" srcId="{72E36AFC-AA57-4C48-A8E1-A7773578FFEF}" destId="{64633AF2-763B-B343-BECF-26787325848D}" srcOrd="0" destOrd="0" presId="urn:microsoft.com/office/officeart/2008/layout/RadialCluster"/>
    <dgm:cxn modelId="{9AA426CB-9C8D-624D-AACF-E43280F67982}" type="presParOf" srcId="{64633AF2-763B-B343-BECF-26787325848D}" destId="{3415058C-7404-354C-B921-5D39E09BDAF1}" srcOrd="0" destOrd="0" presId="urn:microsoft.com/office/officeart/2008/layout/RadialCluster"/>
    <dgm:cxn modelId="{BA92EADB-324E-CC4F-8D8A-6CBB6DA8C3F8}" type="presParOf" srcId="{64633AF2-763B-B343-BECF-26787325848D}" destId="{3A8CDFCA-1FB3-5245-93A2-A71DD6848524}" srcOrd="1" destOrd="0" presId="urn:microsoft.com/office/officeart/2008/layout/RadialCluster"/>
    <dgm:cxn modelId="{F9060BDE-EB52-F346-A13B-151FD5C7879E}" type="presParOf" srcId="{64633AF2-763B-B343-BECF-26787325848D}" destId="{8959CDBB-3C09-DB4F-B048-1D3670293066}" srcOrd="2" destOrd="0" presId="urn:microsoft.com/office/officeart/2008/layout/RadialCluster"/>
    <dgm:cxn modelId="{227BE4B1-B74F-5249-AB70-7AC673BA8B51}" type="presParOf" srcId="{64633AF2-763B-B343-BECF-26787325848D}" destId="{E810D8CD-5F1A-D541-A671-EA8EF66E2C81}" srcOrd="3" destOrd="0" presId="urn:microsoft.com/office/officeart/2008/layout/RadialCluster"/>
    <dgm:cxn modelId="{8A75E63A-363F-A848-9580-CE35F32230F2}" type="presParOf" srcId="{64633AF2-763B-B343-BECF-26787325848D}" destId="{071D55C9-486C-654D-82B3-3B71A3DA1C44}" srcOrd="4" destOrd="0" presId="urn:microsoft.com/office/officeart/2008/layout/RadialCluster"/>
    <dgm:cxn modelId="{B6B46081-4750-634F-9D72-9ABBDB1D2014}" type="presParOf" srcId="{64633AF2-763B-B343-BECF-26787325848D}" destId="{25C83425-3BF1-3542-9B79-896EC05CB217}" srcOrd="5" destOrd="0" presId="urn:microsoft.com/office/officeart/2008/layout/RadialCluster"/>
    <dgm:cxn modelId="{BE093044-7138-4A4D-9CE1-9D094C85A1EB}" type="presParOf" srcId="{64633AF2-763B-B343-BECF-26787325848D}" destId="{04AF1FBC-0F6C-B245-A0DD-015725A597F3}" srcOrd="6" destOrd="0" presId="urn:microsoft.com/office/officeart/2008/layout/RadialCluster"/>
    <dgm:cxn modelId="{D7C95C37-455B-804D-B008-CFD39549F5D0}" type="presParOf" srcId="{64633AF2-763B-B343-BECF-26787325848D}" destId="{49D15C54-75F4-5647-B159-5076632636BB}" srcOrd="7" destOrd="0" presId="urn:microsoft.com/office/officeart/2008/layout/RadialCluster"/>
    <dgm:cxn modelId="{D04BF525-4D08-BC4B-BC3D-97FCA0F314B5}" type="presParOf" srcId="{64633AF2-763B-B343-BECF-26787325848D}" destId="{031EED2F-5E41-FF40-8673-CF52D57FA144}" srcOrd="8" destOrd="0" presId="urn:microsoft.com/office/officeart/2008/layout/RadialCluster"/>
    <dgm:cxn modelId="{6C1ECF9E-4873-9E4F-B1E3-3DF4974DBC50}" type="presParOf" srcId="{64633AF2-763B-B343-BECF-26787325848D}" destId="{A863283E-B7D9-4C41-B4B0-D54B18EC5BE2}" srcOrd="9" destOrd="0" presId="urn:microsoft.com/office/officeart/2008/layout/RadialCluster"/>
    <dgm:cxn modelId="{04FEEC32-5650-A141-ACA3-025B06C23EF1}" type="presParOf" srcId="{64633AF2-763B-B343-BECF-26787325848D}" destId="{2B522A61-CC38-5B41-B55E-8603B7D160E6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EDC66B-23A2-0047-939F-84009977530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87207670-549A-0F41-8738-F486E87C06DF}">
      <dgm:prSet phldrT="[文本]"/>
      <dgm:spPr/>
      <dgm:t>
        <a:bodyPr/>
        <a:lstStyle/>
        <a:p>
          <a:r>
            <a:rPr lang="en-US" altLang="zh-CN" dirty="0"/>
            <a:t>YARN </a:t>
          </a:r>
        </a:p>
        <a:p>
          <a:r>
            <a:rPr lang="en-US" altLang="zh-CN" dirty="0"/>
            <a:t>Components</a:t>
          </a:r>
          <a:endParaRPr lang="zh-CN" altLang="en-US" dirty="0"/>
        </a:p>
      </dgm:t>
    </dgm:pt>
    <dgm:pt modelId="{A7E0CB3C-DF6F-7A44-BED9-646FA3D34A36}" type="parTrans" cxnId="{2AECE3B6-6901-FD41-9B3C-D2E77B685427}">
      <dgm:prSet/>
      <dgm:spPr/>
      <dgm:t>
        <a:bodyPr/>
        <a:lstStyle/>
        <a:p>
          <a:endParaRPr lang="zh-CN" altLang="en-US"/>
        </a:p>
      </dgm:t>
    </dgm:pt>
    <dgm:pt modelId="{2078CE9A-B2C6-1D49-88C1-1A9B53C95358}" type="sibTrans" cxnId="{2AECE3B6-6901-FD41-9B3C-D2E77B685427}">
      <dgm:prSet/>
      <dgm:spPr/>
      <dgm:t>
        <a:bodyPr/>
        <a:lstStyle/>
        <a:p>
          <a:endParaRPr lang="zh-CN" altLang="en-US"/>
        </a:p>
      </dgm:t>
    </dgm:pt>
    <dgm:pt modelId="{B1CD6D06-5F8E-BA48-AB9F-E216236BB896}">
      <dgm:prSet phldrT="[文本]"/>
      <dgm:spPr/>
      <dgm:t>
        <a:bodyPr/>
        <a:lstStyle/>
        <a:p>
          <a:r>
            <a:rPr lang="en-US" altLang="zh-CN"/>
            <a:t>Clients</a:t>
          </a:r>
          <a:endParaRPr lang="zh-CN" altLang="en-US"/>
        </a:p>
      </dgm:t>
    </dgm:pt>
    <dgm:pt modelId="{18AB12F8-ABCE-6447-B831-5E14E9267E76}" type="parTrans" cxnId="{8DC7D573-AE87-014A-8AEA-1598D6D30EF3}">
      <dgm:prSet/>
      <dgm:spPr/>
      <dgm:t>
        <a:bodyPr/>
        <a:lstStyle/>
        <a:p>
          <a:endParaRPr lang="zh-CN" altLang="en-US"/>
        </a:p>
      </dgm:t>
    </dgm:pt>
    <dgm:pt modelId="{0B993319-50D6-DA41-B1D8-B1A5563DF69E}" type="sibTrans" cxnId="{8DC7D573-AE87-014A-8AEA-1598D6D30EF3}">
      <dgm:prSet/>
      <dgm:spPr/>
      <dgm:t>
        <a:bodyPr/>
        <a:lstStyle/>
        <a:p>
          <a:endParaRPr lang="zh-CN" altLang="en-US"/>
        </a:p>
      </dgm:t>
    </dgm:pt>
    <dgm:pt modelId="{08993545-01EB-5F46-BFC5-E9812CCBEC21}">
      <dgm:prSet phldrT="[文本]"/>
      <dgm:spPr/>
      <dgm:t>
        <a:bodyPr/>
        <a:lstStyle/>
        <a:p>
          <a:r>
            <a:rPr lang="en-US" altLang="zh-CN"/>
            <a:t>Resource Manager </a:t>
          </a:r>
          <a:endParaRPr lang="zh-CN" altLang="en-US"/>
        </a:p>
      </dgm:t>
    </dgm:pt>
    <dgm:pt modelId="{113FDC8D-931C-8441-9273-12CA4441944F}" type="parTrans" cxnId="{BBA57253-9333-B545-966B-97CC7CD11765}">
      <dgm:prSet/>
      <dgm:spPr/>
      <dgm:t>
        <a:bodyPr/>
        <a:lstStyle/>
        <a:p>
          <a:endParaRPr lang="zh-CN" altLang="en-US"/>
        </a:p>
      </dgm:t>
    </dgm:pt>
    <dgm:pt modelId="{9090C734-6BC4-4848-A1CA-29F3EF7D5FC5}" type="sibTrans" cxnId="{BBA57253-9333-B545-966B-97CC7CD11765}">
      <dgm:prSet/>
      <dgm:spPr/>
      <dgm:t>
        <a:bodyPr/>
        <a:lstStyle/>
        <a:p>
          <a:endParaRPr lang="zh-CN" altLang="en-US"/>
        </a:p>
      </dgm:t>
    </dgm:pt>
    <dgm:pt modelId="{A3BA61D3-1AE9-C84D-8A71-D04B72A13F5C}">
      <dgm:prSet phldrT="[文本]"/>
      <dgm:spPr/>
      <dgm:t>
        <a:bodyPr/>
        <a:lstStyle/>
        <a:p>
          <a:r>
            <a:rPr lang="en-US" altLang="zh-CN"/>
            <a:t>Container</a:t>
          </a:r>
          <a:endParaRPr lang="zh-CN" altLang="en-US"/>
        </a:p>
      </dgm:t>
    </dgm:pt>
    <dgm:pt modelId="{2AF753A5-670B-F24C-822C-DE5A8F4627E2}" type="parTrans" cxnId="{74DD86F7-BFED-0D4F-A367-6A8D6007FC22}">
      <dgm:prSet/>
      <dgm:spPr/>
      <dgm:t>
        <a:bodyPr/>
        <a:lstStyle/>
        <a:p>
          <a:endParaRPr lang="zh-CN" altLang="en-US"/>
        </a:p>
      </dgm:t>
    </dgm:pt>
    <dgm:pt modelId="{B69F6683-986F-0743-A81F-A7C6C5855B1C}" type="sibTrans" cxnId="{74DD86F7-BFED-0D4F-A367-6A8D6007FC22}">
      <dgm:prSet/>
      <dgm:spPr/>
      <dgm:t>
        <a:bodyPr/>
        <a:lstStyle/>
        <a:p>
          <a:endParaRPr lang="zh-CN" altLang="en-US"/>
        </a:p>
      </dgm:t>
    </dgm:pt>
    <dgm:pt modelId="{471ED484-DEC3-144C-A4CE-6933B0D642C5}">
      <dgm:prSet/>
      <dgm:spPr/>
      <dgm:t>
        <a:bodyPr/>
        <a:lstStyle/>
        <a:p>
          <a:r>
            <a:rPr lang="en-US" altLang="zh-CN"/>
            <a:t>Node Manager</a:t>
          </a:r>
          <a:endParaRPr lang="zh-CN" altLang="en-US"/>
        </a:p>
      </dgm:t>
    </dgm:pt>
    <dgm:pt modelId="{FFAB2EC9-E4C5-4740-94CB-72CC9C5AF0E5}" type="parTrans" cxnId="{5CC350E9-AC52-FF4C-A6B5-57721B1C3735}">
      <dgm:prSet/>
      <dgm:spPr/>
      <dgm:t>
        <a:bodyPr/>
        <a:lstStyle/>
        <a:p>
          <a:endParaRPr lang="zh-CN" altLang="en-US"/>
        </a:p>
      </dgm:t>
    </dgm:pt>
    <dgm:pt modelId="{655FBC36-CF07-EE49-AC4F-F1ACA096DB97}" type="sibTrans" cxnId="{5CC350E9-AC52-FF4C-A6B5-57721B1C3735}">
      <dgm:prSet/>
      <dgm:spPr/>
      <dgm:t>
        <a:bodyPr/>
        <a:lstStyle/>
        <a:p>
          <a:endParaRPr lang="zh-CN" altLang="en-US"/>
        </a:p>
      </dgm:t>
    </dgm:pt>
    <dgm:pt modelId="{EA43074F-2094-7F42-BF49-35C8432F6002}">
      <dgm:prSet/>
      <dgm:spPr/>
      <dgm:t>
        <a:bodyPr/>
        <a:lstStyle/>
        <a:p>
          <a:r>
            <a:rPr lang="en-US" altLang="zh-CN"/>
            <a:t>Application Master</a:t>
          </a:r>
          <a:endParaRPr lang="zh-CN" altLang="en-US"/>
        </a:p>
      </dgm:t>
    </dgm:pt>
    <dgm:pt modelId="{955BB271-E76B-3B41-99A5-5F989A53BA4C}" type="parTrans" cxnId="{72BC830E-3CDE-E24E-9362-CD34C79B3980}">
      <dgm:prSet/>
      <dgm:spPr/>
      <dgm:t>
        <a:bodyPr/>
        <a:lstStyle/>
        <a:p>
          <a:endParaRPr lang="zh-CN" altLang="en-US"/>
        </a:p>
      </dgm:t>
    </dgm:pt>
    <dgm:pt modelId="{A628506B-89C4-2549-9A96-ECFC88FA7C32}" type="sibTrans" cxnId="{72BC830E-3CDE-E24E-9362-CD34C79B3980}">
      <dgm:prSet/>
      <dgm:spPr/>
      <dgm:t>
        <a:bodyPr/>
        <a:lstStyle/>
        <a:p>
          <a:endParaRPr lang="zh-CN" altLang="en-US"/>
        </a:p>
      </dgm:t>
    </dgm:pt>
    <dgm:pt modelId="{3585CBD5-AF99-4A99-8C8A-895BEB0260EE}" type="pres">
      <dgm:prSet presAssocID="{D3EDC66B-23A2-0047-939F-84009977530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9D0B4BE-4D64-4354-8990-AB3116B00679}" type="pres">
      <dgm:prSet presAssocID="{87207670-549A-0F41-8738-F486E87C06DF}" presName="hierRoot1" presStyleCnt="0"/>
      <dgm:spPr/>
    </dgm:pt>
    <dgm:pt modelId="{BCA7DB9D-4A4B-45A4-BAF2-2B19B04C2A0F}" type="pres">
      <dgm:prSet presAssocID="{87207670-549A-0F41-8738-F486E87C06DF}" presName="composite" presStyleCnt="0"/>
      <dgm:spPr/>
    </dgm:pt>
    <dgm:pt modelId="{1DF293AC-5B8B-45EF-AE27-BB84DE6670EB}" type="pres">
      <dgm:prSet presAssocID="{87207670-549A-0F41-8738-F486E87C06DF}" presName="background" presStyleLbl="node0" presStyleIdx="0" presStyleCnt="1"/>
      <dgm:spPr/>
    </dgm:pt>
    <dgm:pt modelId="{E9645CBA-CA60-42A0-95D2-3744C3BB9110}" type="pres">
      <dgm:prSet presAssocID="{87207670-549A-0F41-8738-F486E87C06D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6C23CBD-672F-4CAD-ADF1-2C344AD21C59}" type="pres">
      <dgm:prSet presAssocID="{87207670-549A-0F41-8738-F486E87C06DF}" presName="hierChild2" presStyleCnt="0"/>
      <dgm:spPr/>
    </dgm:pt>
    <dgm:pt modelId="{AFC9EED8-7CF9-4B1F-9881-AF1407423782}" type="pres">
      <dgm:prSet presAssocID="{18AB12F8-ABCE-6447-B831-5E14E9267E76}" presName="Name10" presStyleLbl="parChTrans1D2" presStyleIdx="0" presStyleCnt="5"/>
      <dgm:spPr/>
      <dgm:t>
        <a:bodyPr/>
        <a:lstStyle/>
        <a:p>
          <a:endParaRPr lang="zh-CN" altLang="en-US"/>
        </a:p>
      </dgm:t>
    </dgm:pt>
    <dgm:pt modelId="{FF2BC632-4704-45FA-AFF1-E163479EC16A}" type="pres">
      <dgm:prSet presAssocID="{B1CD6D06-5F8E-BA48-AB9F-E216236BB896}" presName="hierRoot2" presStyleCnt="0"/>
      <dgm:spPr/>
    </dgm:pt>
    <dgm:pt modelId="{5BF39C83-11FA-465C-A49E-84F4CC58192D}" type="pres">
      <dgm:prSet presAssocID="{B1CD6D06-5F8E-BA48-AB9F-E216236BB896}" presName="composite2" presStyleCnt="0"/>
      <dgm:spPr/>
    </dgm:pt>
    <dgm:pt modelId="{B0333052-CD51-4375-9C97-A9C14795942B}" type="pres">
      <dgm:prSet presAssocID="{B1CD6D06-5F8E-BA48-AB9F-E216236BB896}" presName="background2" presStyleLbl="node2" presStyleIdx="0" presStyleCnt="5"/>
      <dgm:spPr/>
    </dgm:pt>
    <dgm:pt modelId="{A1FB98C9-E56F-4506-B5CF-72BC74EEE53B}" type="pres">
      <dgm:prSet presAssocID="{B1CD6D06-5F8E-BA48-AB9F-E216236BB896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C034FFB-37B5-4D0E-9EED-86F09F335C41}" type="pres">
      <dgm:prSet presAssocID="{B1CD6D06-5F8E-BA48-AB9F-E216236BB896}" presName="hierChild3" presStyleCnt="0"/>
      <dgm:spPr/>
    </dgm:pt>
    <dgm:pt modelId="{8FE53ABF-EEC0-4D52-88B5-427A9EC18E5B}" type="pres">
      <dgm:prSet presAssocID="{113FDC8D-931C-8441-9273-12CA4441944F}" presName="Name10" presStyleLbl="parChTrans1D2" presStyleIdx="1" presStyleCnt="5"/>
      <dgm:spPr/>
      <dgm:t>
        <a:bodyPr/>
        <a:lstStyle/>
        <a:p>
          <a:endParaRPr lang="zh-CN" altLang="en-US"/>
        </a:p>
      </dgm:t>
    </dgm:pt>
    <dgm:pt modelId="{41F67BB6-8C95-4FDC-A5E2-B0B7CE4CAEB7}" type="pres">
      <dgm:prSet presAssocID="{08993545-01EB-5F46-BFC5-E9812CCBEC21}" presName="hierRoot2" presStyleCnt="0"/>
      <dgm:spPr/>
    </dgm:pt>
    <dgm:pt modelId="{57AFB08C-FDC8-442D-A30D-8FABA7D6F147}" type="pres">
      <dgm:prSet presAssocID="{08993545-01EB-5F46-BFC5-E9812CCBEC21}" presName="composite2" presStyleCnt="0"/>
      <dgm:spPr/>
    </dgm:pt>
    <dgm:pt modelId="{8A9D8210-2CB6-4A3A-9565-C09747CBB1D3}" type="pres">
      <dgm:prSet presAssocID="{08993545-01EB-5F46-BFC5-E9812CCBEC21}" presName="background2" presStyleLbl="node2" presStyleIdx="1" presStyleCnt="5"/>
      <dgm:spPr/>
    </dgm:pt>
    <dgm:pt modelId="{F0C8511A-45DF-4583-B88E-1EEF1821B535}" type="pres">
      <dgm:prSet presAssocID="{08993545-01EB-5F46-BFC5-E9812CCBEC21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252411-383F-4679-811A-B4BED982D619}" type="pres">
      <dgm:prSet presAssocID="{08993545-01EB-5F46-BFC5-E9812CCBEC21}" presName="hierChild3" presStyleCnt="0"/>
      <dgm:spPr/>
    </dgm:pt>
    <dgm:pt modelId="{C91224AB-C3F6-4490-BABF-FCB9A4448D1B}" type="pres">
      <dgm:prSet presAssocID="{2AF753A5-670B-F24C-822C-DE5A8F4627E2}" presName="Name10" presStyleLbl="parChTrans1D2" presStyleIdx="2" presStyleCnt="5"/>
      <dgm:spPr/>
      <dgm:t>
        <a:bodyPr/>
        <a:lstStyle/>
        <a:p>
          <a:endParaRPr lang="zh-CN" altLang="en-US"/>
        </a:p>
      </dgm:t>
    </dgm:pt>
    <dgm:pt modelId="{C0C5DE1C-46DD-4249-B414-D526466C95FD}" type="pres">
      <dgm:prSet presAssocID="{A3BA61D3-1AE9-C84D-8A71-D04B72A13F5C}" presName="hierRoot2" presStyleCnt="0"/>
      <dgm:spPr/>
    </dgm:pt>
    <dgm:pt modelId="{4B11EB0D-5341-4080-A4A9-64176889AB8C}" type="pres">
      <dgm:prSet presAssocID="{A3BA61D3-1AE9-C84D-8A71-D04B72A13F5C}" presName="composite2" presStyleCnt="0"/>
      <dgm:spPr/>
    </dgm:pt>
    <dgm:pt modelId="{74A8FB5E-C39C-4058-B4AD-F140767CE19A}" type="pres">
      <dgm:prSet presAssocID="{A3BA61D3-1AE9-C84D-8A71-D04B72A13F5C}" presName="background2" presStyleLbl="node2" presStyleIdx="2" presStyleCnt="5"/>
      <dgm:spPr/>
    </dgm:pt>
    <dgm:pt modelId="{2585F1D7-3573-465C-A3AC-4203AE886302}" type="pres">
      <dgm:prSet presAssocID="{A3BA61D3-1AE9-C84D-8A71-D04B72A13F5C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477FFC-1B4E-4D91-82B0-6AA3D243D053}" type="pres">
      <dgm:prSet presAssocID="{A3BA61D3-1AE9-C84D-8A71-D04B72A13F5C}" presName="hierChild3" presStyleCnt="0"/>
      <dgm:spPr/>
    </dgm:pt>
    <dgm:pt modelId="{18E28530-8295-456C-8071-1CDCDF36ECF8}" type="pres">
      <dgm:prSet presAssocID="{FFAB2EC9-E4C5-4740-94CB-72CC9C5AF0E5}" presName="Name10" presStyleLbl="parChTrans1D2" presStyleIdx="3" presStyleCnt="5"/>
      <dgm:spPr/>
      <dgm:t>
        <a:bodyPr/>
        <a:lstStyle/>
        <a:p>
          <a:endParaRPr lang="zh-CN" altLang="en-US"/>
        </a:p>
      </dgm:t>
    </dgm:pt>
    <dgm:pt modelId="{8AF606A2-FE94-40F1-84D2-ED9DC7558D7F}" type="pres">
      <dgm:prSet presAssocID="{471ED484-DEC3-144C-A4CE-6933B0D642C5}" presName="hierRoot2" presStyleCnt="0"/>
      <dgm:spPr/>
    </dgm:pt>
    <dgm:pt modelId="{01068FF2-B6DF-4C7C-B4CB-1F4CAB136F27}" type="pres">
      <dgm:prSet presAssocID="{471ED484-DEC3-144C-A4CE-6933B0D642C5}" presName="composite2" presStyleCnt="0"/>
      <dgm:spPr/>
    </dgm:pt>
    <dgm:pt modelId="{ECE63DDB-4A0D-4146-A80C-78CF5703D1DC}" type="pres">
      <dgm:prSet presAssocID="{471ED484-DEC3-144C-A4CE-6933B0D642C5}" presName="background2" presStyleLbl="node2" presStyleIdx="3" presStyleCnt="5"/>
      <dgm:spPr/>
    </dgm:pt>
    <dgm:pt modelId="{4C28E3B1-532F-4177-9AC0-1F0F41E54EDA}" type="pres">
      <dgm:prSet presAssocID="{471ED484-DEC3-144C-A4CE-6933B0D642C5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29F7C86-B3C7-4321-A820-BD031724FC2D}" type="pres">
      <dgm:prSet presAssocID="{471ED484-DEC3-144C-A4CE-6933B0D642C5}" presName="hierChild3" presStyleCnt="0"/>
      <dgm:spPr/>
    </dgm:pt>
    <dgm:pt modelId="{B83BD8CB-610A-4E7A-95E8-E6E14E3E2927}" type="pres">
      <dgm:prSet presAssocID="{955BB271-E76B-3B41-99A5-5F989A53BA4C}" presName="Name10" presStyleLbl="parChTrans1D2" presStyleIdx="4" presStyleCnt="5"/>
      <dgm:spPr/>
      <dgm:t>
        <a:bodyPr/>
        <a:lstStyle/>
        <a:p>
          <a:endParaRPr lang="zh-CN" altLang="en-US"/>
        </a:p>
      </dgm:t>
    </dgm:pt>
    <dgm:pt modelId="{417452D4-ED5B-4530-9712-5BDD3CF5346C}" type="pres">
      <dgm:prSet presAssocID="{EA43074F-2094-7F42-BF49-35C8432F6002}" presName="hierRoot2" presStyleCnt="0"/>
      <dgm:spPr/>
    </dgm:pt>
    <dgm:pt modelId="{DFE43A27-D847-45E0-AE06-9241EE4492DC}" type="pres">
      <dgm:prSet presAssocID="{EA43074F-2094-7F42-BF49-35C8432F6002}" presName="composite2" presStyleCnt="0"/>
      <dgm:spPr/>
    </dgm:pt>
    <dgm:pt modelId="{1C1422FA-6E88-4C4D-BB97-12B48350F6E2}" type="pres">
      <dgm:prSet presAssocID="{EA43074F-2094-7F42-BF49-35C8432F6002}" presName="background2" presStyleLbl="node2" presStyleIdx="4" presStyleCnt="5"/>
      <dgm:spPr/>
    </dgm:pt>
    <dgm:pt modelId="{CA467C08-C479-41AF-87C8-54D654501B1D}" type="pres">
      <dgm:prSet presAssocID="{EA43074F-2094-7F42-BF49-35C8432F6002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1C632C-BCEC-4374-977B-C8096905B862}" type="pres">
      <dgm:prSet presAssocID="{EA43074F-2094-7F42-BF49-35C8432F6002}" presName="hierChild3" presStyleCnt="0"/>
      <dgm:spPr/>
    </dgm:pt>
  </dgm:ptLst>
  <dgm:cxnLst>
    <dgm:cxn modelId="{B2266EF1-C1CF-4215-8E4B-A2CBE7EDC6AE}" type="presOf" srcId="{18AB12F8-ABCE-6447-B831-5E14E9267E76}" destId="{AFC9EED8-7CF9-4B1F-9881-AF1407423782}" srcOrd="0" destOrd="0" presId="urn:microsoft.com/office/officeart/2005/8/layout/hierarchy1"/>
    <dgm:cxn modelId="{CCA714A0-EB0E-4E75-A42A-087CD7284F5C}" type="presOf" srcId="{EA43074F-2094-7F42-BF49-35C8432F6002}" destId="{CA467C08-C479-41AF-87C8-54D654501B1D}" srcOrd="0" destOrd="0" presId="urn:microsoft.com/office/officeart/2005/8/layout/hierarchy1"/>
    <dgm:cxn modelId="{3ADD3F57-82D1-45F6-90F6-723BAD997A47}" type="presOf" srcId="{87207670-549A-0F41-8738-F486E87C06DF}" destId="{E9645CBA-CA60-42A0-95D2-3744C3BB9110}" srcOrd="0" destOrd="0" presId="urn:microsoft.com/office/officeart/2005/8/layout/hierarchy1"/>
    <dgm:cxn modelId="{4A95AF63-D6D0-41C6-9938-D299E0D12F9C}" type="presOf" srcId="{A3BA61D3-1AE9-C84D-8A71-D04B72A13F5C}" destId="{2585F1D7-3573-465C-A3AC-4203AE886302}" srcOrd="0" destOrd="0" presId="urn:microsoft.com/office/officeart/2005/8/layout/hierarchy1"/>
    <dgm:cxn modelId="{5CC350E9-AC52-FF4C-A6B5-57721B1C3735}" srcId="{87207670-549A-0F41-8738-F486E87C06DF}" destId="{471ED484-DEC3-144C-A4CE-6933B0D642C5}" srcOrd="3" destOrd="0" parTransId="{FFAB2EC9-E4C5-4740-94CB-72CC9C5AF0E5}" sibTransId="{655FBC36-CF07-EE49-AC4F-F1ACA096DB97}"/>
    <dgm:cxn modelId="{2DE3A585-E2C8-4149-89F4-F1E67727E6D6}" type="presOf" srcId="{955BB271-E76B-3B41-99A5-5F989A53BA4C}" destId="{B83BD8CB-610A-4E7A-95E8-E6E14E3E2927}" srcOrd="0" destOrd="0" presId="urn:microsoft.com/office/officeart/2005/8/layout/hierarchy1"/>
    <dgm:cxn modelId="{89205E44-B3AF-4562-80D3-E666BCE63901}" type="presOf" srcId="{B1CD6D06-5F8E-BA48-AB9F-E216236BB896}" destId="{A1FB98C9-E56F-4506-B5CF-72BC74EEE53B}" srcOrd="0" destOrd="0" presId="urn:microsoft.com/office/officeart/2005/8/layout/hierarchy1"/>
    <dgm:cxn modelId="{8DC7D573-AE87-014A-8AEA-1598D6D30EF3}" srcId="{87207670-549A-0F41-8738-F486E87C06DF}" destId="{B1CD6D06-5F8E-BA48-AB9F-E216236BB896}" srcOrd="0" destOrd="0" parTransId="{18AB12F8-ABCE-6447-B831-5E14E9267E76}" sibTransId="{0B993319-50D6-DA41-B1D8-B1A5563DF69E}"/>
    <dgm:cxn modelId="{2AECE3B6-6901-FD41-9B3C-D2E77B685427}" srcId="{D3EDC66B-23A2-0047-939F-840099775306}" destId="{87207670-549A-0F41-8738-F486E87C06DF}" srcOrd="0" destOrd="0" parTransId="{A7E0CB3C-DF6F-7A44-BED9-646FA3D34A36}" sibTransId="{2078CE9A-B2C6-1D49-88C1-1A9B53C95358}"/>
    <dgm:cxn modelId="{D02B5298-7B62-457D-94D8-05BDD5352FBC}" type="presOf" srcId="{FFAB2EC9-E4C5-4740-94CB-72CC9C5AF0E5}" destId="{18E28530-8295-456C-8071-1CDCDF36ECF8}" srcOrd="0" destOrd="0" presId="urn:microsoft.com/office/officeart/2005/8/layout/hierarchy1"/>
    <dgm:cxn modelId="{F43691DF-F4B5-424E-90AD-2540675AE61E}" type="presOf" srcId="{2AF753A5-670B-F24C-822C-DE5A8F4627E2}" destId="{C91224AB-C3F6-4490-BABF-FCB9A4448D1B}" srcOrd="0" destOrd="0" presId="urn:microsoft.com/office/officeart/2005/8/layout/hierarchy1"/>
    <dgm:cxn modelId="{72BC830E-3CDE-E24E-9362-CD34C79B3980}" srcId="{87207670-549A-0F41-8738-F486E87C06DF}" destId="{EA43074F-2094-7F42-BF49-35C8432F6002}" srcOrd="4" destOrd="0" parTransId="{955BB271-E76B-3B41-99A5-5F989A53BA4C}" sibTransId="{A628506B-89C4-2549-9A96-ECFC88FA7C32}"/>
    <dgm:cxn modelId="{74DD86F7-BFED-0D4F-A367-6A8D6007FC22}" srcId="{87207670-549A-0F41-8738-F486E87C06DF}" destId="{A3BA61D3-1AE9-C84D-8A71-D04B72A13F5C}" srcOrd="2" destOrd="0" parTransId="{2AF753A5-670B-F24C-822C-DE5A8F4627E2}" sibTransId="{B69F6683-986F-0743-A81F-A7C6C5855B1C}"/>
    <dgm:cxn modelId="{4F0D722D-1ECD-4449-A752-F22C6B97C475}" type="presOf" srcId="{471ED484-DEC3-144C-A4CE-6933B0D642C5}" destId="{4C28E3B1-532F-4177-9AC0-1F0F41E54EDA}" srcOrd="0" destOrd="0" presId="urn:microsoft.com/office/officeart/2005/8/layout/hierarchy1"/>
    <dgm:cxn modelId="{BBA57253-9333-B545-966B-97CC7CD11765}" srcId="{87207670-549A-0F41-8738-F486E87C06DF}" destId="{08993545-01EB-5F46-BFC5-E9812CCBEC21}" srcOrd="1" destOrd="0" parTransId="{113FDC8D-931C-8441-9273-12CA4441944F}" sibTransId="{9090C734-6BC4-4848-A1CA-29F3EF7D5FC5}"/>
    <dgm:cxn modelId="{A1BD2474-1422-4400-B34E-CFA66AFC03AD}" type="presOf" srcId="{08993545-01EB-5F46-BFC5-E9812CCBEC21}" destId="{F0C8511A-45DF-4583-B88E-1EEF1821B535}" srcOrd="0" destOrd="0" presId="urn:microsoft.com/office/officeart/2005/8/layout/hierarchy1"/>
    <dgm:cxn modelId="{20FEA361-ED57-4506-9ABA-7F6034FC06A9}" type="presOf" srcId="{D3EDC66B-23A2-0047-939F-840099775306}" destId="{3585CBD5-AF99-4A99-8C8A-895BEB0260EE}" srcOrd="0" destOrd="0" presId="urn:microsoft.com/office/officeart/2005/8/layout/hierarchy1"/>
    <dgm:cxn modelId="{55EEBEAB-980F-475E-916F-08B46121EFBD}" type="presOf" srcId="{113FDC8D-931C-8441-9273-12CA4441944F}" destId="{8FE53ABF-EEC0-4D52-88B5-427A9EC18E5B}" srcOrd="0" destOrd="0" presId="urn:microsoft.com/office/officeart/2005/8/layout/hierarchy1"/>
    <dgm:cxn modelId="{51E776F5-3607-4A92-84AE-ADC31C131105}" type="presParOf" srcId="{3585CBD5-AF99-4A99-8C8A-895BEB0260EE}" destId="{A9D0B4BE-4D64-4354-8990-AB3116B00679}" srcOrd="0" destOrd="0" presId="urn:microsoft.com/office/officeart/2005/8/layout/hierarchy1"/>
    <dgm:cxn modelId="{7E0A0A0C-5B75-47F0-A27D-068092F9608B}" type="presParOf" srcId="{A9D0B4BE-4D64-4354-8990-AB3116B00679}" destId="{BCA7DB9D-4A4B-45A4-BAF2-2B19B04C2A0F}" srcOrd="0" destOrd="0" presId="urn:microsoft.com/office/officeart/2005/8/layout/hierarchy1"/>
    <dgm:cxn modelId="{F69E0480-2885-4046-9C35-CC044D7E037E}" type="presParOf" srcId="{BCA7DB9D-4A4B-45A4-BAF2-2B19B04C2A0F}" destId="{1DF293AC-5B8B-45EF-AE27-BB84DE6670EB}" srcOrd="0" destOrd="0" presId="urn:microsoft.com/office/officeart/2005/8/layout/hierarchy1"/>
    <dgm:cxn modelId="{A24A542D-7042-4AD6-A89A-8CC6DAA600E4}" type="presParOf" srcId="{BCA7DB9D-4A4B-45A4-BAF2-2B19B04C2A0F}" destId="{E9645CBA-CA60-42A0-95D2-3744C3BB9110}" srcOrd="1" destOrd="0" presId="urn:microsoft.com/office/officeart/2005/8/layout/hierarchy1"/>
    <dgm:cxn modelId="{532510A0-C266-425E-B387-80642E0C9B59}" type="presParOf" srcId="{A9D0B4BE-4D64-4354-8990-AB3116B00679}" destId="{B6C23CBD-672F-4CAD-ADF1-2C344AD21C59}" srcOrd="1" destOrd="0" presId="urn:microsoft.com/office/officeart/2005/8/layout/hierarchy1"/>
    <dgm:cxn modelId="{F7CBFB5D-1E18-4A47-B3BD-F334E10B1B74}" type="presParOf" srcId="{B6C23CBD-672F-4CAD-ADF1-2C344AD21C59}" destId="{AFC9EED8-7CF9-4B1F-9881-AF1407423782}" srcOrd="0" destOrd="0" presId="urn:microsoft.com/office/officeart/2005/8/layout/hierarchy1"/>
    <dgm:cxn modelId="{77EB37EF-F11A-4C2C-8F4C-CB36055E0458}" type="presParOf" srcId="{B6C23CBD-672F-4CAD-ADF1-2C344AD21C59}" destId="{FF2BC632-4704-45FA-AFF1-E163479EC16A}" srcOrd="1" destOrd="0" presId="urn:microsoft.com/office/officeart/2005/8/layout/hierarchy1"/>
    <dgm:cxn modelId="{3CDDA4C0-1080-4364-BF03-C5868FBA8C01}" type="presParOf" srcId="{FF2BC632-4704-45FA-AFF1-E163479EC16A}" destId="{5BF39C83-11FA-465C-A49E-84F4CC58192D}" srcOrd="0" destOrd="0" presId="urn:microsoft.com/office/officeart/2005/8/layout/hierarchy1"/>
    <dgm:cxn modelId="{81ACEA05-2D37-4DA7-80F5-8A937A0123C7}" type="presParOf" srcId="{5BF39C83-11FA-465C-A49E-84F4CC58192D}" destId="{B0333052-CD51-4375-9C97-A9C14795942B}" srcOrd="0" destOrd="0" presId="urn:microsoft.com/office/officeart/2005/8/layout/hierarchy1"/>
    <dgm:cxn modelId="{85DAB417-DBDF-47A9-8435-39722C330829}" type="presParOf" srcId="{5BF39C83-11FA-465C-A49E-84F4CC58192D}" destId="{A1FB98C9-E56F-4506-B5CF-72BC74EEE53B}" srcOrd="1" destOrd="0" presId="urn:microsoft.com/office/officeart/2005/8/layout/hierarchy1"/>
    <dgm:cxn modelId="{E7E72EEB-4449-46A6-A951-810BA9806978}" type="presParOf" srcId="{FF2BC632-4704-45FA-AFF1-E163479EC16A}" destId="{7C034FFB-37B5-4D0E-9EED-86F09F335C41}" srcOrd="1" destOrd="0" presId="urn:microsoft.com/office/officeart/2005/8/layout/hierarchy1"/>
    <dgm:cxn modelId="{9033FEE8-0491-4871-A0FE-DD66B5C4065F}" type="presParOf" srcId="{B6C23CBD-672F-4CAD-ADF1-2C344AD21C59}" destId="{8FE53ABF-EEC0-4D52-88B5-427A9EC18E5B}" srcOrd="2" destOrd="0" presId="urn:microsoft.com/office/officeart/2005/8/layout/hierarchy1"/>
    <dgm:cxn modelId="{213E1974-8D5A-4B92-B421-35D3C7B1D5F7}" type="presParOf" srcId="{B6C23CBD-672F-4CAD-ADF1-2C344AD21C59}" destId="{41F67BB6-8C95-4FDC-A5E2-B0B7CE4CAEB7}" srcOrd="3" destOrd="0" presId="urn:microsoft.com/office/officeart/2005/8/layout/hierarchy1"/>
    <dgm:cxn modelId="{33A52790-B56C-42EC-A500-7525141D4E9A}" type="presParOf" srcId="{41F67BB6-8C95-4FDC-A5E2-B0B7CE4CAEB7}" destId="{57AFB08C-FDC8-442D-A30D-8FABA7D6F147}" srcOrd="0" destOrd="0" presId="urn:microsoft.com/office/officeart/2005/8/layout/hierarchy1"/>
    <dgm:cxn modelId="{3D8369AA-0F16-4517-ABEC-437FE668C182}" type="presParOf" srcId="{57AFB08C-FDC8-442D-A30D-8FABA7D6F147}" destId="{8A9D8210-2CB6-4A3A-9565-C09747CBB1D3}" srcOrd="0" destOrd="0" presId="urn:microsoft.com/office/officeart/2005/8/layout/hierarchy1"/>
    <dgm:cxn modelId="{F4678606-96FB-4678-ABEC-91F7D68C5C20}" type="presParOf" srcId="{57AFB08C-FDC8-442D-A30D-8FABA7D6F147}" destId="{F0C8511A-45DF-4583-B88E-1EEF1821B535}" srcOrd="1" destOrd="0" presId="urn:microsoft.com/office/officeart/2005/8/layout/hierarchy1"/>
    <dgm:cxn modelId="{7181EEF5-0B62-4DAA-8506-237AB437E517}" type="presParOf" srcId="{41F67BB6-8C95-4FDC-A5E2-B0B7CE4CAEB7}" destId="{31252411-383F-4679-811A-B4BED982D619}" srcOrd="1" destOrd="0" presId="urn:microsoft.com/office/officeart/2005/8/layout/hierarchy1"/>
    <dgm:cxn modelId="{4770D594-B050-4742-A31B-EBA5A59E49C6}" type="presParOf" srcId="{B6C23CBD-672F-4CAD-ADF1-2C344AD21C59}" destId="{C91224AB-C3F6-4490-BABF-FCB9A4448D1B}" srcOrd="4" destOrd="0" presId="urn:microsoft.com/office/officeart/2005/8/layout/hierarchy1"/>
    <dgm:cxn modelId="{CC316537-F42B-4710-A9DC-05FE4113BCF0}" type="presParOf" srcId="{B6C23CBD-672F-4CAD-ADF1-2C344AD21C59}" destId="{C0C5DE1C-46DD-4249-B414-D526466C95FD}" srcOrd="5" destOrd="0" presId="urn:microsoft.com/office/officeart/2005/8/layout/hierarchy1"/>
    <dgm:cxn modelId="{BF9E8B08-D4AE-46F0-AC85-E776553C45EB}" type="presParOf" srcId="{C0C5DE1C-46DD-4249-B414-D526466C95FD}" destId="{4B11EB0D-5341-4080-A4A9-64176889AB8C}" srcOrd="0" destOrd="0" presId="urn:microsoft.com/office/officeart/2005/8/layout/hierarchy1"/>
    <dgm:cxn modelId="{C17DB04F-E9C2-4CCC-BA44-B2B7D9885D1D}" type="presParOf" srcId="{4B11EB0D-5341-4080-A4A9-64176889AB8C}" destId="{74A8FB5E-C39C-4058-B4AD-F140767CE19A}" srcOrd="0" destOrd="0" presId="urn:microsoft.com/office/officeart/2005/8/layout/hierarchy1"/>
    <dgm:cxn modelId="{5ED5CBE2-2A28-41C2-A05B-477F4909DBE9}" type="presParOf" srcId="{4B11EB0D-5341-4080-A4A9-64176889AB8C}" destId="{2585F1D7-3573-465C-A3AC-4203AE886302}" srcOrd="1" destOrd="0" presId="urn:microsoft.com/office/officeart/2005/8/layout/hierarchy1"/>
    <dgm:cxn modelId="{F0E71C31-83C7-482E-8C4B-9C260F0C8B91}" type="presParOf" srcId="{C0C5DE1C-46DD-4249-B414-D526466C95FD}" destId="{59477FFC-1B4E-4D91-82B0-6AA3D243D053}" srcOrd="1" destOrd="0" presId="urn:microsoft.com/office/officeart/2005/8/layout/hierarchy1"/>
    <dgm:cxn modelId="{D50548C0-D547-46EA-8D80-3E0D7DC09885}" type="presParOf" srcId="{B6C23CBD-672F-4CAD-ADF1-2C344AD21C59}" destId="{18E28530-8295-456C-8071-1CDCDF36ECF8}" srcOrd="6" destOrd="0" presId="urn:microsoft.com/office/officeart/2005/8/layout/hierarchy1"/>
    <dgm:cxn modelId="{97DD4C76-B854-44BD-A3B4-B0879D9E03C8}" type="presParOf" srcId="{B6C23CBD-672F-4CAD-ADF1-2C344AD21C59}" destId="{8AF606A2-FE94-40F1-84D2-ED9DC7558D7F}" srcOrd="7" destOrd="0" presId="urn:microsoft.com/office/officeart/2005/8/layout/hierarchy1"/>
    <dgm:cxn modelId="{372BE7E8-7D32-4F3D-9EA2-65E7F6B1054B}" type="presParOf" srcId="{8AF606A2-FE94-40F1-84D2-ED9DC7558D7F}" destId="{01068FF2-B6DF-4C7C-B4CB-1F4CAB136F27}" srcOrd="0" destOrd="0" presId="urn:microsoft.com/office/officeart/2005/8/layout/hierarchy1"/>
    <dgm:cxn modelId="{28812133-ACFB-4D7E-9C0B-333056349023}" type="presParOf" srcId="{01068FF2-B6DF-4C7C-B4CB-1F4CAB136F27}" destId="{ECE63DDB-4A0D-4146-A80C-78CF5703D1DC}" srcOrd="0" destOrd="0" presId="urn:microsoft.com/office/officeart/2005/8/layout/hierarchy1"/>
    <dgm:cxn modelId="{1FE013C3-5E5B-4746-BBB4-6B8A27A55513}" type="presParOf" srcId="{01068FF2-B6DF-4C7C-B4CB-1F4CAB136F27}" destId="{4C28E3B1-532F-4177-9AC0-1F0F41E54EDA}" srcOrd="1" destOrd="0" presId="urn:microsoft.com/office/officeart/2005/8/layout/hierarchy1"/>
    <dgm:cxn modelId="{C8E081CE-89AE-4C1A-8852-375F8AADEDA3}" type="presParOf" srcId="{8AF606A2-FE94-40F1-84D2-ED9DC7558D7F}" destId="{229F7C86-B3C7-4321-A820-BD031724FC2D}" srcOrd="1" destOrd="0" presId="urn:microsoft.com/office/officeart/2005/8/layout/hierarchy1"/>
    <dgm:cxn modelId="{12BF840A-760E-4FF8-A487-812D2C7EE1C2}" type="presParOf" srcId="{B6C23CBD-672F-4CAD-ADF1-2C344AD21C59}" destId="{B83BD8CB-610A-4E7A-95E8-E6E14E3E2927}" srcOrd="8" destOrd="0" presId="urn:microsoft.com/office/officeart/2005/8/layout/hierarchy1"/>
    <dgm:cxn modelId="{453B01DC-5F24-40E7-B399-A9D412A1AAFB}" type="presParOf" srcId="{B6C23CBD-672F-4CAD-ADF1-2C344AD21C59}" destId="{417452D4-ED5B-4530-9712-5BDD3CF5346C}" srcOrd="9" destOrd="0" presId="urn:microsoft.com/office/officeart/2005/8/layout/hierarchy1"/>
    <dgm:cxn modelId="{2B680463-2F0D-42DD-A4EE-E3667F8419CD}" type="presParOf" srcId="{417452D4-ED5B-4530-9712-5BDD3CF5346C}" destId="{DFE43A27-D847-45E0-AE06-9241EE4492DC}" srcOrd="0" destOrd="0" presId="urn:microsoft.com/office/officeart/2005/8/layout/hierarchy1"/>
    <dgm:cxn modelId="{9200F016-B33D-4EA9-BFD6-C04E65B8B2D7}" type="presParOf" srcId="{DFE43A27-D847-45E0-AE06-9241EE4492DC}" destId="{1C1422FA-6E88-4C4D-BB97-12B48350F6E2}" srcOrd="0" destOrd="0" presId="urn:microsoft.com/office/officeart/2005/8/layout/hierarchy1"/>
    <dgm:cxn modelId="{BBC3206C-6BBC-4CBF-9D27-B0DD8F2043DD}" type="presParOf" srcId="{DFE43A27-D847-45E0-AE06-9241EE4492DC}" destId="{CA467C08-C479-41AF-87C8-54D654501B1D}" srcOrd="1" destOrd="0" presId="urn:microsoft.com/office/officeart/2005/8/layout/hierarchy1"/>
    <dgm:cxn modelId="{FE04390B-A2ED-4E63-ADE6-8C9315079099}" type="presParOf" srcId="{417452D4-ED5B-4530-9712-5BDD3CF5346C}" destId="{621C632C-BCEC-4374-977B-C8096905B86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A81600-5D5C-2F41-B6A2-1F9C328EE2C3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4786240-365B-8843-BCB4-B57A0F3E674A}">
      <dgm:prSet phldrT="[文本]"/>
      <dgm:spPr/>
      <dgm:t>
        <a:bodyPr/>
        <a:lstStyle/>
        <a:p>
          <a:r>
            <a:rPr lang="en-US" altLang="zh-CN" dirty="0"/>
            <a:t>Global Resource Manager</a:t>
          </a:r>
          <a:endParaRPr lang="zh-CN" altLang="en-US" dirty="0"/>
        </a:p>
      </dgm:t>
    </dgm:pt>
    <dgm:pt modelId="{046F380F-6C26-C342-B12F-D7A50A34B9A9}" type="parTrans" cxnId="{9B14EF89-A43D-9C4D-BBA8-89B071286D16}">
      <dgm:prSet/>
      <dgm:spPr/>
      <dgm:t>
        <a:bodyPr/>
        <a:lstStyle/>
        <a:p>
          <a:endParaRPr lang="zh-CN" altLang="en-US"/>
        </a:p>
      </dgm:t>
    </dgm:pt>
    <dgm:pt modelId="{C77B5AAD-1D80-9346-864C-7DEE53B37906}" type="sibTrans" cxnId="{9B14EF89-A43D-9C4D-BBA8-89B071286D16}">
      <dgm:prSet/>
      <dgm:spPr/>
      <dgm:t>
        <a:bodyPr/>
        <a:lstStyle/>
        <a:p>
          <a:endParaRPr lang="zh-CN" altLang="en-US"/>
        </a:p>
      </dgm:t>
    </dgm:pt>
    <dgm:pt modelId="{DD2C73D2-D9AF-2845-BC2F-348FD4E6D80A}">
      <dgm:prSet phldrT="[文本]"/>
      <dgm:spPr/>
      <dgm:t>
        <a:bodyPr/>
        <a:lstStyle/>
        <a:p>
          <a:r>
            <a:rPr lang="en-US" altLang="zh-CN" dirty="0"/>
            <a:t>Scheduler</a:t>
          </a:r>
          <a:endParaRPr lang="zh-CN" altLang="en-US" dirty="0"/>
        </a:p>
      </dgm:t>
    </dgm:pt>
    <dgm:pt modelId="{CB9310B7-0F88-AC43-B7DE-6AAD263C87CF}" type="parTrans" cxnId="{8314C6A0-74AC-C145-9252-29FA9B41421D}">
      <dgm:prSet/>
      <dgm:spPr/>
      <dgm:t>
        <a:bodyPr/>
        <a:lstStyle/>
        <a:p>
          <a:endParaRPr lang="zh-CN" altLang="en-US"/>
        </a:p>
      </dgm:t>
    </dgm:pt>
    <dgm:pt modelId="{A4D84911-CCDF-F64D-B25B-EF593DB42C73}" type="sibTrans" cxnId="{8314C6A0-74AC-C145-9252-29FA9B41421D}">
      <dgm:prSet/>
      <dgm:spPr/>
      <dgm:t>
        <a:bodyPr/>
        <a:lstStyle/>
        <a:p>
          <a:endParaRPr lang="zh-CN" altLang="en-US"/>
        </a:p>
      </dgm:t>
    </dgm:pt>
    <dgm:pt modelId="{1627A6C3-CF79-4642-9170-87F0FC3B07CF}">
      <dgm:prSet phldrT="[文本]"/>
      <dgm:spPr/>
      <dgm:t>
        <a:bodyPr/>
        <a:lstStyle/>
        <a:p>
          <a:r>
            <a:rPr lang="en-US" altLang="zh-CN" dirty="0"/>
            <a:t>Application manager</a:t>
          </a:r>
          <a:endParaRPr lang="zh-CN" altLang="en-US" dirty="0"/>
        </a:p>
      </dgm:t>
    </dgm:pt>
    <dgm:pt modelId="{2DB7F31D-8320-1D4D-96D5-E562B2EC220B}" type="parTrans" cxnId="{637C8F8B-6772-CA43-8D0D-5E27714E3DD7}">
      <dgm:prSet/>
      <dgm:spPr/>
      <dgm:t>
        <a:bodyPr/>
        <a:lstStyle/>
        <a:p>
          <a:endParaRPr lang="zh-CN" altLang="en-US"/>
        </a:p>
      </dgm:t>
    </dgm:pt>
    <dgm:pt modelId="{44EC0ABF-ABD4-174D-B321-EC5C2AA9EBC4}" type="sibTrans" cxnId="{637C8F8B-6772-CA43-8D0D-5E27714E3DD7}">
      <dgm:prSet/>
      <dgm:spPr/>
      <dgm:t>
        <a:bodyPr/>
        <a:lstStyle/>
        <a:p>
          <a:endParaRPr lang="zh-CN" altLang="en-US"/>
        </a:p>
      </dgm:t>
    </dgm:pt>
    <dgm:pt modelId="{744F333B-C0E8-CB43-96F0-E12CB5274D8A}" type="pres">
      <dgm:prSet presAssocID="{04A81600-5D5C-2F41-B6A2-1F9C328EE2C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0075AA9-81CC-3B46-8FB8-508418A0E57C}" type="pres">
      <dgm:prSet presAssocID="{F4786240-365B-8843-BCB4-B57A0F3E674A}" presName="composite" presStyleCnt="0"/>
      <dgm:spPr/>
    </dgm:pt>
    <dgm:pt modelId="{79CD0AE0-ABF4-D546-9A87-F2A6C4331F11}" type="pres">
      <dgm:prSet presAssocID="{F4786240-365B-8843-BCB4-B57A0F3E674A}" presName="parTx" presStyleLbl="alignNode1" presStyleIdx="0" presStyleCnt="1" custLinFactNeighborY="-21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89771D-6F2A-6C46-A6F0-63EE22A0D25D}" type="pres">
      <dgm:prSet presAssocID="{F4786240-365B-8843-BCB4-B57A0F3E674A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14EF89-A43D-9C4D-BBA8-89B071286D16}" srcId="{04A81600-5D5C-2F41-B6A2-1F9C328EE2C3}" destId="{F4786240-365B-8843-BCB4-B57A0F3E674A}" srcOrd="0" destOrd="0" parTransId="{046F380F-6C26-C342-B12F-D7A50A34B9A9}" sibTransId="{C77B5AAD-1D80-9346-864C-7DEE53B37906}"/>
    <dgm:cxn modelId="{0E2AD813-F3B8-2748-978A-6C27CAC98579}" type="presOf" srcId="{1627A6C3-CF79-4642-9170-87F0FC3B07CF}" destId="{CB89771D-6F2A-6C46-A6F0-63EE22A0D25D}" srcOrd="0" destOrd="1" presId="urn:microsoft.com/office/officeart/2005/8/layout/hList1"/>
    <dgm:cxn modelId="{637C8F8B-6772-CA43-8D0D-5E27714E3DD7}" srcId="{F4786240-365B-8843-BCB4-B57A0F3E674A}" destId="{1627A6C3-CF79-4642-9170-87F0FC3B07CF}" srcOrd="1" destOrd="0" parTransId="{2DB7F31D-8320-1D4D-96D5-E562B2EC220B}" sibTransId="{44EC0ABF-ABD4-174D-B321-EC5C2AA9EBC4}"/>
    <dgm:cxn modelId="{C68EC32B-6EAD-EF41-AD38-33738C830F2E}" type="presOf" srcId="{DD2C73D2-D9AF-2845-BC2F-348FD4E6D80A}" destId="{CB89771D-6F2A-6C46-A6F0-63EE22A0D25D}" srcOrd="0" destOrd="0" presId="urn:microsoft.com/office/officeart/2005/8/layout/hList1"/>
    <dgm:cxn modelId="{8314C6A0-74AC-C145-9252-29FA9B41421D}" srcId="{F4786240-365B-8843-BCB4-B57A0F3E674A}" destId="{DD2C73D2-D9AF-2845-BC2F-348FD4E6D80A}" srcOrd="0" destOrd="0" parTransId="{CB9310B7-0F88-AC43-B7DE-6AAD263C87CF}" sibTransId="{A4D84911-CCDF-F64D-B25B-EF593DB42C73}"/>
    <dgm:cxn modelId="{7F855D5C-35C1-FC45-809C-02E24F960025}" type="presOf" srcId="{04A81600-5D5C-2F41-B6A2-1F9C328EE2C3}" destId="{744F333B-C0E8-CB43-96F0-E12CB5274D8A}" srcOrd="0" destOrd="0" presId="urn:microsoft.com/office/officeart/2005/8/layout/hList1"/>
    <dgm:cxn modelId="{D6EC9AAE-1E81-0E43-B0D2-9F528C2A4528}" type="presOf" srcId="{F4786240-365B-8843-BCB4-B57A0F3E674A}" destId="{79CD0AE0-ABF4-D546-9A87-F2A6C4331F11}" srcOrd="0" destOrd="0" presId="urn:microsoft.com/office/officeart/2005/8/layout/hList1"/>
    <dgm:cxn modelId="{BD380ED6-EED4-D845-919B-897FE299FF18}" type="presParOf" srcId="{744F333B-C0E8-CB43-96F0-E12CB5274D8A}" destId="{30075AA9-81CC-3B46-8FB8-508418A0E57C}" srcOrd="0" destOrd="0" presId="urn:microsoft.com/office/officeart/2005/8/layout/hList1"/>
    <dgm:cxn modelId="{B340E4A2-1246-2449-9D22-9CBD40C9DB18}" type="presParOf" srcId="{30075AA9-81CC-3B46-8FB8-508418A0E57C}" destId="{79CD0AE0-ABF4-D546-9A87-F2A6C4331F11}" srcOrd="0" destOrd="0" presId="urn:microsoft.com/office/officeart/2005/8/layout/hList1"/>
    <dgm:cxn modelId="{4DE61421-1051-7C4D-B5C8-7361C66C8635}" type="presParOf" srcId="{30075AA9-81CC-3B46-8FB8-508418A0E57C}" destId="{CB89771D-6F2A-6C46-A6F0-63EE22A0D25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65D9E-ECC3-44CC-87CD-F868151CCB9C}">
      <dsp:nvSpPr>
        <dsp:cNvPr id="0" name=""/>
        <dsp:cNvSpPr/>
      </dsp:nvSpPr>
      <dsp:spPr>
        <a:xfrm>
          <a:off x="100786" y="833439"/>
          <a:ext cx="899379" cy="8993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2DBDA3-782D-4AAF-99C7-58755B993F58}">
      <dsp:nvSpPr>
        <dsp:cNvPr id="0" name=""/>
        <dsp:cNvSpPr/>
      </dsp:nvSpPr>
      <dsp:spPr>
        <a:xfrm>
          <a:off x="289656" y="1022309"/>
          <a:ext cx="521640" cy="521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AF533-A8C2-4348-995D-F40233927CDC}">
      <dsp:nvSpPr>
        <dsp:cNvPr id="0" name=""/>
        <dsp:cNvSpPr/>
      </dsp:nvSpPr>
      <dsp:spPr>
        <a:xfrm>
          <a:off x="1192890" y="833439"/>
          <a:ext cx="2119966" cy="899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400" kern="1200"/>
            <a:t>Introduction</a:t>
          </a:r>
          <a:endParaRPr lang="en-US" sz="2400" kern="1200"/>
        </a:p>
      </dsp:txBody>
      <dsp:txXfrm>
        <a:off x="1192890" y="833439"/>
        <a:ext cx="2119966" cy="899379"/>
      </dsp:txXfrm>
    </dsp:sp>
    <dsp:sp modelId="{8C54B991-8CAD-4380-970A-97920613754F}">
      <dsp:nvSpPr>
        <dsp:cNvPr id="0" name=""/>
        <dsp:cNvSpPr/>
      </dsp:nvSpPr>
      <dsp:spPr>
        <a:xfrm>
          <a:off x="3682244" y="833439"/>
          <a:ext cx="899379" cy="8993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D5ABC-992D-4892-906E-532B9099B50E}">
      <dsp:nvSpPr>
        <dsp:cNvPr id="0" name=""/>
        <dsp:cNvSpPr/>
      </dsp:nvSpPr>
      <dsp:spPr>
        <a:xfrm>
          <a:off x="3871113" y="1022309"/>
          <a:ext cx="521640" cy="5216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AC62E-6FF8-41B2-9F43-36F5E5BF48C8}">
      <dsp:nvSpPr>
        <dsp:cNvPr id="0" name=""/>
        <dsp:cNvSpPr/>
      </dsp:nvSpPr>
      <dsp:spPr>
        <a:xfrm>
          <a:off x="4774347" y="833439"/>
          <a:ext cx="2119966" cy="899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400" kern="1200"/>
            <a:t>Motivation for YARN</a:t>
          </a:r>
          <a:endParaRPr lang="en-US" sz="2400" kern="1200"/>
        </a:p>
      </dsp:txBody>
      <dsp:txXfrm>
        <a:off x="4774347" y="833439"/>
        <a:ext cx="2119966" cy="899379"/>
      </dsp:txXfrm>
    </dsp:sp>
    <dsp:sp modelId="{D369B773-3F5D-42D5-B21D-6B6777DF53A4}">
      <dsp:nvSpPr>
        <dsp:cNvPr id="0" name=""/>
        <dsp:cNvSpPr/>
      </dsp:nvSpPr>
      <dsp:spPr>
        <a:xfrm>
          <a:off x="7263701" y="833439"/>
          <a:ext cx="899379" cy="8993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70AE5-7A2B-4A16-B5BB-7C6674EEE658}">
      <dsp:nvSpPr>
        <dsp:cNvPr id="0" name=""/>
        <dsp:cNvSpPr/>
      </dsp:nvSpPr>
      <dsp:spPr>
        <a:xfrm>
          <a:off x="7452571" y="1022309"/>
          <a:ext cx="521640" cy="5216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FAA56-64F4-4FBB-A7DE-8B6596D3C5E4}">
      <dsp:nvSpPr>
        <dsp:cNvPr id="0" name=""/>
        <dsp:cNvSpPr/>
      </dsp:nvSpPr>
      <dsp:spPr>
        <a:xfrm>
          <a:off x="8355805" y="833439"/>
          <a:ext cx="2119966" cy="899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400" kern="1200"/>
            <a:t>YARN Architecture</a:t>
          </a:r>
          <a:endParaRPr lang="en-US" sz="2400" kern="1200"/>
        </a:p>
      </dsp:txBody>
      <dsp:txXfrm>
        <a:off x="8355805" y="833439"/>
        <a:ext cx="2119966" cy="899379"/>
      </dsp:txXfrm>
    </dsp:sp>
    <dsp:sp modelId="{59EBC9DD-8A6A-4E03-A661-2156536DE43F}">
      <dsp:nvSpPr>
        <dsp:cNvPr id="0" name=""/>
        <dsp:cNvSpPr/>
      </dsp:nvSpPr>
      <dsp:spPr>
        <a:xfrm>
          <a:off x="100786" y="2442648"/>
          <a:ext cx="899379" cy="8993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1D33A-3919-46C3-BB3A-83833F9DBFB8}">
      <dsp:nvSpPr>
        <dsp:cNvPr id="0" name=""/>
        <dsp:cNvSpPr/>
      </dsp:nvSpPr>
      <dsp:spPr>
        <a:xfrm>
          <a:off x="289656" y="2631518"/>
          <a:ext cx="521640" cy="5216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AB630-74FE-4627-946B-C34CB0727CD1}">
      <dsp:nvSpPr>
        <dsp:cNvPr id="0" name=""/>
        <dsp:cNvSpPr/>
      </dsp:nvSpPr>
      <dsp:spPr>
        <a:xfrm>
          <a:off x="1192890" y="2442648"/>
          <a:ext cx="2119966" cy="899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400" kern="1200" dirty="0"/>
            <a:t>Application Workflow</a:t>
          </a:r>
          <a:endParaRPr lang="en-US" sz="2400" kern="1200" dirty="0"/>
        </a:p>
      </dsp:txBody>
      <dsp:txXfrm>
        <a:off x="1192890" y="2442648"/>
        <a:ext cx="2119966" cy="899379"/>
      </dsp:txXfrm>
    </dsp:sp>
    <dsp:sp modelId="{E198A1BD-A68A-4527-9865-120E6372CE02}">
      <dsp:nvSpPr>
        <dsp:cNvPr id="0" name=""/>
        <dsp:cNvSpPr/>
      </dsp:nvSpPr>
      <dsp:spPr>
        <a:xfrm>
          <a:off x="3682244" y="2442648"/>
          <a:ext cx="899379" cy="8993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5BB5B1-219C-46DE-BA94-648C40AC32FE}">
      <dsp:nvSpPr>
        <dsp:cNvPr id="0" name=""/>
        <dsp:cNvSpPr/>
      </dsp:nvSpPr>
      <dsp:spPr>
        <a:xfrm>
          <a:off x="3871113" y="2631518"/>
          <a:ext cx="521640" cy="521640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F62EA-9163-44D8-A52F-E22B0A94EE17}">
      <dsp:nvSpPr>
        <dsp:cNvPr id="0" name=""/>
        <dsp:cNvSpPr/>
      </dsp:nvSpPr>
      <dsp:spPr>
        <a:xfrm>
          <a:off x="4774347" y="2442648"/>
          <a:ext cx="2119966" cy="899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400" kern="1200" dirty="0"/>
            <a:t>Real-world Performance</a:t>
          </a:r>
          <a:endParaRPr lang="en-US" sz="2400" kern="1200" dirty="0"/>
        </a:p>
      </dsp:txBody>
      <dsp:txXfrm>
        <a:off x="4774347" y="2442648"/>
        <a:ext cx="2119966" cy="899379"/>
      </dsp:txXfrm>
    </dsp:sp>
    <dsp:sp modelId="{BF37AD74-6EAC-4A5F-81B8-6E8B0E4D3759}">
      <dsp:nvSpPr>
        <dsp:cNvPr id="0" name=""/>
        <dsp:cNvSpPr/>
      </dsp:nvSpPr>
      <dsp:spPr>
        <a:xfrm>
          <a:off x="7263701" y="2442648"/>
          <a:ext cx="899379" cy="8993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789AE-5170-486B-AF32-053D9A29588F}">
      <dsp:nvSpPr>
        <dsp:cNvPr id="0" name=""/>
        <dsp:cNvSpPr/>
      </dsp:nvSpPr>
      <dsp:spPr>
        <a:xfrm>
          <a:off x="7452571" y="2631518"/>
          <a:ext cx="521640" cy="52164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99CD4-DCD1-4255-8279-7B152CBC7F6D}">
      <dsp:nvSpPr>
        <dsp:cNvPr id="0" name=""/>
        <dsp:cNvSpPr/>
      </dsp:nvSpPr>
      <dsp:spPr>
        <a:xfrm>
          <a:off x="8355805" y="2442648"/>
          <a:ext cx="2119966" cy="899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400" kern="1200" dirty="0"/>
            <a:t>Performance Optimizations</a:t>
          </a:r>
          <a:endParaRPr lang="en-US" sz="2400" kern="1200" dirty="0"/>
        </a:p>
      </dsp:txBody>
      <dsp:txXfrm>
        <a:off x="8355805" y="2442648"/>
        <a:ext cx="2119966" cy="8993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5058C-7404-354C-B921-5D39E09BDAF1}">
      <dsp:nvSpPr>
        <dsp:cNvPr id="0" name=""/>
        <dsp:cNvSpPr/>
      </dsp:nvSpPr>
      <dsp:spPr>
        <a:xfrm>
          <a:off x="2636882" y="2013789"/>
          <a:ext cx="1625600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Job Tracker</a:t>
          </a:r>
          <a:endParaRPr lang="zh-CN" altLang="en-US" sz="3200" kern="1200" dirty="0"/>
        </a:p>
      </dsp:txBody>
      <dsp:txXfrm>
        <a:off x="2716237" y="2093144"/>
        <a:ext cx="1466890" cy="1466890"/>
      </dsp:txXfrm>
    </dsp:sp>
    <dsp:sp modelId="{3A8CDFCA-1FB3-5245-93A2-A71DD6848524}">
      <dsp:nvSpPr>
        <dsp:cNvPr id="0" name=""/>
        <dsp:cNvSpPr/>
      </dsp:nvSpPr>
      <dsp:spPr>
        <a:xfrm rot="9692684">
          <a:off x="1426109" y="3294544"/>
          <a:ext cx="12427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42730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59CDBB-3C09-DB4F-B048-1D3670293066}">
      <dsp:nvSpPr>
        <dsp:cNvPr id="0" name=""/>
        <dsp:cNvSpPr/>
      </dsp:nvSpPr>
      <dsp:spPr>
        <a:xfrm>
          <a:off x="368913" y="3128410"/>
          <a:ext cx="1089152" cy="1089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/>
            <a:t>Client</a:t>
          </a:r>
          <a:endParaRPr lang="zh-CN" altLang="en-US" sz="2700" kern="1200" dirty="0"/>
        </a:p>
      </dsp:txBody>
      <dsp:txXfrm>
        <a:off x="422081" y="3181578"/>
        <a:ext cx="982816" cy="982816"/>
      </dsp:txXfrm>
    </dsp:sp>
    <dsp:sp modelId="{E810D8CD-5F1A-D541-A671-EA8EF66E2C81}">
      <dsp:nvSpPr>
        <dsp:cNvPr id="0" name=""/>
        <dsp:cNvSpPr/>
      </dsp:nvSpPr>
      <dsp:spPr>
        <a:xfrm rot="11968093">
          <a:off x="1421932" y="2330849"/>
          <a:ext cx="12507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0704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D55C9-486C-654D-82B3-3B71A3DA1C44}">
      <dsp:nvSpPr>
        <dsp:cNvPr id="0" name=""/>
        <dsp:cNvSpPr/>
      </dsp:nvSpPr>
      <dsp:spPr>
        <a:xfrm>
          <a:off x="368533" y="1385348"/>
          <a:ext cx="1089152" cy="1089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/>
            <a:t>Client</a:t>
          </a:r>
          <a:endParaRPr lang="zh-CN" altLang="en-US" sz="2700" kern="1200" dirty="0"/>
        </a:p>
      </dsp:txBody>
      <dsp:txXfrm>
        <a:off x="421701" y="1438516"/>
        <a:ext cx="982816" cy="982816"/>
      </dsp:txXfrm>
    </dsp:sp>
    <dsp:sp modelId="{25C83425-3BF1-3542-9B79-896EC05CB217}">
      <dsp:nvSpPr>
        <dsp:cNvPr id="0" name=""/>
        <dsp:cNvSpPr/>
      </dsp:nvSpPr>
      <dsp:spPr>
        <a:xfrm rot="20006710">
          <a:off x="4169300" y="2025486"/>
          <a:ext cx="17666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6604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F1FBC-0F6C-B245-A0DD-015725A597F3}">
      <dsp:nvSpPr>
        <dsp:cNvPr id="0" name=""/>
        <dsp:cNvSpPr/>
      </dsp:nvSpPr>
      <dsp:spPr>
        <a:xfrm>
          <a:off x="5842723" y="813860"/>
          <a:ext cx="1089152" cy="1089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/>
            <a:t>Task Tracker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/>
            <a:t>(Tasks)</a:t>
          </a:r>
          <a:endParaRPr lang="zh-CN" altLang="en-US" sz="1600" kern="1200" dirty="0"/>
        </a:p>
      </dsp:txBody>
      <dsp:txXfrm>
        <a:off x="5895891" y="867028"/>
        <a:ext cx="982816" cy="982816"/>
      </dsp:txXfrm>
    </dsp:sp>
    <dsp:sp modelId="{49D15C54-75F4-5647-B159-5076632636BB}">
      <dsp:nvSpPr>
        <dsp:cNvPr id="0" name=""/>
        <dsp:cNvSpPr/>
      </dsp:nvSpPr>
      <dsp:spPr>
        <a:xfrm rot="21580678">
          <a:off x="4262470" y="2817569"/>
          <a:ext cx="15840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4098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EED2F-5E41-FF40-8673-CF52D57FA144}">
      <dsp:nvSpPr>
        <dsp:cNvPr id="0" name=""/>
        <dsp:cNvSpPr/>
      </dsp:nvSpPr>
      <dsp:spPr>
        <a:xfrm>
          <a:off x="5846556" y="2265480"/>
          <a:ext cx="1089152" cy="1089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/>
            <a:t>Task Tracker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/>
            <a:t>(Tasks)</a:t>
          </a:r>
          <a:endParaRPr lang="zh-CN" altLang="en-US" sz="1600" kern="1200" dirty="0"/>
        </a:p>
      </dsp:txBody>
      <dsp:txXfrm>
        <a:off x="5899724" y="2318648"/>
        <a:ext cx="982816" cy="982816"/>
      </dsp:txXfrm>
    </dsp:sp>
    <dsp:sp modelId="{302B20D2-111A-3A47-9C50-7DA436CA9D20}">
      <dsp:nvSpPr>
        <dsp:cNvPr id="0" name=""/>
        <dsp:cNvSpPr/>
      </dsp:nvSpPr>
      <dsp:spPr>
        <a:xfrm rot="1479150">
          <a:off x="4182581" y="3565275"/>
          <a:ext cx="17532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53270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56A7E-85F6-8A4E-9D7B-57747167794F}">
      <dsp:nvSpPr>
        <dsp:cNvPr id="0" name=""/>
        <dsp:cNvSpPr/>
      </dsp:nvSpPr>
      <dsp:spPr>
        <a:xfrm>
          <a:off x="5855950" y="3636286"/>
          <a:ext cx="1089152" cy="1089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/>
            <a:t>Task Tracker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/>
            <a:t>(Tasks)</a:t>
          </a:r>
          <a:endParaRPr lang="zh-CN" altLang="en-US" sz="1600" kern="1200" dirty="0"/>
        </a:p>
      </dsp:txBody>
      <dsp:txXfrm>
        <a:off x="5909118" y="3689454"/>
        <a:ext cx="982816" cy="9828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5058C-7404-354C-B921-5D39E09BDAF1}">
      <dsp:nvSpPr>
        <dsp:cNvPr id="0" name=""/>
        <dsp:cNvSpPr/>
      </dsp:nvSpPr>
      <dsp:spPr>
        <a:xfrm>
          <a:off x="2856066" y="1932097"/>
          <a:ext cx="1625600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/>
            <a:t>Resource Manager</a:t>
          </a:r>
          <a:endParaRPr lang="zh-CN" altLang="en-US" sz="2600" kern="1200" dirty="0"/>
        </a:p>
      </dsp:txBody>
      <dsp:txXfrm>
        <a:off x="2935421" y="2011452"/>
        <a:ext cx="1466890" cy="1466890"/>
      </dsp:txXfrm>
    </dsp:sp>
    <dsp:sp modelId="{3A8CDFCA-1FB3-5245-93A2-A71DD6848524}">
      <dsp:nvSpPr>
        <dsp:cNvPr id="0" name=""/>
        <dsp:cNvSpPr/>
      </dsp:nvSpPr>
      <dsp:spPr>
        <a:xfrm rot="9677897">
          <a:off x="1681230" y="3213499"/>
          <a:ext cx="12066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6692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59CDBB-3C09-DB4F-B048-1D3670293066}">
      <dsp:nvSpPr>
        <dsp:cNvPr id="0" name=""/>
        <dsp:cNvSpPr/>
      </dsp:nvSpPr>
      <dsp:spPr>
        <a:xfrm>
          <a:off x="623934" y="3046728"/>
          <a:ext cx="1089152" cy="1089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>
              <a:solidFill>
                <a:schemeClr val="tx1"/>
              </a:solidFill>
            </a:rPr>
            <a:t>Client</a:t>
          </a:r>
          <a:endParaRPr lang="zh-CN" altLang="en-US" sz="2700" kern="1200" dirty="0">
            <a:solidFill>
              <a:schemeClr val="tx1"/>
            </a:solidFill>
          </a:endParaRPr>
        </a:p>
      </dsp:txBody>
      <dsp:txXfrm>
        <a:off x="677102" y="3099896"/>
        <a:ext cx="982816" cy="982816"/>
      </dsp:txXfrm>
    </dsp:sp>
    <dsp:sp modelId="{E810D8CD-5F1A-D541-A671-EA8EF66E2C81}">
      <dsp:nvSpPr>
        <dsp:cNvPr id="0" name=""/>
        <dsp:cNvSpPr/>
      </dsp:nvSpPr>
      <dsp:spPr>
        <a:xfrm rot="11904572">
          <a:off x="1659736" y="2280499"/>
          <a:ext cx="12277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7745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D55C9-486C-654D-82B3-3B71A3DA1C44}">
      <dsp:nvSpPr>
        <dsp:cNvPr id="0" name=""/>
        <dsp:cNvSpPr/>
      </dsp:nvSpPr>
      <dsp:spPr>
        <a:xfrm>
          <a:off x="602000" y="1360801"/>
          <a:ext cx="1089152" cy="1089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>
              <a:solidFill>
                <a:srgbClr val="FF0000"/>
              </a:solidFill>
            </a:rPr>
            <a:t>Client</a:t>
          </a:r>
          <a:endParaRPr lang="zh-CN" altLang="en-US" sz="2700" kern="1200" dirty="0">
            <a:solidFill>
              <a:srgbClr val="FF0000"/>
            </a:solidFill>
          </a:endParaRPr>
        </a:p>
      </dsp:txBody>
      <dsp:txXfrm>
        <a:off x="655168" y="1413969"/>
        <a:ext cx="982816" cy="982816"/>
      </dsp:txXfrm>
    </dsp:sp>
    <dsp:sp modelId="{25C83425-3BF1-3542-9B79-896EC05CB217}">
      <dsp:nvSpPr>
        <dsp:cNvPr id="0" name=""/>
        <dsp:cNvSpPr/>
      </dsp:nvSpPr>
      <dsp:spPr>
        <a:xfrm rot="20006710">
          <a:off x="4413428" y="2049500"/>
          <a:ext cx="12937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93706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F1FBC-0F6C-B245-A0DD-015725A597F3}">
      <dsp:nvSpPr>
        <dsp:cNvPr id="0" name=""/>
        <dsp:cNvSpPr/>
      </dsp:nvSpPr>
      <dsp:spPr>
        <a:xfrm>
          <a:off x="5638896" y="568784"/>
          <a:ext cx="1935172" cy="14159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/>
            <a:t>Node Manager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>
              <a:solidFill>
                <a:srgbClr val="FF0000"/>
              </a:solidFill>
            </a:rPr>
            <a:t>Container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>
              <a:solidFill>
                <a:schemeClr val="tx1"/>
              </a:solidFill>
            </a:rPr>
            <a:t>Application Master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5708015" y="637903"/>
        <a:ext cx="1796934" cy="1277681"/>
      </dsp:txXfrm>
    </dsp:sp>
    <dsp:sp modelId="{49D15C54-75F4-5647-B159-5076632636BB}">
      <dsp:nvSpPr>
        <dsp:cNvPr id="0" name=""/>
        <dsp:cNvSpPr/>
      </dsp:nvSpPr>
      <dsp:spPr>
        <a:xfrm rot="14199">
          <a:off x="4481661" y="2750677"/>
          <a:ext cx="11731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3192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EED2F-5E41-FF40-8673-CF52D57FA144}">
      <dsp:nvSpPr>
        <dsp:cNvPr id="0" name=""/>
        <dsp:cNvSpPr/>
      </dsp:nvSpPr>
      <dsp:spPr>
        <a:xfrm>
          <a:off x="5654849" y="2075872"/>
          <a:ext cx="1857200" cy="136212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/>
            <a:t>Node Manager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>
              <a:solidFill>
                <a:schemeClr val="tx1"/>
              </a:solidFill>
            </a:rPr>
            <a:t>Container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>
              <a:solidFill>
                <a:srgbClr val="FF0000"/>
              </a:solidFill>
            </a:rPr>
            <a:t>Application Master</a:t>
          </a:r>
          <a:endParaRPr lang="zh-CN" altLang="en-US" sz="1600" kern="1200" dirty="0">
            <a:solidFill>
              <a:srgbClr val="FF0000"/>
            </a:solidFill>
          </a:endParaRPr>
        </a:p>
      </dsp:txBody>
      <dsp:txXfrm>
        <a:off x="5721343" y="2142366"/>
        <a:ext cx="1724212" cy="1229138"/>
      </dsp:txXfrm>
    </dsp:sp>
    <dsp:sp modelId="{A863283E-B7D9-4C41-B4B0-D54B18EC5BE2}">
      <dsp:nvSpPr>
        <dsp:cNvPr id="0" name=""/>
        <dsp:cNvSpPr/>
      </dsp:nvSpPr>
      <dsp:spPr>
        <a:xfrm rot="1587579">
          <a:off x="4412416" y="3443988"/>
          <a:ext cx="132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2170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22A61-CC38-5B41-B55E-8603B7D160E6}">
      <dsp:nvSpPr>
        <dsp:cNvPr id="0" name=""/>
        <dsp:cNvSpPr/>
      </dsp:nvSpPr>
      <dsp:spPr>
        <a:xfrm>
          <a:off x="5665337" y="3617344"/>
          <a:ext cx="1965886" cy="12208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/>
            <a:t>Node Manager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>
              <a:solidFill>
                <a:srgbClr val="FF0000"/>
              </a:solidFill>
            </a:rPr>
            <a:t>Container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>
              <a:solidFill>
                <a:schemeClr val="tx1"/>
              </a:solidFill>
            </a:rPr>
            <a:t>Container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>
        <a:off x="5724933" y="3676940"/>
        <a:ext cx="1846694" cy="11016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BD8CB-610A-4E7A-95E8-E6E14E3E2927}">
      <dsp:nvSpPr>
        <dsp:cNvPr id="0" name=""/>
        <dsp:cNvSpPr/>
      </dsp:nvSpPr>
      <dsp:spPr>
        <a:xfrm>
          <a:off x="5093189" y="1262360"/>
          <a:ext cx="4225362" cy="502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590"/>
              </a:lnTo>
              <a:lnTo>
                <a:pt x="4225362" y="342590"/>
              </a:lnTo>
              <a:lnTo>
                <a:pt x="4225362" y="5027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E28530-8295-456C-8071-1CDCDF36ECF8}">
      <dsp:nvSpPr>
        <dsp:cNvPr id="0" name=""/>
        <dsp:cNvSpPr/>
      </dsp:nvSpPr>
      <dsp:spPr>
        <a:xfrm>
          <a:off x="5093189" y="1262360"/>
          <a:ext cx="2112681" cy="502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590"/>
              </a:lnTo>
              <a:lnTo>
                <a:pt x="2112681" y="342590"/>
              </a:lnTo>
              <a:lnTo>
                <a:pt x="2112681" y="5027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224AB-C3F6-4490-BABF-FCB9A4448D1B}">
      <dsp:nvSpPr>
        <dsp:cNvPr id="0" name=""/>
        <dsp:cNvSpPr/>
      </dsp:nvSpPr>
      <dsp:spPr>
        <a:xfrm>
          <a:off x="5047469" y="1262360"/>
          <a:ext cx="91440" cy="5027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27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E53ABF-EEC0-4D52-88B5-427A9EC18E5B}">
      <dsp:nvSpPr>
        <dsp:cNvPr id="0" name=""/>
        <dsp:cNvSpPr/>
      </dsp:nvSpPr>
      <dsp:spPr>
        <a:xfrm>
          <a:off x="2980507" y="1262360"/>
          <a:ext cx="2112681" cy="502722"/>
        </a:xfrm>
        <a:custGeom>
          <a:avLst/>
          <a:gdLst/>
          <a:ahLst/>
          <a:cxnLst/>
          <a:rect l="0" t="0" r="0" b="0"/>
          <a:pathLst>
            <a:path>
              <a:moveTo>
                <a:pt x="2112681" y="0"/>
              </a:moveTo>
              <a:lnTo>
                <a:pt x="2112681" y="342590"/>
              </a:lnTo>
              <a:lnTo>
                <a:pt x="0" y="342590"/>
              </a:lnTo>
              <a:lnTo>
                <a:pt x="0" y="5027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9EED8-7CF9-4B1F-9881-AF1407423782}">
      <dsp:nvSpPr>
        <dsp:cNvPr id="0" name=""/>
        <dsp:cNvSpPr/>
      </dsp:nvSpPr>
      <dsp:spPr>
        <a:xfrm>
          <a:off x="867826" y="1262360"/>
          <a:ext cx="4225362" cy="502722"/>
        </a:xfrm>
        <a:custGeom>
          <a:avLst/>
          <a:gdLst/>
          <a:ahLst/>
          <a:cxnLst/>
          <a:rect l="0" t="0" r="0" b="0"/>
          <a:pathLst>
            <a:path>
              <a:moveTo>
                <a:pt x="4225362" y="0"/>
              </a:moveTo>
              <a:lnTo>
                <a:pt x="4225362" y="342590"/>
              </a:lnTo>
              <a:lnTo>
                <a:pt x="0" y="342590"/>
              </a:lnTo>
              <a:lnTo>
                <a:pt x="0" y="5027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293AC-5B8B-45EF-AE27-BB84DE6670EB}">
      <dsp:nvSpPr>
        <dsp:cNvPr id="0" name=""/>
        <dsp:cNvSpPr/>
      </dsp:nvSpPr>
      <dsp:spPr>
        <a:xfrm>
          <a:off x="4228910" y="164726"/>
          <a:ext cx="1728557" cy="1097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45CBA-CA60-42A0-95D2-3744C3BB9110}">
      <dsp:nvSpPr>
        <dsp:cNvPr id="0" name=""/>
        <dsp:cNvSpPr/>
      </dsp:nvSpPr>
      <dsp:spPr>
        <a:xfrm>
          <a:off x="4420972" y="347185"/>
          <a:ext cx="1728557" cy="1097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/>
            <a:t>YARN 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/>
            <a:t>Components</a:t>
          </a:r>
          <a:endParaRPr lang="zh-CN" altLang="en-US" sz="2100" kern="1200" dirty="0"/>
        </a:p>
      </dsp:txBody>
      <dsp:txXfrm>
        <a:off x="4453121" y="379334"/>
        <a:ext cx="1664259" cy="1033336"/>
      </dsp:txXfrm>
    </dsp:sp>
    <dsp:sp modelId="{B0333052-CD51-4375-9C97-A9C14795942B}">
      <dsp:nvSpPr>
        <dsp:cNvPr id="0" name=""/>
        <dsp:cNvSpPr/>
      </dsp:nvSpPr>
      <dsp:spPr>
        <a:xfrm>
          <a:off x="3547" y="1765082"/>
          <a:ext cx="1728557" cy="10976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B98C9-E56F-4506-B5CF-72BC74EEE53B}">
      <dsp:nvSpPr>
        <dsp:cNvPr id="0" name=""/>
        <dsp:cNvSpPr/>
      </dsp:nvSpPr>
      <dsp:spPr>
        <a:xfrm>
          <a:off x="195609" y="1947541"/>
          <a:ext cx="1728557" cy="1097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/>
            <a:t>Clients</a:t>
          </a:r>
          <a:endParaRPr lang="zh-CN" altLang="en-US" sz="2100" kern="1200"/>
        </a:p>
      </dsp:txBody>
      <dsp:txXfrm>
        <a:off x="227758" y="1979690"/>
        <a:ext cx="1664259" cy="1033336"/>
      </dsp:txXfrm>
    </dsp:sp>
    <dsp:sp modelId="{8A9D8210-2CB6-4A3A-9565-C09747CBB1D3}">
      <dsp:nvSpPr>
        <dsp:cNvPr id="0" name=""/>
        <dsp:cNvSpPr/>
      </dsp:nvSpPr>
      <dsp:spPr>
        <a:xfrm>
          <a:off x="2116228" y="1765082"/>
          <a:ext cx="1728557" cy="10976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8511A-45DF-4583-B88E-1EEF1821B535}">
      <dsp:nvSpPr>
        <dsp:cNvPr id="0" name=""/>
        <dsp:cNvSpPr/>
      </dsp:nvSpPr>
      <dsp:spPr>
        <a:xfrm>
          <a:off x="2308290" y="1947541"/>
          <a:ext cx="1728557" cy="1097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/>
            <a:t>Resource Manager </a:t>
          </a:r>
          <a:endParaRPr lang="zh-CN" altLang="en-US" sz="2100" kern="1200"/>
        </a:p>
      </dsp:txBody>
      <dsp:txXfrm>
        <a:off x="2340439" y="1979690"/>
        <a:ext cx="1664259" cy="1033336"/>
      </dsp:txXfrm>
    </dsp:sp>
    <dsp:sp modelId="{74A8FB5E-C39C-4058-B4AD-F140767CE19A}">
      <dsp:nvSpPr>
        <dsp:cNvPr id="0" name=""/>
        <dsp:cNvSpPr/>
      </dsp:nvSpPr>
      <dsp:spPr>
        <a:xfrm>
          <a:off x="4228910" y="1765082"/>
          <a:ext cx="1728557" cy="10976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5F1D7-3573-465C-A3AC-4203AE886302}">
      <dsp:nvSpPr>
        <dsp:cNvPr id="0" name=""/>
        <dsp:cNvSpPr/>
      </dsp:nvSpPr>
      <dsp:spPr>
        <a:xfrm>
          <a:off x="4420972" y="1947541"/>
          <a:ext cx="1728557" cy="1097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/>
            <a:t>Container</a:t>
          </a:r>
          <a:endParaRPr lang="zh-CN" altLang="en-US" sz="2100" kern="1200"/>
        </a:p>
      </dsp:txBody>
      <dsp:txXfrm>
        <a:off x="4453121" y="1979690"/>
        <a:ext cx="1664259" cy="1033336"/>
      </dsp:txXfrm>
    </dsp:sp>
    <dsp:sp modelId="{ECE63DDB-4A0D-4146-A80C-78CF5703D1DC}">
      <dsp:nvSpPr>
        <dsp:cNvPr id="0" name=""/>
        <dsp:cNvSpPr/>
      </dsp:nvSpPr>
      <dsp:spPr>
        <a:xfrm>
          <a:off x="6341591" y="1765082"/>
          <a:ext cx="1728557" cy="10976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8E3B1-532F-4177-9AC0-1F0F41E54EDA}">
      <dsp:nvSpPr>
        <dsp:cNvPr id="0" name=""/>
        <dsp:cNvSpPr/>
      </dsp:nvSpPr>
      <dsp:spPr>
        <a:xfrm>
          <a:off x="6533653" y="1947541"/>
          <a:ext cx="1728557" cy="1097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/>
            <a:t>Node Manager</a:t>
          </a:r>
          <a:endParaRPr lang="zh-CN" altLang="en-US" sz="2100" kern="1200"/>
        </a:p>
      </dsp:txBody>
      <dsp:txXfrm>
        <a:off x="6565802" y="1979690"/>
        <a:ext cx="1664259" cy="1033336"/>
      </dsp:txXfrm>
    </dsp:sp>
    <dsp:sp modelId="{1C1422FA-6E88-4C4D-BB97-12B48350F6E2}">
      <dsp:nvSpPr>
        <dsp:cNvPr id="0" name=""/>
        <dsp:cNvSpPr/>
      </dsp:nvSpPr>
      <dsp:spPr>
        <a:xfrm>
          <a:off x="8454273" y="1765082"/>
          <a:ext cx="1728557" cy="10976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67C08-C479-41AF-87C8-54D654501B1D}">
      <dsp:nvSpPr>
        <dsp:cNvPr id="0" name=""/>
        <dsp:cNvSpPr/>
      </dsp:nvSpPr>
      <dsp:spPr>
        <a:xfrm>
          <a:off x="8646335" y="1947541"/>
          <a:ext cx="1728557" cy="1097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/>
            <a:t>Application Master</a:t>
          </a:r>
          <a:endParaRPr lang="zh-CN" altLang="en-US" sz="2100" kern="1200"/>
        </a:p>
      </dsp:txBody>
      <dsp:txXfrm>
        <a:off x="8678484" y="1979690"/>
        <a:ext cx="1664259" cy="10333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D0AE0-ABF4-D546-9A87-F2A6C4331F11}">
      <dsp:nvSpPr>
        <dsp:cNvPr id="0" name=""/>
        <dsp:cNvSpPr/>
      </dsp:nvSpPr>
      <dsp:spPr>
        <a:xfrm>
          <a:off x="0" y="18630"/>
          <a:ext cx="3740151" cy="140994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/>
            <a:t>Global Resource Manager</a:t>
          </a:r>
          <a:endParaRPr lang="zh-CN" altLang="en-US" sz="3600" kern="1200" dirty="0"/>
        </a:p>
      </dsp:txBody>
      <dsp:txXfrm>
        <a:off x="0" y="18630"/>
        <a:ext cx="3740151" cy="1409949"/>
      </dsp:txXfrm>
    </dsp:sp>
    <dsp:sp modelId="{CB89771D-6F2A-6C46-A6F0-63EE22A0D25D}">
      <dsp:nvSpPr>
        <dsp:cNvPr id="0" name=""/>
        <dsp:cNvSpPr/>
      </dsp:nvSpPr>
      <dsp:spPr>
        <a:xfrm>
          <a:off x="0" y="1458992"/>
          <a:ext cx="3740151" cy="22728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600" kern="1200" dirty="0"/>
            <a:t>Scheduler</a:t>
          </a:r>
          <a:endParaRPr lang="zh-CN" alt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600" kern="1200" dirty="0"/>
            <a:t>Application manager</a:t>
          </a:r>
          <a:endParaRPr lang="zh-CN" altLang="en-US" sz="3600" kern="1200" dirty="0"/>
        </a:p>
      </dsp:txBody>
      <dsp:txXfrm>
        <a:off x="0" y="1458992"/>
        <a:ext cx="3740151" cy="2272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76C20-F990-4E26-B80C-E91CE39F747D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B1A30-7A2D-4EB4-A607-0A867BF5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5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B1A30-7A2D-4EB4-A607-0A867BF593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348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B1A30-7A2D-4EB4-A607-0A867BF593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98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B1A30-7A2D-4EB4-A607-0A867BF593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76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B1A30-7A2D-4EB4-A607-0A867BF593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147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B1A30-7A2D-4EB4-A607-0A867BF5930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0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526E-D65A-0547-B61F-0F38F9C0A2A8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5F62-10AB-B242-B5DA-E2387BD6BD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42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526E-D65A-0547-B61F-0F38F9C0A2A8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5F62-10AB-B242-B5DA-E2387BD6BD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611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526E-D65A-0547-B61F-0F38F9C0A2A8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5F62-10AB-B242-B5DA-E2387BD6BD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96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526E-D65A-0547-B61F-0F38F9C0A2A8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5F62-10AB-B242-B5DA-E2387BD6BD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070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526E-D65A-0547-B61F-0F38F9C0A2A8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5F62-10AB-B242-B5DA-E2387BD6BD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23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526E-D65A-0547-B61F-0F38F9C0A2A8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5F62-10AB-B242-B5DA-E2387BD6BD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177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526E-D65A-0547-B61F-0F38F9C0A2A8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5F62-10AB-B242-B5DA-E2387BD6BD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94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526E-D65A-0547-B61F-0F38F9C0A2A8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5F62-10AB-B242-B5DA-E2387BD6BD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564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526E-D65A-0547-B61F-0F38F9C0A2A8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5F62-10AB-B242-B5DA-E2387BD6BD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627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526E-D65A-0547-B61F-0F38F9C0A2A8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5F62-10AB-B242-B5DA-E2387BD6BD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38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526E-D65A-0547-B61F-0F38F9C0A2A8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5F62-10AB-B242-B5DA-E2387BD6BD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069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4526E-D65A-0547-B61F-0F38F9C0A2A8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85F62-10AB-B242-B5DA-E2387BD6BD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10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7.svg"/><Relationship Id="rId5" Type="http://schemas.openxmlformats.org/officeDocument/2006/relationships/image" Target="../media/image11.png"/><Relationship Id="rId6" Type="http://schemas.openxmlformats.org/officeDocument/2006/relationships/image" Target="../media/image19.svg"/><Relationship Id="rId7" Type="http://schemas.openxmlformats.org/officeDocument/2006/relationships/image" Target="../media/image12.png"/><Relationship Id="rId8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3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xmlns="" id="{A7895A40-19A4-42D6-9D30-DBC1E80026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xmlns="" id="{02F429C4-ABC9-46FC-818A-B5429CDE4A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xmlns="" id="{2CEF98E4-3709-4952-8F42-2305CCE34F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10BCCF5-D685-47FF-B675-647EAEB72C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364C26-68FF-4939-806F-0FB5C791B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US" altLang="zh-CN" sz="8000" dirty="0"/>
              <a:t>YARN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000" dirty="0"/>
              <a:t>11711335 Zhang </a:t>
            </a:r>
            <a:r>
              <a:rPr lang="en-US" altLang="zh-CN" sz="2000" dirty="0" err="1"/>
              <a:t>Yifan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11712019 Yu</a:t>
            </a:r>
            <a:r>
              <a:rPr lang="zh-CN" altLang="en-US" sz="2000" dirty="0"/>
              <a:t> </a:t>
            </a:r>
            <a:r>
              <a:rPr lang="en-US" altLang="zh-CN" sz="2000" dirty="0"/>
              <a:t>Tiancheng</a:t>
            </a:r>
            <a:endParaRPr lang="zh-CN" altLang="en-US" sz="2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A1F5B49-CD23-4940-89E8-0DC3700A5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dirty="0"/>
              <a:t>Yet Another Resource Negotiator</a:t>
            </a:r>
            <a:endParaRPr lang="zh-CN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0EE8A42-107A-4D4C-8D56-BBAE95C7FC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片包含 游戏机, 画&#10;&#10;描述已自动生成">
            <a:extLst>
              <a:ext uri="{FF2B5EF4-FFF2-40B4-BE49-F238E27FC236}">
                <a16:creationId xmlns:a16="http://schemas.microsoft.com/office/drawing/2014/main" xmlns="" id="{58085E9B-673C-4C60-8EF5-B0AA542FF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25" y="2057253"/>
            <a:ext cx="4317460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7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xmlns="" id="{3DAD86CA-8235-409B-982B-5E7A033E23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9F234FBA-3501-47B4-AE0C-AA4AFBC8F6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5EF893B-0491-416E-9D33-BADE960079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469F4FF8-F8B0-4630-BA1B-0D8B324CD5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xmlns="" id="{49C26E9F-FD56-4F8E-9D01-1E27A2EAF72C}"/>
              </a:ext>
            </a:extLst>
          </p:cNvPr>
          <p:cNvSpPr/>
          <p:nvPr/>
        </p:nvSpPr>
        <p:spPr>
          <a:xfrm>
            <a:off x="5944691" y="2273308"/>
            <a:ext cx="2327423" cy="1396454"/>
          </a:xfrm>
          <a:custGeom>
            <a:avLst/>
            <a:gdLst>
              <a:gd name="connsiteX0" fmla="*/ 0 w 2327423"/>
              <a:gd name="connsiteY0" fmla="*/ 139645 h 1396454"/>
              <a:gd name="connsiteX1" fmla="*/ 139645 w 2327423"/>
              <a:gd name="connsiteY1" fmla="*/ 0 h 1396454"/>
              <a:gd name="connsiteX2" fmla="*/ 2187778 w 2327423"/>
              <a:gd name="connsiteY2" fmla="*/ 0 h 1396454"/>
              <a:gd name="connsiteX3" fmla="*/ 2327423 w 2327423"/>
              <a:gd name="connsiteY3" fmla="*/ 139645 h 1396454"/>
              <a:gd name="connsiteX4" fmla="*/ 2327423 w 2327423"/>
              <a:gd name="connsiteY4" fmla="*/ 1256809 h 1396454"/>
              <a:gd name="connsiteX5" fmla="*/ 2187778 w 2327423"/>
              <a:gd name="connsiteY5" fmla="*/ 1396454 h 1396454"/>
              <a:gd name="connsiteX6" fmla="*/ 139645 w 2327423"/>
              <a:gd name="connsiteY6" fmla="*/ 1396454 h 1396454"/>
              <a:gd name="connsiteX7" fmla="*/ 0 w 2327423"/>
              <a:gd name="connsiteY7" fmla="*/ 1256809 h 1396454"/>
              <a:gd name="connsiteX8" fmla="*/ 0 w 2327423"/>
              <a:gd name="connsiteY8" fmla="*/ 139645 h 139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423" h="1396454">
                <a:moveTo>
                  <a:pt x="0" y="139645"/>
                </a:moveTo>
                <a:cubicBezTo>
                  <a:pt x="0" y="62521"/>
                  <a:pt x="62521" y="0"/>
                  <a:pt x="139645" y="0"/>
                </a:cubicBezTo>
                <a:lnTo>
                  <a:pt x="2187778" y="0"/>
                </a:lnTo>
                <a:cubicBezTo>
                  <a:pt x="2264902" y="0"/>
                  <a:pt x="2327423" y="62521"/>
                  <a:pt x="2327423" y="139645"/>
                </a:cubicBezTo>
                <a:lnTo>
                  <a:pt x="2327423" y="1256809"/>
                </a:lnTo>
                <a:cubicBezTo>
                  <a:pt x="2327423" y="1333933"/>
                  <a:pt x="2264902" y="1396454"/>
                  <a:pt x="2187778" y="1396454"/>
                </a:cubicBezTo>
                <a:lnTo>
                  <a:pt x="139645" y="1396454"/>
                </a:lnTo>
                <a:cubicBezTo>
                  <a:pt x="62521" y="1396454"/>
                  <a:pt x="0" y="1333933"/>
                  <a:pt x="0" y="1256809"/>
                </a:cubicBezTo>
                <a:lnTo>
                  <a:pt x="0" y="13964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201" tIns="155201" rIns="155201" bIns="155201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3000" kern="1200" dirty="0"/>
              <a:t>Allocating Resources</a:t>
            </a:r>
            <a:endParaRPr lang="zh-CN" altLang="en-US" sz="3000" kern="1200" dirty="0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xmlns="" id="{956E601E-3593-4387-88C8-2BDA0F375A9E}"/>
              </a:ext>
            </a:extLst>
          </p:cNvPr>
          <p:cNvSpPr/>
          <p:nvPr/>
        </p:nvSpPr>
        <p:spPr>
          <a:xfrm>
            <a:off x="9203084" y="2301880"/>
            <a:ext cx="2327423" cy="1396454"/>
          </a:xfrm>
          <a:custGeom>
            <a:avLst/>
            <a:gdLst>
              <a:gd name="connsiteX0" fmla="*/ 0 w 2327423"/>
              <a:gd name="connsiteY0" fmla="*/ 139645 h 1396454"/>
              <a:gd name="connsiteX1" fmla="*/ 139645 w 2327423"/>
              <a:gd name="connsiteY1" fmla="*/ 0 h 1396454"/>
              <a:gd name="connsiteX2" fmla="*/ 2187778 w 2327423"/>
              <a:gd name="connsiteY2" fmla="*/ 0 h 1396454"/>
              <a:gd name="connsiteX3" fmla="*/ 2327423 w 2327423"/>
              <a:gd name="connsiteY3" fmla="*/ 139645 h 1396454"/>
              <a:gd name="connsiteX4" fmla="*/ 2327423 w 2327423"/>
              <a:gd name="connsiteY4" fmla="*/ 1256809 h 1396454"/>
              <a:gd name="connsiteX5" fmla="*/ 2187778 w 2327423"/>
              <a:gd name="connsiteY5" fmla="*/ 1396454 h 1396454"/>
              <a:gd name="connsiteX6" fmla="*/ 139645 w 2327423"/>
              <a:gd name="connsiteY6" fmla="*/ 1396454 h 1396454"/>
              <a:gd name="connsiteX7" fmla="*/ 0 w 2327423"/>
              <a:gd name="connsiteY7" fmla="*/ 1256809 h 1396454"/>
              <a:gd name="connsiteX8" fmla="*/ 0 w 2327423"/>
              <a:gd name="connsiteY8" fmla="*/ 139645 h 139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423" h="1396454">
                <a:moveTo>
                  <a:pt x="0" y="139645"/>
                </a:moveTo>
                <a:cubicBezTo>
                  <a:pt x="0" y="62521"/>
                  <a:pt x="62521" y="0"/>
                  <a:pt x="139645" y="0"/>
                </a:cubicBezTo>
                <a:lnTo>
                  <a:pt x="2187778" y="0"/>
                </a:lnTo>
                <a:cubicBezTo>
                  <a:pt x="2264902" y="0"/>
                  <a:pt x="2327423" y="62521"/>
                  <a:pt x="2327423" y="139645"/>
                </a:cubicBezTo>
                <a:lnTo>
                  <a:pt x="2327423" y="1256809"/>
                </a:lnTo>
                <a:cubicBezTo>
                  <a:pt x="2327423" y="1333933"/>
                  <a:pt x="2264902" y="1396454"/>
                  <a:pt x="2187778" y="1396454"/>
                </a:cubicBezTo>
                <a:lnTo>
                  <a:pt x="139645" y="1396454"/>
                </a:lnTo>
                <a:cubicBezTo>
                  <a:pt x="62521" y="1396454"/>
                  <a:pt x="0" y="1333933"/>
                  <a:pt x="0" y="1256809"/>
                </a:cubicBezTo>
                <a:lnTo>
                  <a:pt x="0" y="13964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201" tIns="155201" rIns="155201" bIns="155201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3000" kern="1200" dirty="0"/>
              <a:t>Applications</a:t>
            </a:r>
            <a:endParaRPr lang="zh-CN" altLang="en-US" sz="3000" kern="1200" dirty="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xmlns="" id="{D06EC700-F02D-4710-B9A1-DC7D2FE86A6E}"/>
              </a:ext>
            </a:extLst>
          </p:cNvPr>
          <p:cNvSpPr/>
          <p:nvPr/>
        </p:nvSpPr>
        <p:spPr>
          <a:xfrm>
            <a:off x="5944691" y="4035637"/>
            <a:ext cx="2327423" cy="1396454"/>
          </a:xfrm>
          <a:custGeom>
            <a:avLst/>
            <a:gdLst>
              <a:gd name="connsiteX0" fmla="*/ 0 w 2327423"/>
              <a:gd name="connsiteY0" fmla="*/ 139645 h 1396454"/>
              <a:gd name="connsiteX1" fmla="*/ 139645 w 2327423"/>
              <a:gd name="connsiteY1" fmla="*/ 0 h 1396454"/>
              <a:gd name="connsiteX2" fmla="*/ 2187778 w 2327423"/>
              <a:gd name="connsiteY2" fmla="*/ 0 h 1396454"/>
              <a:gd name="connsiteX3" fmla="*/ 2327423 w 2327423"/>
              <a:gd name="connsiteY3" fmla="*/ 139645 h 1396454"/>
              <a:gd name="connsiteX4" fmla="*/ 2327423 w 2327423"/>
              <a:gd name="connsiteY4" fmla="*/ 1256809 h 1396454"/>
              <a:gd name="connsiteX5" fmla="*/ 2187778 w 2327423"/>
              <a:gd name="connsiteY5" fmla="*/ 1396454 h 1396454"/>
              <a:gd name="connsiteX6" fmla="*/ 139645 w 2327423"/>
              <a:gd name="connsiteY6" fmla="*/ 1396454 h 1396454"/>
              <a:gd name="connsiteX7" fmla="*/ 0 w 2327423"/>
              <a:gd name="connsiteY7" fmla="*/ 1256809 h 1396454"/>
              <a:gd name="connsiteX8" fmla="*/ 0 w 2327423"/>
              <a:gd name="connsiteY8" fmla="*/ 139645 h 139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423" h="1396454">
                <a:moveTo>
                  <a:pt x="0" y="139645"/>
                </a:moveTo>
                <a:cubicBezTo>
                  <a:pt x="0" y="62521"/>
                  <a:pt x="62521" y="0"/>
                  <a:pt x="139645" y="0"/>
                </a:cubicBezTo>
                <a:lnTo>
                  <a:pt x="2187778" y="0"/>
                </a:lnTo>
                <a:cubicBezTo>
                  <a:pt x="2264902" y="0"/>
                  <a:pt x="2327423" y="62521"/>
                  <a:pt x="2327423" y="139645"/>
                </a:cubicBezTo>
                <a:lnTo>
                  <a:pt x="2327423" y="1256809"/>
                </a:lnTo>
                <a:cubicBezTo>
                  <a:pt x="2327423" y="1333933"/>
                  <a:pt x="2264902" y="1396454"/>
                  <a:pt x="2187778" y="1396454"/>
                </a:cubicBezTo>
                <a:lnTo>
                  <a:pt x="139645" y="1396454"/>
                </a:lnTo>
                <a:cubicBezTo>
                  <a:pt x="62521" y="1396454"/>
                  <a:pt x="0" y="1333933"/>
                  <a:pt x="0" y="1256809"/>
                </a:cubicBezTo>
                <a:lnTo>
                  <a:pt x="0" y="13964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821" tIns="162821" rIns="162821" bIns="162821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3200" kern="1200" dirty="0"/>
              <a:t>Managing Jobs</a:t>
            </a:r>
            <a:endParaRPr lang="zh-CN" altLang="en-US" sz="3200" kern="1200" dirty="0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xmlns="" id="{26226A3E-9CA6-4468-84D5-E8A8E3C77A1D}"/>
              </a:ext>
            </a:extLst>
          </p:cNvPr>
          <p:cNvSpPr/>
          <p:nvPr/>
        </p:nvSpPr>
        <p:spPr>
          <a:xfrm>
            <a:off x="9203084" y="4064209"/>
            <a:ext cx="2327423" cy="1396454"/>
          </a:xfrm>
          <a:custGeom>
            <a:avLst/>
            <a:gdLst>
              <a:gd name="connsiteX0" fmla="*/ 0 w 2327423"/>
              <a:gd name="connsiteY0" fmla="*/ 139645 h 1396454"/>
              <a:gd name="connsiteX1" fmla="*/ 139645 w 2327423"/>
              <a:gd name="connsiteY1" fmla="*/ 0 h 1396454"/>
              <a:gd name="connsiteX2" fmla="*/ 2187778 w 2327423"/>
              <a:gd name="connsiteY2" fmla="*/ 0 h 1396454"/>
              <a:gd name="connsiteX3" fmla="*/ 2327423 w 2327423"/>
              <a:gd name="connsiteY3" fmla="*/ 139645 h 1396454"/>
              <a:gd name="connsiteX4" fmla="*/ 2327423 w 2327423"/>
              <a:gd name="connsiteY4" fmla="*/ 1256809 h 1396454"/>
              <a:gd name="connsiteX5" fmla="*/ 2187778 w 2327423"/>
              <a:gd name="connsiteY5" fmla="*/ 1396454 h 1396454"/>
              <a:gd name="connsiteX6" fmla="*/ 139645 w 2327423"/>
              <a:gd name="connsiteY6" fmla="*/ 1396454 h 1396454"/>
              <a:gd name="connsiteX7" fmla="*/ 0 w 2327423"/>
              <a:gd name="connsiteY7" fmla="*/ 1256809 h 1396454"/>
              <a:gd name="connsiteX8" fmla="*/ 0 w 2327423"/>
              <a:gd name="connsiteY8" fmla="*/ 139645 h 139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423" h="1396454">
                <a:moveTo>
                  <a:pt x="0" y="139645"/>
                </a:moveTo>
                <a:cubicBezTo>
                  <a:pt x="0" y="62521"/>
                  <a:pt x="62521" y="0"/>
                  <a:pt x="139645" y="0"/>
                </a:cubicBezTo>
                <a:lnTo>
                  <a:pt x="2187778" y="0"/>
                </a:lnTo>
                <a:cubicBezTo>
                  <a:pt x="2264902" y="0"/>
                  <a:pt x="2327423" y="62521"/>
                  <a:pt x="2327423" y="139645"/>
                </a:cubicBezTo>
                <a:lnTo>
                  <a:pt x="2327423" y="1256809"/>
                </a:lnTo>
                <a:cubicBezTo>
                  <a:pt x="2327423" y="1333933"/>
                  <a:pt x="2264902" y="1396454"/>
                  <a:pt x="2187778" y="1396454"/>
                </a:cubicBezTo>
                <a:lnTo>
                  <a:pt x="139645" y="1396454"/>
                </a:lnTo>
                <a:cubicBezTo>
                  <a:pt x="62521" y="1396454"/>
                  <a:pt x="0" y="1333933"/>
                  <a:pt x="0" y="1256809"/>
                </a:cubicBezTo>
                <a:lnTo>
                  <a:pt x="0" y="13964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821" tIns="162821" rIns="162821" bIns="162821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3200" kern="1200" dirty="0"/>
              <a:t>Application Master</a:t>
            </a:r>
            <a:endParaRPr lang="zh-CN" altLang="en-US" sz="3200" kern="1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YARN Daemons</a:t>
            </a:r>
            <a:endParaRPr kumimoji="1" lang="zh-CN" alt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328870410"/>
              </p:ext>
            </p:extLst>
          </p:nvPr>
        </p:nvGraphicFramePr>
        <p:xfrm>
          <a:off x="1273570" y="1977561"/>
          <a:ext cx="3740151" cy="3780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xmlns="" id="{F6C116A6-0FD4-429D-BC78-05537BD99D03}"/>
              </a:ext>
            </a:extLst>
          </p:cNvPr>
          <p:cNvSpPr/>
          <p:nvPr/>
        </p:nvSpPr>
        <p:spPr>
          <a:xfrm>
            <a:off x="5109960" y="3571978"/>
            <a:ext cx="793057" cy="592059"/>
          </a:xfrm>
          <a:custGeom>
            <a:avLst/>
            <a:gdLst>
              <a:gd name="connsiteX0" fmla="*/ 0 w 764259"/>
              <a:gd name="connsiteY0" fmla="*/ 118412 h 592059"/>
              <a:gd name="connsiteX1" fmla="*/ 468230 w 764259"/>
              <a:gd name="connsiteY1" fmla="*/ 118412 h 592059"/>
              <a:gd name="connsiteX2" fmla="*/ 468230 w 764259"/>
              <a:gd name="connsiteY2" fmla="*/ 0 h 592059"/>
              <a:gd name="connsiteX3" fmla="*/ 764259 w 764259"/>
              <a:gd name="connsiteY3" fmla="*/ 296030 h 592059"/>
              <a:gd name="connsiteX4" fmla="*/ 468230 w 764259"/>
              <a:gd name="connsiteY4" fmla="*/ 592059 h 592059"/>
              <a:gd name="connsiteX5" fmla="*/ 468230 w 764259"/>
              <a:gd name="connsiteY5" fmla="*/ 473647 h 592059"/>
              <a:gd name="connsiteX6" fmla="*/ 0 w 764259"/>
              <a:gd name="connsiteY6" fmla="*/ 473647 h 592059"/>
              <a:gd name="connsiteX7" fmla="*/ 0 w 764259"/>
              <a:gd name="connsiteY7" fmla="*/ 118412 h 59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4259" h="592059">
                <a:moveTo>
                  <a:pt x="0" y="118412"/>
                </a:moveTo>
                <a:lnTo>
                  <a:pt x="468230" y="118412"/>
                </a:lnTo>
                <a:lnTo>
                  <a:pt x="468230" y="0"/>
                </a:lnTo>
                <a:lnTo>
                  <a:pt x="764259" y="296030"/>
                </a:lnTo>
                <a:lnTo>
                  <a:pt x="468230" y="592059"/>
                </a:lnTo>
                <a:lnTo>
                  <a:pt x="468230" y="473647"/>
                </a:lnTo>
                <a:lnTo>
                  <a:pt x="0" y="473647"/>
                </a:lnTo>
                <a:lnTo>
                  <a:pt x="0" y="118412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0" tIns="118412" rIns="177618" bIns="11841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800" kern="1200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xmlns="" id="{16B127EF-B2F2-459A-B1B4-292266E91802}"/>
              </a:ext>
            </a:extLst>
          </p:cNvPr>
          <p:cNvSpPr/>
          <p:nvPr/>
        </p:nvSpPr>
        <p:spPr>
          <a:xfrm>
            <a:off x="8341069" y="2704077"/>
            <a:ext cx="793057" cy="592059"/>
          </a:xfrm>
          <a:custGeom>
            <a:avLst/>
            <a:gdLst>
              <a:gd name="connsiteX0" fmla="*/ 0 w 764259"/>
              <a:gd name="connsiteY0" fmla="*/ 118412 h 592059"/>
              <a:gd name="connsiteX1" fmla="*/ 468230 w 764259"/>
              <a:gd name="connsiteY1" fmla="*/ 118412 h 592059"/>
              <a:gd name="connsiteX2" fmla="*/ 468230 w 764259"/>
              <a:gd name="connsiteY2" fmla="*/ 0 h 592059"/>
              <a:gd name="connsiteX3" fmla="*/ 764259 w 764259"/>
              <a:gd name="connsiteY3" fmla="*/ 296030 h 592059"/>
              <a:gd name="connsiteX4" fmla="*/ 468230 w 764259"/>
              <a:gd name="connsiteY4" fmla="*/ 592059 h 592059"/>
              <a:gd name="connsiteX5" fmla="*/ 468230 w 764259"/>
              <a:gd name="connsiteY5" fmla="*/ 473647 h 592059"/>
              <a:gd name="connsiteX6" fmla="*/ 0 w 764259"/>
              <a:gd name="connsiteY6" fmla="*/ 473647 h 592059"/>
              <a:gd name="connsiteX7" fmla="*/ 0 w 764259"/>
              <a:gd name="connsiteY7" fmla="*/ 118412 h 59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4259" h="592059">
                <a:moveTo>
                  <a:pt x="0" y="118412"/>
                </a:moveTo>
                <a:lnTo>
                  <a:pt x="468230" y="118412"/>
                </a:lnTo>
                <a:lnTo>
                  <a:pt x="468230" y="0"/>
                </a:lnTo>
                <a:lnTo>
                  <a:pt x="764259" y="296030"/>
                </a:lnTo>
                <a:lnTo>
                  <a:pt x="468230" y="592059"/>
                </a:lnTo>
                <a:lnTo>
                  <a:pt x="468230" y="473647"/>
                </a:lnTo>
                <a:lnTo>
                  <a:pt x="0" y="473647"/>
                </a:lnTo>
                <a:lnTo>
                  <a:pt x="0" y="118412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0" tIns="118412" rIns="177618" bIns="11841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800" kern="1200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xmlns="" id="{F4CEE8F2-1C25-441A-BACF-6866C08F9036}"/>
              </a:ext>
            </a:extLst>
          </p:cNvPr>
          <p:cNvSpPr/>
          <p:nvPr/>
        </p:nvSpPr>
        <p:spPr>
          <a:xfrm>
            <a:off x="8341070" y="4466406"/>
            <a:ext cx="793057" cy="592059"/>
          </a:xfrm>
          <a:custGeom>
            <a:avLst/>
            <a:gdLst>
              <a:gd name="connsiteX0" fmla="*/ 0 w 764259"/>
              <a:gd name="connsiteY0" fmla="*/ 118412 h 592059"/>
              <a:gd name="connsiteX1" fmla="*/ 468230 w 764259"/>
              <a:gd name="connsiteY1" fmla="*/ 118412 h 592059"/>
              <a:gd name="connsiteX2" fmla="*/ 468230 w 764259"/>
              <a:gd name="connsiteY2" fmla="*/ 0 h 592059"/>
              <a:gd name="connsiteX3" fmla="*/ 764259 w 764259"/>
              <a:gd name="connsiteY3" fmla="*/ 296030 h 592059"/>
              <a:gd name="connsiteX4" fmla="*/ 468230 w 764259"/>
              <a:gd name="connsiteY4" fmla="*/ 592059 h 592059"/>
              <a:gd name="connsiteX5" fmla="*/ 468230 w 764259"/>
              <a:gd name="connsiteY5" fmla="*/ 473647 h 592059"/>
              <a:gd name="connsiteX6" fmla="*/ 0 w 764259"/>
              <a:gd name="connsiteY6" fmla="*/ 473647 h 592059"/>
              <a:gd name="connsiteX7" fmla="*/ 0 w 764259"/>
              <a:gd name="connsiteY7" fmla="*/ 118412 h 59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4259" h="592059">
                <a:moveTo>
                  <a:pt x="0" y="118412"/>
                </a:moveTo>
                <a:lnTo>
                  <a:pt x="468230" y="118412"/>
                </a:lnTo>
                <a:lnTo>
                  <a:pt x="468230" y="0"/>
                </a:lnTo>
                <a:lnTo>
                  <a:pt x="764259" y="296030"/>
                </a:lnTo>
                <a:lnTo>
                  <a:pt x="468230" y="592059"/>
                </a:lnTo>
                <a:lnTo>
                  <a:pt x="468230" y="473647"/>
                </a:lnTo>
                <a:lnTo>
                  <a:pt x="0" y="473647"/>
                </a:lnTo>
                <a:lnTo>
                  <a:pt x="0" y="118412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0" tIns="118412" rIns="177618" bIns="11841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800" kern="1200"/>
          </a:p>
        </p:txBody>
      </p:sp>
    </p:spTree>
    <p:extLst>
      <p:ext uri="{BB962C8B-B14F-4D97-AF65-F5344CB8AC3E}">
        <p14:creationId xmlns:p14="http://schemas.microsoft.com/office/powerpoint/2010/main" val="23279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xmlns="" id="{3AD318CC-E2A8-4E27-9548-A047A78999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kumimoji="1" lang="en-US" altLang="zh-CN" sz="4800" dirty="0"/>
              <a:t>Application Master</a:t>
            </a:r>
            <a:endParaRPr kumimoji="1" lang="zh-CN" altLang="en-US" sz="48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B14B560F-9DD7-4302-A60B-EBD3EF59B0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3A9A4357-BD1D-4622-A4FE-766E6AB8DE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47">
              <a:extLst>
                <a:ext uri="{FF2B5EF4-FFF2-40B4-BE49-F238E27FC236}">
                  <a16:creationId xmlns:a16="http://schemas.microsoft.com/office/drawing/2014/main" xmlns="" id="{C21D6966-343E-49AC-A026-D2497E0C3C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2C1BBA94-3F40-40AA-8BB9-E69E25E537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kumimoji="1" lang="en-US" altLang="zh-CN" sz="2200" dirty="0"/>
              <a:t>Manages application life and task scheduling</a:t>
            </a:r>
          </a:p>
          <a:p>
            <a:endParaRPr kumimoji="1" lang="en-US" altLang="zh-CN" sz="2200" dirty="0"/>
          </a:p>
          <a:p>
            <a:endParaRPr kumimoji="1" lang="en-US" altLang="zh-CN" sz="2200" dirty="0"/>
          </a:p>
          <a:p>
            <a:endParaRPr kumimoji="1" lang="en-US" altLang="zh-CN" sz="2200" dirty="0"/>
          </a:p>
          <a:p>
            <a:endParaRPr kumimoji="1" lang="en-US" altLang="zh-CN" sz="2200" dirty="0"/>
          </a:p>
          <a:p>
            <a:endParaRPr kumimoji="1" lang="en-US" altLang="zh-CN" sz="2200" dirty="0"/>
          </a:p>
          <a:p>
            <a:endParaRPr kumimoji="1" lang="en-US" altLang="zh-CN" sz="2200" dirty="0"/>
          </a:p>
          <a:p>
            <a:endParaRPr kumimoji="1" lang="en-US" altLang="zh-CN" sz="2200" dirty="0"/>
          </a:p>
          <a:p>
            <a:endParaRPr kumimoji="1" lang="zh-CN" altLang="en-US" sz="22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555DF3A6-E3CD-40FB-8936-BE7F1E2443F6}"/>
              </a:ext>
            </a:extLst>
          </p:cNvPr>
          <p:cNvSpPr/>
          <p:nvPr/>
        </p:nvSpPr>
        <p:spPr>
          <a:xfrm>
            <a:off x="7140262" y="3652133"/>
            <a:ext cx="2492188" cy="7351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dirty="0"/>
              <a:t>Application Master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xmlns="" id="{01905353-AB3F-4765-A351-E1BB8D6120E5}"/>
              </a:ext>
            </a:extLst>
          </p:cNvPr>
          <p:cNvSpPr/>
          <p:nvPr/>
        </p:nvSpPr>
        <p:spPr>
          <a:xfrm>
            <a:off x="7140262" y="2331561"/>
            <a:ext cx="2492188" cy="7351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dirty="0"/>
              <a:t>Resource Manager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xmlns="" id="{AD782E6B-982F-4286-B01F-D53E4F001BC0}"/>
              </a:ext>
            </a:extLst>
          </p:cNvPr>
          <p:cNvSpPr/>
          <p:nvPr/>
        </p:nvSpPr>
        <p:spPr>
          <a:xfrm>
            <a:off x="7137080" y="4961001"/>
            <a:ext cx="2492188" cy="7351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dirty="0"/>
              <a:t>Node Manager</a:t>
            </a:r>
            <a:endParaRPr lang="zh-CN" altLang="en-US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xmlns="" id="{E1EB29BD-B500-42FC-A106-5695DAF78E07}"/>
              </a:ext>
            </a:extLst>
          </p:cNvPr>
          <p:cNvSpPr/>
          <p:nvPr/>
        </p:nvSpPr>
        <p:spPr>
          <a:xfrm>
            <a:off x="8248703" y="4436754"/>
            <a:ext cx="268941" cy="46066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xmlns="" id="{B46A5CF3-E999-4C04-9AE7-3EF365606106}"/>
              </a:ext>
            </a:extLst>
          </p:cNvPr>
          <p:cNvSpPr/>
          <p:nvPr/>
        </p:nvSpPr>
        <p:spPr>
          <a:xfrm rot="10800000">
            <a:off x="8251885" y="3127999"/>
            <a:ext cx="268941" cy="46066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xmlns="" id="{17F2EF79-0664-49D4-B7A7-BAF527EBCCC4}"/>
              </a:ext>
            </a:extLst>
          </p:cNvPr>
          <p:cNvSpPr txBox="1"/>
          <p:nvPr/>
        </p:nvSpPr>
        <p:spPr>
          <a:xfrm>
            <a:off x="7276722" y="315217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interacts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xmlns="" id="{AC65ECF7-357A-4EF4-8588-700FD761A574}"/>
              </a:ext>
            </a:extLst>
          </p:cNvPr>
          <p:cNvSpPr txBox="1"/>
          <p:nvPr/>
        </p:nvSpPr>
        <p:spPr>
          <a:xfrm>
            <a:off x="8520826" y="4461041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interacts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534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xmlns="" id="{3AD318CC-E2A8-4E27-9548-A047A78999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kumimoji="1" lang="en-US" altLang="zh-CN" sz="4800" dirty="0"/>
              <a:t>Node Manager</a:t>
            </a:r>
            <a:endParaRPr kumimoji="1" lang="zh-CN" altLang="en-US" sz="48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B14B560F-9DD7-4302-A60B-EBD3EF59B0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3A9A4357-BD1D-4622-A4FE-766E6AB8DE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C21D6966-343E-49AC-A026-D2497E0C3C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2C1BBA94-3F40-40AA-8BB9-E69E25E537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kumimoji="1" lang="en-US" altLang="zh-CN" sz="2400" dirty="0"/>
              <a:t>Per node agent</a:t>
            </a:r>
          </a:p>
          <a:p>
            <a:r>
              <a:rPr kumimoji="1" lang="en-US" altLang="zh-CN" sz="2400" dirty="0"/>
              <a:t>Manages single node resource allocations</a:t>
            </a:r>
            <a:endParaRPr kumimoji="1" lang="zh-CN" altLang="en-US" sz="2400" dirty="0"/>
          </a:p>
          <a:p>
            <a:endParaRPr kumimoji="1" lang="en-US" altLang="zh-CN" sz="2200" dirty="0"/>
          </a:p>
          <a:p>
            <a:endParaRPr kumimoji="1" lang="en-US" altLang="zh-CN" sz="2200" dirty="0"/>
          </a:p>
          <a:p>
            <a:endParaRPr kumimoji="1" lang="en-US" altLang="zh-CN" sz="2200" dirty="0"/>
          </a:p>
          <a:p>
            <a:endParaRPr kumimoji="1" lang="en-US" altLang="zh-CN" sz="2200" dirty="0"/>
          </a:p>
          <a:p>
            <a:endParaRPr kumimoji="1" lang="en-US" altLang="zh-CN" sz="2200" dirty="0"/>
          </a:p>
          <a:p>
            <a:endParaRPr kumimoji="1" lang="en-US" altLang="zh-CN" sz="2200" dirty="0"/>
          </a:p>
          <a:p>
            <a:endParaRPr kumimoji="1" lang="en-US" altLang="zh-CN" sz="2200" dirty="0"/>
          </a:p>
          <a:p>
            <a:endParaRPr kumimoji="1" lang="zh-CN" altLang="en-US" sz="2200" dirty="0"/>
          </a:p>
        </p:txBody>
      </p:sp>
      <p:sp>
        <p:nvSpPr>
          <p:cNvPr id="19" name="圆角矩形 6">
            <a:extLst>
              <a:ext uri="{FF2B5EF4-FFF2-40B4-BE49-F238E27FC236}">
                <a16:creationId xmlns:a16="http://schemas.microsoft.com/office/drawing/2014/main" xmlns="" id="{58ECFEA7-A6CE-4A7D-8712-3953C8B0D6A5}"/>
              </a:ext>
            </a:extLst>
          </p:cNvPr>
          <p:cNvSpPr/>
          <p:nvPr/>
        </p:nvSpPr>
        <p:spPr>
          <a:xfrm>
            <a:off x="6183699" y="4273229"/>
            <a:ext cx="4405314" cy="15001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Resource Usage</a:t>
            </a:r>
          </a:p>
          <a:p>
            <a:pPr algn="ctr"/>
            <a:r>
              <a:rPr kumimoji="1" lang="en-US" altLang="zh-CN" sz="3200" dirty="0"/>
              <a:t>CPU, Memory, Disk</a:t>
            </a:r>
            <a:endParaRPr kumimoji="1" lang="zh-CN" altLang="en-US" sz="32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xmlns="" id="{D9CB9751-95AF-4469-A5FF-C745650B3B4F}"/>
              </a:ext>
            </a:extLst>
          </p:cNvPr>
          <p:cNvSpPr/>
          <p:nvPr/>
        </p:nvSpPr>
        <p:spPr>
          <a:xfrm>
            <a:off x="7140262" y="2874982"/>
            <a:ext cx="2492188" cy="7351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2400" dirty="0"/>
              <a:t>Node Manager</a:t>
            </a:r>
            <a:endParaRPr lang="zh-CN" altLang="en-US" sz="2400" dirty="0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xmlns="" id="{FA1C9167-B87F-4343-9323-429FE32BB193}"/>
              </a:ext>
            </a:extLst>
          </p:cNvPr>
          <p:cNvSpPr/>
          <p:nvPr/>
        </p:nvSpPr>
        <p:spPr>
          <a:xfrm>
            <a:off x="8211544" y="3702876"/>
            <a:ext cx="349624" cy="47756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151ABCE4-433B-432B-B87C-F6C6B113B638}"/>
              </a:ext>
            </a:extLst>
          </p:cNvPr>
          <p:cNvSpPr txBox="1"/>
          <p:nvPr/>
        </p:nvSpPr>
        <p:spPr>
          <a:xfrm>
            <a:off x="7142020" y="37520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monitors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xmlns="" id="{3AD318CC-E2A8-4E27-9548-A047A78999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065" y="1463040"/>
            <a:ext cx="4048240" cy="2690949"/>
          </a:xfrm>
        </p:spPr>
        <p:txBody>
          <a:bodyPr anchor="t">
            <a:normAutofit/>
          </a:bodyPr>
          <a:lstStyle/>
          <a:p>
            <a:r>
              <a:rPr kumimoji="1" lang="en-US" altLang="zh-CN" sz="4800" dirty="0" smtClean="0"/>
              <a:t>Container/Slot</a:t>
            </a:r>
            <a:endParaRPr kumimoji="1" lang="zh-CN" altLang="en-US" sz="48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B14B560F-9DD7-4302-A60B-EBD3EF59B0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3A9A4357-BD1D-4622-A4FE-766E6AB8DE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C21D6966-343E-49AC-A026-D2497E0C3C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2C1BBA94-3F40-40AA-8BB9-E69E25E537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5162" y="1736171"/>
            <a:ext cx="5542387" cy="2144685"/>
          </a:xfrm>
        </p:spPr>
        <p:txBody>
          <a:bodyPr anchor="t">
            <a:normAutofit lnSpcReduction="10000"/>
          </a:bodyPr>
          <a:lstStyle/>
          <a:p>
            <a:r>
              <a:rPr kumimoji="1" lang="en-US" altLang="zh-CN" sz="2400" dirty="0" smtClean="0"/>
              <a:t>Basic unit of resource allocation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 smtClean="0"/>
              <a:t>Example: Container x = 2GB, 1CPU</a:t>
            </a:r>
          </a:p>
          <a:p>
            <a:endParaRPr kumimoji="1" lang="en-US" altLang="zh-CN" sz="2400" dirty="0" smtClean="0"/>
          </a:p>
          <a:p>
            <a:r>
              <a:rPr kumimoji="1" lang="en-US" altLang="zh-CN" sz="2400" dirty="0" smtClean="0"/>
              <a:t>Fine grained resource</a:t>
            </a:r>
            <a:endParaRPr kumimoji="1" lang="en-US" altLang="zh-CN" sz="2400" dirty="0"/>
          </a:p>
          <a:p>
            <a:endParaRPr kumimoji="1" lang="en-US" altLang="zh-CN" sz="2200" dirty="0"/>
          </a:p>
          <a:p>
            <a:endParaRPr kumimoji="1" lang="en-US" altLang="zh-CN" sz="2200" dirty="0"/>
          </a:p>
          <a:p>
            <a:endParaRPr kumimoji="1" lang="en-US" altLang="zh-CN" sz="2200" dirty="0"/>
          </a:p>
          <a:p>
            <a:endParaRPr kumimoji="1" lang="en-US" altLang="zh-CN" sz="2200" dirty="0"/>
          </a:p>
          <a:p>
            <a:endParaRPr kumimoji="1" lang="en-US" altLang="zh-CN" sz="2200" dirty="0"/>
          </a:p>
          <a:p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08738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54A3646-77FE-4862-96CE-45260829B1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F6FA249-9C10-48B9-9F72-1F333D8A9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036894FA-6F9A-4863-AEC5-B734F4226C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6B103C0B-E1BF-4BF0-9605-7426160F9E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B796B9AB-146B-42B0-B1F4-7EF69C521A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0B8CEE20-F67A-4CFC-88F1-4C942EB624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6B823E68-E880-4A79-82AD-6088E1DEAD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C90FFE78-151B-4C6F-893F-6832706022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3A2B9B53-0432-42A0-ACC1-23CCDB1183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142954D5-E17A-4C4B-B575-9D2BE72C64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2317E4B1-5573-4066-895C-2FB759804A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EBA723B4-613D-41FA-93E8-94173C930F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D2693AEC-A60D-40B1-87B3-1EF30A56D4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xmlns="" id="{0EFB57B1-129C-4CA5-9513-29226043BF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AC89A1FD-35E1-4574-A439-61C20F457D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4D55D1DF-59D8-4B47-87C4-FB3A82689A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F99FF32E-3548-4B4D-894E-B3A06C12A7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5005D0D4-EFA9-4355-BA9B-A7B46F9412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xmlns="" id="{6350B02F-5937-44B9-83F4-9C970BE963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F21A245F-C10F-495E-BD0E-CE576C7F0D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6F524856-7B56-403B-B504-044710FD54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4E6D29BC-894B-4228-9F3F-92037EA396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E03B2DC6-DF02-45CB-AC7C-6EBBD359C3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xmlns="" id="{700D0C16-8549-4373-8B7C-3555082CEA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96B531F-7E99-4BF6-9FBC-C7686843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360" y="841248"/>
            <a:ext cx="6227064" cy="1234440"/>
          </a:xfrm>
        </p:spPr>
        <p:txBody>
          <a:bodyPr anchor="t">
            <a:norm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</a:rPr>
              <a:t>Example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C7341777-0F86-4E1E-A07F-2076F00D04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6" name="图形 35" descr="文档">
            <a:extLst>
              <a:ext uri="{FF2B5EF4-FFF2-40B4-BE49-F238E27FC236}">
                <a16:creationId xmlns:a16="http://schemas.microsoft.com/office/drawing/2014/main" xmlns="" id="{2BDFE445-1560-4B98-B859-74C6FD110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21317" y="1926524"/>
            <a:ext cx="914400" cy="914400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xmlns="" id="{1543F0AD-07DC-4159-87B7-428A29877EDD}"/>
              </a:ext>
            </a:extLst>
          </p:cNvPr>
          <p:cNvGrpSpPr/>
          <p:nvPr/>
        </p:nvGrpSpPr>
        <p:grpSpPr>
          <a:xfrm>
            <a:off x="3149662" y="2180844"/>
            <a:ext cx="914400" cy="914400"/>
            <a:chOff x="3044033" y="2180844"/>
            <a:chExt cx="914400" cy="914400"/>
          </a:xfrm>
        </p:grpSpPr>
        <p:pic>
          <p:nvPicPr>
            <p:cNvPr id="32" name="图形 31" descr="便携式计算机">
              <a:extLst>
                <a:ext uri="{FF2B5EF4-FFF2-40B4-BE49-F238E27FC236}">
                  <a16:creationId xmlns:a16="http://schemas.microsoft.com/office/drawing/2014/main" xmlns="" id="{D28EB150-4438-4CA7-94D8-A9F9DC0DD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044033" y="2180844"/>
              <a:ext cx="914400" cy="914400"/>
            </a:xfrm>
            <a:prstGeom prst="rect">
              <a:avLst/>
            </a:prstGeom>
          </p:spPr>
        </p:pic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xmlns="" id="{B4B4532D-53F4-42ED-AB05-1EC05897592D}"/>
                </a:ext>
              </a:extLst>
            </p:cNvPr>
            <p:cNvSpPr txBox="1"/>
            <p:nvPr/>
          </p:nvSpPr>
          <p:spPr>
            <a:xfrm>
              <a:off x="3184517" y="2457557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Client</a:t>
              </a:r>
              <a:endParaRPr lang="zh-CN" altLang="en-US" sz="1400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xmlns="" id="{CC502366-3330-4044-B5EC-3C140F5CBD03}"/>
              </a:ext>
            </a:extLst>
          </p:cNvPr>
          <p:cNvGrpSpPr/>
          <p:nvPr/>
        </p:nvGrpSpPr>
        <p:grpSpPr>
          <a:xfrm>
            <a:off x="2550229" y="3910883"/>
            <a:ext cx="2113142" cy="1097634"/>
            <a:chOff x="4602792" y="1632027"/>
            <a:chExt cx="2204983" cy="1097634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xmlns="" id="{09CAFB5B-CAA1-4CF2-A1A1-DE9CDA7413BA}"/>
                </a:ext>
              </a:extLst>
            </p:cNvPr>
            <p:cNvGrpSpPr/>
            <p:nvPr/>
          </p:nvGrpSpPr>
          <p:grpSpPr>
            <a:xfrm>
              <a:off x="4602792" y="1632027"/>
              <a:ext cx="2201018" cy="1097634"/>
              <a:chOff x="4420972" y="1947541"/>
              <a:chExt cx="1188360" cy="1097634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xmlns="" id="{C6526ED8-7DEB-4E37-84D6-BB46AB6D1476}"/>
                  </a:ext>
                </a:extLst>
              </p:cNvPr>
              <p:cNvSpPr/>
              <p:nvPr/>
            </p:nvSpPr>
            <p:spPr>
              <a:xfrm>
                <a:off x="4420972" y="1947541"/>
                <a:ext cx="1188360" cy="109763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7" name="矩形: 圆角 4">
                <a:extLst>
                  <a:ext uri="{FF2B5EF4-FFF2-40B4-BE49-F238E27FC236}">
                    <a16:creationId xmlns:a16="http://schemas.microsoft.com/office/drawing/2014/main" xmlns="" id="{FAA5E66F-DD8B-4BB9-B7E3-849F5C85951F}"/>
                  </a:ext>
                </a:extLst>
              </p:cNvPr>
              <p:cNvSpPr txBox="1"/>
              <p:nvPr/>
            </p:nvSpPr>
            <p:spPr>
              <a:xfrm>
                <a:off x="4453121" y="1979690"/>
                <a:ext cx="686112" cy="10333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10" tIns="80010" rIns="80010" bIns="80010" numCol="1" spcCol="1270" anchor="ctr" anchorCtr="0">
                <a:noAutofit/>
              </a:bodyPr>
              <a:lstStyle/>
              <a:p>
                <a:pPr marL="0" lvl="0" indent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2100" kern="1200" dirty="0"/>
                  <a:t>Resource Manager</a:t>
                </a:r>
                <a:endParaRPr lang="zh-CN" altLang="en-US" sz="2100" kern="1200" dirty="0"/>
              </a:p>
            </p:txBody>
          </p:sp>
        </p:grpSp>
        <p:pic>
          <p:nvPicPr>
            <p:cNvPr id="55" name="图形 54" descr="服务器">
              <a:extLst>
                <a:ext uri="{FF2B5EF4-FFF2-40B4-BE49-F238E27FC236}">
                  <a16:creationId xmlns:a16="http://schemas.microsoft.com/office/drawing/2014/main" xmlns="" id="{F01AA1F4-2C41-47EE-ABE2-94903EA05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893375" y="1723644"/>
              <a:ext cx="914400" cy="914400"/>
            </a:xfrm>
            <a:prstGeom prst="rect">
              <a:avLst/>
            </a:prstGeom>
          </p:spPr>
        </p:pic>
      </p:grp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xmlns="" id="{CD79C752-B1C3-45F3-A9D8-9F7DDC99085E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 flipH="1">
            <a:off x="3604900" y="3095244"/>
            <a:ext cx="1962" cy="81563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xmlns="" id="{493ED59D-96E0-4241-830E-1A3AD93031B9}"/>
              </a:ext>
            </a:extLst>
          </p:cNvPr>
          <p:cNvCxnSpPr>
            <a:cxnSpLocks/>
          </p:cNvCxnSpPr>
          <p:nvPr/>
        </p:nvCxnSpPr>
        <p:spPr>
          <a:xfrm>
            <a:off x="4663371" y="4266146"/>
            <a:ext cx="887520" cy="28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xmlns="" id="{EF0552D7-0FCB-4BD1-8CC6-17FA4A847EC6}"/>
              </a:ext>
            </a:extLst>
          </p:cNvPr>
          <p:cNvGrpSpPr/>
          <p:nvPr/>
        </p:nvGrpSpPr>
        <p:grpSpPr>
          <a:xfrm>
            <a:off x="5550891" y="3913710"/>
            <a:ext cx="3201543" cy="1097634"/>
            <a:chOff x="4602793" y="1632027"/>
            <a:chExt cx="3201543" cy="1097634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xmlns="" id="{96563DE6-3D25-41AE-B469-BC9375205132}"/>
                </a:ext>
              </a:extLst>
            </p:cNvPr>
            <p:cNvGrpSpPr/>
            <p:nvPr/>
          </p:nvGrpSpPr>
          <p:grpSpPr>
            <a:xfrm>
              <a:off x="4602793" y="1632027"/>
              <a:ext cx="3201543" cy="1097634"/>
              <a:chOff x="4420972" y="1947541"/>
              <a:chExt cx="1728557" cy="1097634"/>
            </a:xfrm>
          </p:grpSpPr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xmlns="" id="{63564062-3F49-465E-A3BC-36B9C2D8AECA}"/>
                  </a:ext>
                </a:extLst>
              </p:cNvPr>
              <p:cNvSpPr/>
              <p:nvPr/>
            </p:nvSpPr>
            <p:spPr>
              <a:xfrm>
                <a:off x="4420972" y="1947541"/>
                <a:ext cx="1728557" cy="109763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9" name="矩形: 圆角 4">
                <a:extLst>
                  <a:ext uri="{FF2B5EF4-FFF2-40B4-BE49-F238E27FC236}">
                    <a16:creationId xmlns:a16="http://schemas.microsoft.com/office/drawing/2014/main" xmlns="" id="{5F16B378-4B91-4628-A2B5-FFC2120E9A13}"/>
                  </a:ext>
                </a:extLst>
              </p:cNvPr>
              <p:cNvSpPr txBox="1"/>
              <p:nvPr/>
            </p:nvSpPr>
            <p:spPr>
              <a:xfrm>
                <a:off x="4453121" y="2071307"/>
                <a:ext cx="1156640" cy="45734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10" tIns="80010" rIns="80010" bIns="80010" numCol="1" spcCol="1270" anchor="ctr" anchorCtr="0">
                <a:noAutofit/>
              </a:bodyPr>
              <a:lstStyle/>
              <a:p>
                <a:pPr marL="0" lvl="0" indent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2100" kern="1200" dirty="0"/>
                  <a:t>Node Manager</a:t>
                </a:r>
              </a:p>
            </p:txBody>
          </p:sp>
        </p:grpSp>
        <p:pic>
          <p:nvPicPr>
            <p:cNvPr id="67" name="图形 66" descr="服务器">
              <a:extLst>
                <a:ext uri="{FF2B5EF4-FFF2-40B4-BE49-F238E27FC236}">
                  <a16:creationId xmlns:a16="http://schemas.microsoft.com/office/drawing/2014/main" xmlns="" id="{9AB02533-7283-4B9A-9132-3D63C0719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6804606" y="1755933"/>
              <a:ext cx="914400" cy="914400"/>
            </a:xfrm>
            <a:prstGeom prst="rect">
              <a:avLst/>
            </a:prstGeom>
          </p:spPr>
        </p:pic>
      </p:grpSp>
      <p:sp>
        <p:nvSpPr>
          <p:cNvPr id="75" name="矩形: 圆角 4">
            <a:extLst>
              <a:ext uri="{FF2B5EF4-FFF2-40B4-BE49-F238E27FC236}">
                <a16:creationId xmlns:a16="http://schemas.microsoft.com/office/drawing/2014/main" xmlns="" id="{B8EC8E79-6C08-4D6B-A687-F3C30E8CE1B4}"/>
              </a:ext>
            </a:extLst>
          </p:cNvPr>
          <p:cNvSpPr txBox="1"/>
          <p:nvPr/>
        </p:nvSpPr>
        <p:spPr>
          <a:xfrm>
            <a:off x="5580664" y="4492695"/>
            <a:ext cx="2142268" cy="4573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100" kern="1200" dirty="0"/>
              <a:t>App Master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xmlns="" id="{86EA9892-59EE-43CE-B53E-7BE78B9AC365}"/>
              </a:ext>
            </a:extLst>
          </p:cNvPr>
          <p:cNvCxnSpPr>
            <a:cxnSpLocks/>
          </p:cNvCxnSpPr>
          <p:nvPr/>
        </p:nvCxnSpPr>
        <p:spPr>
          <a:xfrm flipH="1">
            <a:off x="4663371" y="4718538"/>
            <a:ext cx="889808" cy="28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>
            <a:extLst>
              <a:ext uri="{FF2B5EF4-FFF2-40B4-BE49-F238E27FC236}">
                <a16:creationId xmlns:a16="http://schemas.microsoft.com/office/drawing/2014/main" xmlns="" id="{5D06BC7D-0389-4ADA-9A0F-B7F7E04B1A4A}"/>
              </a:ext>
            </a:extLst>
          </p:cNvPr>
          <p:cNvGrpSpPr/>
          <p:nvPr/>
        </p:nvGrpSpPr>
        <p:grpSpPr>
          <a:xfrm>
            <a:off x="5529586" y="1212466"/>
            <a:ext cx="3201543" cy="1097634"/>
            <a:chOff x="4602793" y="1632027"/>
            <a:chExt cx="3201543" cy="1097634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xmlns="" id="{1D38BA96-6F02-4400-8A93-76338BB311BB}"/>
                </a:ext>
              </a:extLst>
            </p:cNvPr>
            <p:cNvGrpSpPr/>
            <p:nvPr/>
          </p:nvGrpSpPr>
          <p:grpSpPr>
            <a:xfrm>
              <a:off x="4602793" y="1632027"/>
              <a:ext cx="3201543" cy="1097634"/>
              <a:chOff x="4420972" y="1947541"/>
              <a:chExt cx="1728557" cy="1097634"/>
            </a:xfrm>
          </p:grpSpPr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xmlns="" id="{8540E5E0-19A4-4D9F-A16F-8755DBD25FFF}"/>
                  </a:ext>
                </a:extLst>
              </p:cNvPr>
              <p:cNvSpPr/>
              <p:nvPr/>
            </p:nvSpPr>
            <p:spPr>
              <a:xfrm>
                <a:off x="4420972" y="1947541"/>
                <a:ext cx="1728557" cy="109763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1" name="矩形: 圆角 4">
                <a:extLst>
                  <a:ext uri="{FF2B5EF4-FFF2-40B4-BE49-F238E27FC236}">
                    <a16:creationId xmlns:a16="http://schemas.microsoft.com/office/drawing/2014/main" xmlns="" id="{BBADD488-9E2E-4F05-8E24-81AF8855A473}"/>
                  </a:ext>
                </a:extLst>
              </p:cNvPr>
              <p:cNvSpPr txBox="1"/>
              <p:nvPr/>
            </p:nvSpPr>
            <p:spPr>
              <a:xfrm>
                <a:off x="4453121" y="2071307"/>
                <a:ext cx="1156640" cy="45734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10" tIns="80010" rIns="80010" bIns="80010" numCol="1" spcCol="1270" anchor="ctr" anchorCtr="0">
                <a:noAutofit/>
              </a:bodyPr>
              <a:lstStyle/>
              <a:p>
                <a:pPr marL="0" lvl="0" indent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2100" kern="1200" dirty="0"/>
                  <a:t>Node Manager</a:t>
                </a:r>
              </a:p>
            </p:txBody>
          </p:sp>
        </p:grpSp>
        <p:pic>
          <p:nvPicPr>
            <p:cNvPr id="89" name="图形 88" descr="服务器">
              <a:extLst>
                <a:ext uri="{FF2B5EF4-FFF2-40B4-BE49-F238E27FC236}">
                  <a16:creationId xmlns:a16="http://schemas.microsoft.com/office/drawing/2014/main" xmlns="" id="{31FF680A-7EEE-4DEC-A4CE-2DF62590E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6804606" y="1755933"/>
              <a:ext cx="914400" cy="914400"/>
            </a:xfrm>
            <a:prstGeom prst="rect">
              <a:avLst/>
            </a:prstGeom>
          </p:spPr>
        </p:pic>
      </p:grpSp>
      <p:sp>
        <p:nvSpPr>
          <p:cNvPr id="87" name="矩形: 圆角 4">
            <a:extLst>
              <a:ext uri="{FF2B5EF4-FFF2-40B4-BE49-F238E27FC236}">
                <a16:creationId xmlns:a16="http://schemas.microsoft.com/office/drawing/2014/main" xmlns="" id="{22CDEAF6-D3F1-4C61-BCD8-10E8582D1CB1}"/>
              </a:ext>
            </a:extLst>
          </p:cNvPr>
          <p:cNvSpPr txBox="1"/>
          <p:nvPr/>
        </p:nvSpPr>
        <p:spPr>
          <a:xfrm>
            <a:off x="5559359" y="1791451"/>
            <a:ext cx="2142268" cy="4573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100" kern="1200" dirty="0"/>
              <a:t>Container</a:t>
            </a: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xmlns="" id="{A13C4B4A-E217-4756-B8E6-0D9325B0B26D}"/>
              </a:ext>
            </a:extLst>
          </p:cNvPr>
          <p:cNvGrpSpPr/>
          <p:nvPr/>
        </p:nvGrpSpPr>
        <p:grpSpPr>
          <a:xfrm>
            <a:off x="5521735" y="2566111"/>
            <a:ext cx="3201543" cy="1097634"/>
            <a:chOff x="4602793" y="1632027"/>
            <a:chExt cx="3201543" cy="1097634"/>
          </a:xfrm>
        </p:grpSpPr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xmlns="" id="{8235FE38-1693-44FB-B76F-444655EA1BE3}"/>
                </a:ext>
              </a:extLst>
            </p:cNvPr>
            <p:cNvGrpSpPr/>
            <p:nvPr/>
          </p:nvGrpSpPr>
          <p:grpSpPr>
            <a:xfrm>
              <a:off x="4602793" y="1632027"/>
              <a:ext cx="3201543" cy="1097634"/>
              <a:chOff x="4420972" y="1947541"/>
              <a:chExt cx="1728557" cy="1097634"/>
            </a:xfrm>
          </p:grpSpPr>
          <p:sp>
            <p:nvSpPr>
              <p:cNvPr id="97" name="矩形: 圆角 96">
                <a:extLst>
                  <a:ext uri="{FF2B5EF4-FFF2-40B4-BE49-F238E27FC236}">
                    <a16:creationId xmlns:a16="http://schemas.microsoft.com/office/drawing/2014/main" xmlns="" id="{E1C19C65-F9DB-454D-97F6-DCA3DC02121D}"/>
                  </a:ext>
                </a:extLst>
              </p:cNvPr>
              <p:cNvSpPr/>
              <p:nvPr/>
            </p:nvSpPr>
            <p:spPr>
              <a:xfrm>
                <a:off x="4420972" y="1947541"/>
                <a:ext cx="1728557" cy="109763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8" name="矩形: 圆角 4">
                <a:extLst>
                  <a:ext uri="{FF2B5EF4-FFF2-40B4-BE49-F238E27FC236}">
                    <a16:creationId xmlns:a16="http://schemas.microsoft.com/office/drawing/2014/main" xmlns="" id="{C1E1EDB3-101C-4E76-8C0E-CAE6E85F3554}"/>
                  </a:ext>
                </a:extLst>
              </p:cNvPr>
              <p:cNvSpPr txBox="1"/>
              <p:nvPr/>
            </p:nvSpPr>
            <p:spPr>
              <a:xfrm>
                <a:off x="4453121" y="2071307"/>
                <a:ext cx="1156640" cy="45734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10" tIns="80010" rIns="80010" bIns="80010" numCol="1" spcCol="1270" anchor="ctr" anchorCtr="0">
                <a:noAutofit/>
              </a:bodyPr>
              <a:lstStyle/>
              <a:p>
                <a:pPr marL="0" lvl="0" indent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2100" kern="1200" dirty="0"/>
                  <a:t>Node Manager</a:t>
                </a:r>
              </a:p>
            </p:txBody>
          </p:sp>
        </p:grpSp>
        <p:pic>
          <p:nvPicPr>
            <p:cNvPr id="96" name="图形 95" descr="服务器">
              <a:extLst>
                <a:ext uri="{FF2B5EF4-FFF2-40B4-BE49-F238E27FC236}">
                  <a16:creationId xmlns:a16="http://schemas.microsoft.com/office/drawing/2014/main" xmlns="" id="{8C46FAB6-031B-4D08-A053-2D9DDC099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6804606" y="1755933"/>
              <a:ext cx="914400" cy="914400"/>
            </a:xfrm>
            <a:prstGeom prst="rect">
              <a:avLst/>
            </a:prstGeom>
          </p:spPr>
        </p:pic>
      </p:grpSp>
      <p:sp>
        <p:nvSpPr>
          <p:cNvPr id="94" name="矩形: 圆角 4">
            <a:extLst>
              <a:ext uri="{FF2B5EF4-FFF2-40B4-BE49-F238E27FC236}">
                <a16:creationId xmlns:a16="http://schemas.microsoft.com/office/drawing/2014/main" xmlns="" id="{7A197E0C-7B9C-4C77-A908-4ABA0906ADEA}"/>
              </a:ext>
            </a:extLst>
          </p:cNvPr>
          <p:cNvSpPr txBox="1"/>
          <p:nvPr/>
        </p:nvSpPr>
        <p:spPr>
          <a:xfrm>
            <a:off x="5551508" y="3145096"/>
            <a:ext cx="2142268" cy="4573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100" kern="1200" dirty="0"/>
              <a:t>Container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xmlns="" id="{E30B2FB5-88D9-4270-BF41-C1C4F7619EEC}"/>
              </a:ext>
            </a:extLst>
          </p:cNvPr>
          <p:cNvCxnSpPr>
            <a:cxnSpLocks/>
            <a:stCxn id="56" idx="0"/>
            <a:endCxn id="90" idx="1"/>
          </p:cNvCxnSpPr>
          <p:nvPr/>
        </p:nvCxnSpPr>
        <p:spPr>
          <a:xfrm flipV="1">
            <a:off x="3604900" y="1761283"/>
            <a:ext cx="1924686" cy="21496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xmlns="" id="{BD5AE1DF-DE40-4C40-A16B-E37B98B3CC23}"/>
              </a:ext>
            </a:extLst>
          </p:cNvPr>
          <p:cNvCxnSpPr>
            <a:cxnSpLocks/>
            <a:endCxn id="97" idx="1"/>
          </p:cNvCxnSpPr>
          <p:nvPr/>
        </p:nvCxnSpPr>
        <p:spPr>
          <a:xfrm flipV="1">
            <a:off x="3633532" y="3114928"/>
            <a:ext cx="1888203" cy="77127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xmlns="" id="{EC158E5F-6D9D-4EF6-A568-D3312B04C5F8}"/>
              </a:ext>
            </a:extLst>
          </p:cNvPr>
          <p:cNvSpPr txBox="1"/>
          <p:nvPr/>
        </p:nvSpPr>
        <p:spPr>
          <a:xfrm>
            <a:off x="9578834" y="1566317"/>
            <a:ext cx="853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HDFS</a:t>
            </a:r>
            <a:endParaRPr lang="zh-CN" altLang="en-US" sz="2000" b="1" dirty="0"/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xmlns="" id="{A3D55846-FEE8-414D-AEC9-8CD2161D9664}"/>
              </a:ext>
            </a:extLst>
          </p:cNvPr>
          <p:cNvGrpSpPr/>
          <p:nvPr/>
        </p:nvGrpSpPr>
        <p:grpSpPr>
          <a:xfrm>
            <a:off x="5553179" y="5261309"/>
            <a:ext cx="3201543" cy="1097634"/>
            <a:chOff x="4602793" y="1632027"/>
            <a:chExt cx="3201543" cy="1097634"/>
          </a:xfrm>
        </p:grpSpPr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xmlns="" id="{F1C70146-1C3D-4E7F-B6A0-BF63C3EFAB5F}"/>
                </a:ext>
              </a:extLst>
            </p:cNvPr>
            <p:cNvGrpSpPr/>
            <p:nvPr/>
          </p:nvGrpSpPr>
          <p:grpSpPr>
            <a:xfrm>
              <a:off x="4602793" y="1632027"/>
              <a:ext cx="3201543" cy="1097634"/>
              <a:chOff x="4420972" y="1947541"/>
              <a:chExt cx="1728557" cy="1097634"/>
            </a:xfrm>
          </p:grpSpPr>
          <p:sp>
            <p:nvSpPr>
              <p:cNvPr id="111" name="矩形: 圆角 110">
                <a:extLst>
                  <a:ext uri="{FF2B5EF4-FFF2-40B4-BE49-F238E27FC236}">
                    <a16:creationId xmlns:a16="http://schemas.microsoft.com/office/drawing/2014/main" xmlns="" id="{97A39018-A3EA-49A0-946E-7C0C28CF27A8}"/>
                  </a:ext>
                </a:extLst>
              </p:cNvPr>
              <p:cNvSpPr/>
              <p:nvPr/>
            </p:nvSpPr>
            <p:spPr>
              <a:xfrm>
                <a:off x="4420972" y="1947541"/>
                <a:ext cx="1728557" cy="109763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2" name="矩形: 圆角 4">
                <a:extLst>
                  <a:ext uri="{FF2B5EF4-FFF2-40B4-BE49-F238E27FC236}">
                    <a16:creationId xmlns:a16="http://schemas.microsoft.com/office/drawing/2014/main" xmlns="" id="{1A128D49-DDB7-4A56-BC08-9AC6664E0A9E}"/>
                  </a:ext>
                </a:extLst>
              </p:cNvPr>
              <p:cNvSpPr txBox="1"/>
              <p:nvPr/>
            </p:nvSpPr>
            <p:spPr>
              <a:xfrm>
                <a:off x="4450550" y="2267688"/>
                <a:ext cx="1156640" cy="45734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10" tIns="80010" rIns="80010" bIns="80010" numCol="1" spcCol="1270" anchor="ctr" anchorCtr="0">
                <a:noAutofit/>
              </a:bodyPr>
              <a:lstStyle/>
              <a:p>
                <a:pPr marL="0" lvl="0" indent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2100" kern="1200" dirty="0"/>
                  <a:t>Node Manager</a:t>
                </a:r>
              </a:p>
            </p:txBody>
          </p:sp>
        </p:grpSp>
        <p:pic>
          <p:nvPicPr>
            <p:cNvPr id="110" name="图形 109" descr="服务器">
              <a:extLst>
                <a:ext uri="{FF2B5EF4-FFF2-40B4-BE49-F238E27FC236}">
                  <a16:creationId xmlns:a16="http://schemas.microsoft.com/office/drawing/2014/main" xmlns="" id="{4D941DF7-AF79-4F8A-AF39-BF1F84064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6804606" y="1755933"/>
              <a:ext cx="914400" cy="914400"/>
            </a:xfrm>
            <a:prstGeom prst="rect">
              <a:avLst/>
            </a:prstGeom>
          </p:spPr>
        </p:pic>
      </p:grp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xmlns="" id="{1D9926E1-56B3-4B0D-B746-207AD46980D9}"/>
              </a:ext>
            </a:extLst>
          </p:cNvPr>
          <p:cNvCxnSpPr>
            <a:cxnSpLocks/>
            <a:stCxn id="36" idx="1"/>
            <a:endCxn id="90" idx="3"/>
          </p:cNvCxnSpPr>
          <p:nvPr/>
        </p:nvCxnSpPr>
        <p:spPr>
          <a:xfrm flipH="1" flipV="1">
            <a:off x="8731129" y="1761283"/>
            <a:ext cx="790188" cy="62244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xmlns="" id="{9A14440B-B033-484C-BF99-DAC8059256DF}"/>
              </a:ext>
            </a:extLst>
          </p:cNvPr>
          <p:cNvCxnSpPr>
            <a:cxnSpLocks/>
            <a:stCxn id="36" idx="1"/>
            <a:endCxn id="97" idx="3"/>
          </p:cNvCxnSpPr>
          <p:nvPr/>
        </p:nvCxnSpPr>
        <p:spPr>
          <a:xfrm flipH="1">
            <a:off x="8723278" y="2383724"/>
            <a:ext cx="798039" cy="73120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xmlns="" id="{EDA2D91A-F7E4-41E8-87A4-EB0A64B37F03}"/>
              </a:ext>
            </a:extLst>
          </p:cNvPr>
          <p:cNvCxnSpPr>
            <a:cxnSpLocks/>
            <a:stCxn id="67" idx="0"/>
            <a:endCxn id="87" idx="2"/>
          </p:cNvCxnSpPr>
          <p:nvPr/>
        </p:nvCxnSpPr>
        <p:spPr>
          <a:xfrm flipH="1" flipV="1">
            <a:off x="6630493" y="2248791"/>
            <a:ext cx="1579411" cy="17888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xmlns="" id="{EACA7733-C0FC-42B0-B552-DAC28C83D3EF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6614792" y="3604418"/>
            <a:ext cx="1595112" cy="4331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01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87" grpId="0"/>
      <p:bldP spid="9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xmlns="" id="{A034DC13-4CA6-4DDF-96D6-2C1F3CD508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AB83855D-F0F4-42E8-9047-A13022476C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4" name="Freeform 44">
              <a:extLst>
                <a:ext uri="{FF2B5EF4-FFF2-40B4-BE49-F238E27FC236}">
                  <a16:creationId xmlns:a16="http://schemas.microsoft.com/office/drawing/2014/main" xmlns="" id="{0414264F-D724-4E21-BE52-4728290DE8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xmlns="" id="{46C077DA-0626-4B9E-9211-446361F614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6">
              <a:extLst>
                <a:ext uri="{FF2B5EF4-FFF2-40B4-BE49-F238E27FC236}">
                  <a16:creationId xmlns:a16="http://schemas.microsoft.com/office/drawing/2014/main" xmlns="" id="{DD1DA1AE-C234-4948-AA7F-F7EBB9FE73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xmlns="" id="{23A78588-E013-48A0-A140-E6C9A4F387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76C9A9D1-F5E1-4455-80F2-5E0DF42568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0EFBE3-C064-4C64-B183-A7A3D7B0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YARN’s Real-World Performance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30E16E5A-95F6-4CBC-B3BD-AF9E3CF18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543175"/>
            <a:ext cx="3385635" cy="3363846"/>
          </a:xfrm>
        </p:spPr>
        <p:txBody>
          <a:bodyPr anchor="ctr">
            <a:normAutofit/>
          </a:bodyPr>
          <a:lstStyle/>
          <a:p>
            <a:r>
              <a:rPr lang="en-US" altLang="zh-CN" sz="2000" dirty="0"/>
              <a:t>Hadoop held both the Daytona and Indy </a:t>
            </a:r>
            <a:r>
              <a:rPr lang="en-US" altLang="zh-CN" sz="2000" dirty="0" err="1"/>
              <a:t>GraySort</a:t>
            </a:r>
            <a:r>
              <a:rPr lang="en-US" altLang="zh-CN" sz="2000" dirty="0"/>
              <a:t> benchmark records in 2013.</a:t>
            </a:r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The current record is held by Tencent Sort.</a:t>
            </a:r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B02FEB34-A932-48A3-AB99-BBF19A12D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639" y="2895674"/>
            <a:ext cx="2650372" cy="81498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F94CD08D-F9DB-4B54-AB83-D15C04BE8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978" y="4537165"/>
            <a:ext cx="2657430" cy="11039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0DC6FBE7-423E-484C-BE29-FFEB9ECC8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978" y="2909607"/>
            <a:ext cx="2674069" cy="82433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89F40A23-E195-433E-8DE9-C324A891F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6639" y="4537165"/>
            <a:ext cx="2661014" cy="110544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BECDA99C-F47F-4B79-BBF6-118F9A2241E7}"/>
              </a:ext>
            </a:extLst>
          </p:cNvPr>
          <p:cNvSpPr txBox="1"/>
          <p:nvPr/>
        </p:nvSpPr>
        <p:spPr>
          <a:xfrm>
            <a:off x="5172868" y="2509141"/>
            <a:ext cx="434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Daytona </a:t>
            </a:r>
            <a:r>
              <a:rPr lang="en-US" altLang="zh-CN" dirty="0" err="1"/>
              <a:t>GraySort</a:t>
            </a:r>
            <a:r>
              <a:rPr lang="en-US" altLang="zh-CN" dirty="0"/>
              <a:t>                 Indy </a:t>
            </a:r>
            <a:r>
              <a:rPr lang="en-US" altLang="zh-CN" dirty="0" err="1"/>
              <a:t>GraySort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3AAFF66-00F6-4428-83C8-A5002443E47B}"/>
              </a:ext>
            </a:extLst>
          </p:cNvPr>
          <p:cNvSpPr txBox="1"/>
          <p:nvPr/>
        </p:nvSpPr>
        <p:spPr>
          <a:xfrm>
            <a:off x="1119322" y="6273024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Source: </a:t>
            </a:r>
            <a:r>
              <a:rPr lang="en-US" altLang="zh-CN" dirty="0">
                <a:latin typeface="Segoe UI Light" panose="020B0502040204020203" pitchFamily="34" charset="0"/>
                <a:cs typeface="Segoe UI Light" panose="020B0502040204020203" pitchFamily="34" charset="0"/>
              </a:rPr>
              <a:t>sortbenchmark.org</a:t>
            </a:r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197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217BE31F-A129-45DD-8071-A63EC47D94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CA163AC-F477-454A-9FB4-81324C004B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609D7097-03A6-4239-A2E0-784E82C236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813887E5-2F5F-4C9D-92F5-F80D937A8D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57A4F98D-BAD2-4F7F-93D3-FD86C479A9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FBA2120E-6E1E-4A2B-9CD8-94C39AD806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264DA4AC-C3A7-46CE-96BA-018B8FCFEF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A73A5202-BD67-46B2-9FAB-C1B28AB424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01E70EE5-EE26-44BD-A18E-777A1A3D52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504A980C-59CB-46F2-A571-87612CDD22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B353B73E-7D3C-4184-87FD-295B6B3412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EF8F173-9834-4DD9-B995-3F8DAAAE7B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A9567B5-6E50-4B28-8AC5-CDC159A897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xmlns="" id="{F98F9214-A978-485D-814B-5FE3EC570B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80A8AB3C-056D-4907-ACF6-ABD5BA9052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CF51BEC3-1414-4B86-B1E1-0051FF1819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F69D94F0-358D-4931-B5CA-5A223180DE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5CFB12DB-F2CC-466C-828B-009EA7B57B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xmlns="" id="{43D8F6E9-0540-4297-A310-D7C9FA65A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077E47D8-A4D7-46C2-9EF0-AF1C777C28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F1D21ED2-F5A9-4411-934F-B972429F4C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E2EDE38A-AE13-4408-9B8B-EE6F62C910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3630CEB6-A7D8-45A1-AC44-147C2AF130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83118EC2-A2C7-4CDB-887C-21E0B0C437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E7D642C1-20ED-4515-B19F-47B6CC8341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xmlns="" id="{0E5C6FE8-B8C9-4163-830B-3F8E408EA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E3A09EDA-AF27-4D31-8A57-4407E05749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85E2F70-ED7E-4DA8-A1B1-B9B394CF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</a:rPr>
              <a:t>MapReduce Benchmarks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FD05F54-2747-456B-9A09-9944F4D07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002" y="3224852"/>
            <a:ext cx="6281873" cy="3256910"/>
          </a:xfrm>
        </p:spPr>
        <p:txBody>
          <a:bodyPr anchor="ctr">
            <a:normAutofit/>
          </a:bodyPr>
          <a:lstStyle/>
          <a:p>
            <a:r>
              <a:rPr lang="en-US" altLang="zh-CN" sz="2000" dirty="0"/>
              <a:t>This benchmark compares the YARN performance in Hadoop 2.1.0 to the standard Hadoop-1 release 1.2.1</a:t>
            </a:r>
          </a:p>
          <a:p>
            <a:r>
              <a:rPr lang="en-US" altLang="zh-CN" sz="2000" dirty="0"/>
              <a:t>The Sort and Shuffle performs better on YARN</a:t>
            </a:r>
          </a:p>
          <a:p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Scan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Read / Write DFSIO performs worse</a:t>
            </a:r>
          </a:p>
          <a:p>
            <a:r>
              <a:rPr lang="en-US" altLang="zh-CN" sz="2000" dirty="0"/>
              <a:t>Why?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DFC0A29-F92F-4DFC-AAD1-8C341C6A8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543" y="307807"/>
            <a:ext cx="6017167" cy="35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51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427D15F9-FBA9-45B6-A1EE-7E26109074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49D845D-9A57-49AC-9523-BB0D6DA6FE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xmlns="" id="{3348EFE1-9D21-4DC0-8EC9-C887670613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xmlns="" id="{D9CD0CF4-76F6-470E-A8EF-DD74FC196C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xmlns="" id="{71645EB6-7E0C-491E-9A5B-C25E80A64A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xmlns="" id="{D20E5CAC-62A4-48E1-9F9F-1F8176683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053A11D2-F06B-447E-96A7-27A21A8FA6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393727-53FE-418F-B1F3-AF7299D3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>
                <a:solidFill>
                  <a:srgbClr val="FFFFFF"/>
                </a:solidFill>
              </a:rPr>
              <a:t>Benefits of Preemption</a:t>
            </a:r>
            <a:endParaRPr lang="zh-CN" altLang="en-US" sz="4000">
              <a:solidFill>
                <a:srgbClr val="FFFFFF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5F5CC42A-3EF9-4548-B35D-BE2BE765F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24902" y="2669172"/>
            <a:ext cx="3209779" cy="3209779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4FEDBC5-1C31-4F03-A2B6-F6665107B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569" y="2494450"/>
            <a:ext cx="5471529" cy="3563159"/>
          </a:xfrm>
        </p:spPr>
        <p:txBody>
          <a:bodyPr>
            <a:normAutofit/>
          </a:bodyPr>
          <a:lstStyle/>
          <a:p>
            <a:r>
              <a:rPr lang="en-US" altLang="zh-CN" sz="1900"/>
              <a:t>Consider a cluster running CapacitiyScheduler, with two queues:</a:t>
            </a:r>
          </a:p>
          <a:p>
            <a:pPr lvl="1"/>
            <a:r>
              <a:rPr lang="en-US" altLang="zh-CN" sz="1900"/>
              <a:t>Queue A: 80% of total capacity</a:t>
            </a:r>
          </a:p>
          <a:p>
            <a:pPr lvl="1"/>
            <a:r>
              <a:rPr lang="en-US" altLang="zh-CN" sz="1900"/>
              <a:t>Queue B: 20% of total capacity</a:t>
            </a:r>
          </a:p>
          <a:p>
            <a:r>
              <a:rPr lang="en-US" altLang="zh-CN" sz="1900"/>
              <a:t>Submit one MapReduce jobs to each queue</a:t>
            </a:r>
          </a:p>
          <a:p>
            <a:r>
              <a:rPr lang="en-US" altLang="zh-CN" sz="1900"/>
              <a:t>What will happen if:</a:t>
            </a:r>
          </a:p>
          <a:p>
            <a:pPr lvl="1"/>
            <a:r>
              <a:rPr lang="en-US" altLang="zh-CN" sz="1900"/>
              <a:t>Fixed capacity for each queue</a:t>
            </a:r>
          </a:p>
          <a:p>
            <a:pPr lvl="1"/>
            <a:r>
              <a:rPr lang="en-US" altLang="zh-CN" sz="1900"/>
              <a:t>Queues may take 100% of capacity, no preemption</a:t>
            </a:r>
          </a:p>
          <a:p>
            <a:pPr lvl="1"/>
            <a:r>
              <a:rPr lang="en-US" altLang="zh-CN" sz="1900"/>
              <a:t>Queues may take 100% of capacity, preemption</a:t>
            </a:r>
          </a:p>
          <a:p>
            <a:endParaRPr lang="zh-CN" altLang="en-US" sz="1900"/>
          </a:p>
        </p:txBody>
      </p:sp>
    </p:spTree>
    <p:extLst>
      <p:ext uri="{BB962C8B-B14F-4D97-AF65-F5344CB8AC3E}">
        <p14:creationId xmlns:p14="http://schemas.microsoft.com/office/powerpoint/2010/main" val="1048190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79765C-2A89-4CD6-BF39-95F7382A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Preemption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1BCAF3D-08ED-4F96-9CEE-9C66406A4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2576" cy="4351338"/>
          </a:xfrm>
        </p:spPr>
        <p:txBody>
          <a:bodyPr/>
          <a:lstStyle/>
          <a:p>
            <a:r>
              <a:rPr lang="en-US" altLang="zh-CN" dirty="0"/>
              <a:t>Each of the graphs shows the result of the scheduling policies</a:t>
            </a:r>
          </a:p>
          <a:p>
            <a:r>
              <a:rPr lang="en-US" altLang="zh-CN" dirty="0"/>
              <a:t>Work-preserving preemption allows the scheduler to overcommit resources without worrying about starvation</a:t>
            </a:r>
          </a:p>
          <a:p>
            <a:r>
              <a:rPr lang="en-US" altLang="zh-CN" dirty="0"/>
              <a:t>Fixed capacity wastes resources</a:t>
            </a:r>
          </a:p>
          <a:p>
            <a:r>
              <a:rPr lang="en-US" altLang="zh-CN" dirty="0"/>
              <a:t>No preemption cause capacity rebalancing take a long time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3E99C32-F796-4034-A552-D2913E479C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80"/>
          <a:stretch/>
        </p:blipFill>
        <p:spPr>
          <a:xfrm>
            <a:off x="7697168" y="1825626"/>
            <a:ext cx="3656632" cy="4008436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xmlns="" id="{81B021BC-B290-4E97-9833-5FBD423F9ABA}"/>
              </a:ext>
            </a:extLst>
          </p:cNvPr>
          <p:cNvCxnSpPr>
            <a:cxnSpLocks/>
          </p:cNvCxnSpPr>
          <p:nvPr/>
        </p:nvCxnSpPr>
        <p:spPr>
          <a:xfrm>
            <a:off x="8041342" y="1470212"/>
            <a:ext cx="0" cy="35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4B3BCB3-AFB9-4074-ADA8-0A8777F2FE7C}"/>
              </a:ext>
            </a:extLst>
          </p:cNvPr>
          <p:cNvSpPr txBox="1"/>
          <p:nvPr/>
        </p:nvSpPr>
        <p:spPr>
          <a:xfrm>
            <a:off x="7301396" y="110088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Submit Job B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BD1D1260-DEDB-4418-875C-0C930A8CA622}"/>
              </a:ext>
            </a:extLst>
          </p:cNvPr>
          <p:cNvCxnSpPr>
            <a:cxnSpLocks/>
          </p:cNvCxnSpPr>
          <p:nvPr/>
        </p:nvCxnSpPr>
        <p:spPr>
          <a:xfrm>
            <a:off x="8265459" y="1470212"/>
            <a:ext cx="0" cy="35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B38BECBC-0D70-4CED-BFAA-88A764021E25}"/>
              </a:ext>
            </a:extLst>
          </p:cNvPr>
          <p:cNvSpPr txBox="1"/>
          <p:nvPr/>
        </p:nvSpPr>
        <p:spPr>
          <a:xfrm>
            <a:off x="8107565" y="731547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Submit Job A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EB9B5AAF-CAFF-43D7-B620-D86CF0A70906}"/>
              </a:ext>
            </a:extLst>
          </p:cNvPr>
          <p:cNvCxnSpPr/>
          <p:nvPr/>
        </p:nvCxnSpPr>
        <p:spPr>
          <a:xfrm>
            <a:off x="8265459" y="1470212"/>
            <a:ext cx="591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CA9DC69B-5206-4E4E-B45F-ED3B8907A9DF}"/>
              </a:ext>
            </a:extLst>
          </p:cNvPr>
          <p:cNvCxnSpPr/>
          <p:nvPr/>
        </p:nvCxnSpPr>
        <p:spPr>
          <a:xfrm flipV="1">
            <a:off x="8857129" y="1100880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3E8FAECD-A7C3-46DA-BA37-4A15E486EB28}"/>
              </a:ext>
            </a:extLst>
          </p:cNvPr>
          <p:cNvCxnSpPr>
            <a:cxnSpLocks/>
          </p:cNvCxnSpPr>
          <p:nvPr/>
        </p:nvCxnSpPr>
        <p:spPr>
          <a:xfrm>
            <a:off x="10793507" y="2651557"/>
            <a:ext cx="0" cy="21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F1762568-5F7F-4E2E-B9B4-D89C2CC3540C}"/>
              </a:ext>
            </a:extLst>
          </p:cNvPr>
          <p:cNvSpPr txBox="1"/>
          <p:nvPr/>
        </p:nvSpPr>
        <p:spPr>
          <a:xfrm>
            <a:off x="11229975" y="246689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Finish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8D9A69AF-9E56-41CF-A636-C53EAE5E599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0793507" y="2651557"/>
            <a:ext cx="436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xmlns="" id="{339DEB7F-3A7B-4A48-BB39-3627B21CBE7F}"/>
              </a:ext>
            </a:extLst>
          </p:cNvPr>
          <p:cNvCxnSpPr>
            <a:cxnSpLocks/>
          </p:cNvCxnSpPr>
          <p:nvPr/>
        </p:nvCxnSpPr>
        <p:spPr>
          <a:xfrm>
            <a:off x="9639898" y="5243314"/>
            <a:ext cx="0" cy="21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C16C1BBA-218B-4801-A75C-534A7BEDFB3F}"/>
              </a:ext>
            </a:extLst>
          </p:cNvPr>
          <p:cNvSpPr txBox="1"/>
          <p:nvPr/>
        </p:nvSpPr>
        <p:spPr>
          <a:xfrm>
            <a:off x="11233055" y="5058648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Finish</a:t>
            </a:r>
            <a:endParaRPr lang="zh-CN" altLang="en-US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F1AD7069-4FA6-42D7-91AC-EC1126E710D8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639898" y="5243314"/>
            <a:ext cx="1593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25A737C2-7DFA-48BD-B5AA-A3DE65BA0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90905"/>
            <a:ext cx="514286" cy="476190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DB08ACCA-0EFD-446A-800C-9A11095B8F58}"/>
              </a:ext>
            </a:extLst>
          </p:cNvPr>
          <p:cNvSpPr/>
          <p:nvPr/>
        </p:nvSpPr>
        <p:spPr>
          <a:xfrm>
            <a:off x="10360433" y="5822157"/>
            <a:ext cx="5238" cy="202402"/>
          </a:xfrm>
          <a:custGeom>
            <a:avLst/>
            <a:gdLst>
              <a:gd name="connsiteX0" fmla="*/ 0 w 45719"/>
              <a:gd name="connsiteY0" fmla="*/ 0 h 197639"/>
              <a:gd name="connsiteX1" fmla="*/ 45719 w 45719"/>
              <a:gd name="connsiteY1" fmla="*/ 0 h 197639"/>
              <a:gd name="connsiteX2" fmla="*/ 45719 w 45719"/>
              <a:gd name="connsiteY2" fmla="*/ 197639 h 197639"/>
              <a:gd name="connsiteX3" fmla="*/ 0 w 45719"/>
              <a:gd name="connsiteY3" fmla="*/ 197639 h 197639"/>
              <a:gd name="connsiteX4" fmla="*/ 0 w 45719"/>
              <a:gd name="connsiteY4" fmla="*/ 0 h 197639"/>
              <a:gd name="connsiteX0" fmla="*/ 0 w 45719"/>
              <a:gd name="connsiteY0" fmla="*/ 2381 h 200020"/>
              <a:gd name="connsiteX1" fmla="*/ 17144 w 45719"/>
              <a:gd name="connsiteY1" fmla="*/ 0 h 200020"/>
              <a:gd name="connsiteX2" fmla="*/ 45719 w 45719"/>
              <a:gd name="connsiteY2" fmla="*/ 200020 h 200020"/>
              <a:gd name="connsiteX3" fmla="*/ 0 w 45719"/>
              <a:gd name="connsiteY3" fmla="*/ 200020 h 200020"/>
              <a:gd name="connsiteX4" fmla="*/ 0 w 45719"/>
              <a:gd name="connsiteY4" fmla="*/ 2381 h 200020"/>
              <a:gd name="connsiteX0" fmla="*/ 0 w 17144"/>
              <a:gd name="connsiteY0" fmla="*/ 2381 h 202402"/>
              <a:gd name="connsiteX1" fmla="*/ 17144 w 17144"/>
              <a:gd name="connsiteY1" fmla="*/ 0 h 202402"/>
              <a:gd name="connsiteX2" fmla="*/ 5238 w 17144"/>
              <a:gd name="connsiteY2" fmla="*/ 202402 h 202402"/>
              <a:gd name="connsiteX3" fmla="*/ 0 w 17144"/>
              <a:gd name="connsiteY3" fmla="*/ 200020 h 202402"/>
              <a:gd name="connsiteX4" fmla="*/ 0 w 17144"/>
              <a:gd name="connsiteY4" fmla="*/ 2381 h 202402"/>
              <a:gd name="connsiteX0" fmla="*/ 0 w 5238"/>
              <a:gd name="connsiteY0" fmla="*/ 2381 h 202402"/>
              <a:gd name="connsiteX1" fmla="*/ 2857 w 5238"/>
              <a:gd name="connsiteY1" fmla="*/ 0 h 202402"/>
              <a:gd name="connsiteX2" fmla="*/ 5238 w 5238"/>
              <a:gd name="connsiteY2" fmla="*/ 202402 h 202402"/>
              <a:gd name="connsiteX3" fmla="*/ 0 w 5238"/>
              <a:gd name="connsiteY3" fmla="*/ 200020 h 202402"/>
              <a:gd name="connsiteX4" fmla="*/ 0 w 5238"/>
              <a:gd name="connsiteY4" fmla="*/ 2381 h 202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8" h="202402">
                <a:moveTo>
                  <a:pt x="0" y="2381"/>
                </a:moveTo>
                <a:lnTo>
                  <a:pt x="2857" y="0"/>
                </a:lnTo>
                <a:cubicBezTo>
                  <a:pt x="3651" y="67467"/>
                  <a:pt x="4444" y="134935"/>
                  <a:pt x="5238" y="202402"/>
                </a:cubicBezTo>
                <a:lnTo>
                  <a:pt x="0" y="200020"/>
                </a:lnTo>
                <a:lnTo>
                  <a:pt x="0" y="23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7">
            <a:extLst>
              <a:ext uri="{FF2B5EF4-FFF2-40B4-BE49-F238E27FC236}">
                <a16:creationId xmlns:a16="http://schemas.microsoft.com/office/drawing/2014/main" xmlns="" id="{3F1F7D42-E2DD-4773-B1F6-A739F2B1F9DD}"/>
              </a:ext>
            </a:extLst>
          </p:cNvPr>
          <p:cNvSpPr/>
          <p:nvPr/>
        </p:nvSpPr>
        <p:spPr>
          <a:xfrm>
            <a:off x="10353285" y="5834062"/>
            <a:ext cx="5238" cy="202402"/>
          </a:xfrm>
          <a:custGeom>
            <a:avLst/>
            <a:gdLst>
              <a:gd name="connsiteX0" fmla="*/ 0 w 45719"/>
              <a:gd name="connsiteY0" fmla="*/ 0 h 197639"/>
              <a:gd name="connsiteX1" fmla="*/ 45719 w 45719"/>
              <a:gd name="connsiteY1" fmla="*/ 0 h 197639"/>
              <a:gd name="connsiteX2" fmla="*/ 45719 w 45719"/>
              <a:gd name="connsiteY2" fmla="*/ 197639 h 197639"/>
              <a:gd name="connsiteX3" fmla="*/ 0 w 45719"/>
              <a:gd name="connsiteY3" fmla="*/ 197639 h 197639"/>
              <a:gd name="connsiteX4" fmla="*/ 0 w 45719"/>
              <a:gd name="connsiteY4" fmla="*/ 0 h 197639"/>
              <a:gd name="connsiteX0" fmla="*/ 0 w 45719"/>
              <a:gd name="connsiteY0" fmla="*/ 2381 h 200020"/>
              <a:gd name="connsiteX1" fmla="*/ 17144 w 45719"/>
              <a:gd name="connsiteY1" fmla="*/ 0 h 200020"/>
              <a:gd name="connsiteX2" fmla="*/ 45719 w 45719"/>
              <a:gd name="connsiteY2" fmla="*/ 200020 h 200020"/>
              <a:gd name="connsiteX3" fmla="*/ 0 w 45719"/>
              <a:gd name="connsiteY3" fmla="*/ 200020 h 200020"/>
              <a:gd name="connsiteX4" fmla="*/ 0 w 45719"/>
              <a:gd name="connsiteY4" fmla="*/ 2381 h 200020"/>
              <a:gd name="connsiteX0" fmla="*/ 0 w 17144"/>
              <a:gd name="connsiteY0" fmla="*/ 2381 h 202402"/>
              <a:gd name="connsiteX1" fmla="*/ 17144 w 17144"/>
              <a:gd name="connsiteY1" fmla="*/ 0 h 202402"/>
              <a:gd name="connsiteX2" fmla="*/ 5238 w 17144"/>
              <a:gd name="connsiteY2" fmla="*/ 202402 h 202402"/>
              <a:gd name="connsiteX3" fmla="*/ 0 w 17144"/>
              <a:gd name="connsiteY3" fmla="*/ 200020 h 202402"/>
              <a:gd name="connsiteX4" fmla="*/ 0 w 17144"/>
              <a:gd name="connsiteY4" fmla="*/ 2381 h 202402"/>
              <a:gd name="connsiteX0" fmla="*/ 0 w 5238"/>
              <a:gd name="connsiteY0" fmla="*/ 2381 h 202402"/>
              <a:gd name="connsiteX1" fmla="*/ 2857 w 5238"/>
              <a:gd name="connsiteY1" fmla="*/ 0 h 202402"/>
              <a:gd name="connsiteX2" fmla="*/ 5238 w 5238"/>
              <a:gd name="connsiteY2" fmla="*/ 202402 h 202402"/>
              <a:gd name="connsiteX3" fmla="*/ 0 w 5238"/>
              <a:gd name="connsiteY3" fmla="*/ 200020 h 202402"/>
              <a:gd name="connsiteX4" fmla="*/ 0 w 5238"/>
              <a:gd name="connsiteY4" fmla="*/ 2381 h 202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8" h="202402">
                <a:moveTo>
                  <a:pt x="0" y="2381"/>
                </a:moveTo>
                <a:lnTo>
                  <a:pt x="2857" y="0"/>
                </a:lnTo>
                <a:cubicBezTo>
                  <a:pt x="3651" y="67467"/>
                  <a:pt x="4444" y="134935"/>
                  <a:pt x="5238" y="202402"/>
                </a:cubicBezTo>
                <a:lnTo>
                  <a:pt x="0" y="200020"/>
                </a:lnTo>
                <a:lnTo>
                  <a:pt x="0" y="23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7">
            <a:extLst>
              <a:ext uri="{FF2B5EF4-FFF2-40B4-BE49-F238E27FC236}">
                <a16:creationId xmlns:a16="http://schemas.microsoft.com/office/drawing/2014/main" xmlns="" id="{D7D0D625-CC8E-4B7A-8CB4-B6A3833B922F}"/>
              </a:ext>
            </a:extLst>
          </p:cNvPr>
          <p:cNvSpPr/>
          <p:nvPr/>
        </p:nvSpPr>
        <p:spPr>
          <a:xfrm>
            <a:off x="10358052" y="5829302"/>
            <a:ext cx="5238" cy="202402"/>
          </a:xfrm>
          <a:custGeom>
            <a:avLst/>
            <a:gdLst>
              <a:gd name="connsiteX0" fmla="*/ 0 w 45719"/>
              <a:gd name="connsiteY0" fmla="*/ 0 h 197639"/>
              <a:gd name="connsiteX1" fmla="*/ 45719 w 45719"/>
              <a:gd name="connsiteY1" fmla="*/ 0 h 197639"/>
              <a:gd name="connsiteX2" fmla="*/ 45719 w 45719"/>
              <a:gd name="connsiteY2" fmla="*/ 197639 h 197639"/>
              <a:gd name="connsiteX3" fmla="*/ 0 w 45719"/>
              <a:gd name="connsiteY3" fmla="*/ 197639 h 197639"/>
              <a:gd name="connsiteX4" fmla="*/ 0 w 45719"/>
              <a:gd name="connsiteY4" fmla="*/ 0 h 197639"/>
              <a:gd name="connsiteX0" fmla="*/ 0 w 45719"/>
              <a:gd name="connsiteY0" fmla="*/ 2381 h 200020"/>
              <a:gd name="connsiteX1" fmla="*/ 17144 w 45719"/>
              <a:gd name="connsiteY1" fmla="*/ 0 h 200020"/>
              <a:gd name="connsiteX2" fmla="*/ 45719 w 45719"/>
              <a:gd name="connsiteY2" fmla="*/ 200020 h 200020"/>
              <a:gd name="connsiteX3" fmla="*/ 0 w 45719"/>
              <a:gd name="connsiteY3" fmla="*/ 200020 h 200020"/>
              <a:gd name="connsiteX4" fmla="*/ 0 w 45719"/>
              <a:gd name="connsiteY4" fmla="*/ 2381 h 200020"/>
              <a:gd name="connsiteX0" fmla="*/ 0 w 17144"/>
              <a:gd name="connsiteY0" fmla="*/ 2381 h 202402"/>
              <a:gd name="connsiteX1" fmla="*/ 17144 w 17144"/>
              <a:gd name="connsiteY1" fmla="*/ 0 h 202402"/>
              <a:gd name="connsiteX2" fmla="*/ 5238 w 17144"/>
              <a:gd name="connsiteY2" fmla="*/ 202402 h 202402"/>
              <a:gd name="connsiteX3" fmla="*/ 0 w 17144"/>
              <a:gd name="connsiteY3" fmla="*/ 200020 h 202402"/>
              <a:gd name="connsiteX4" fmla="*/ 0 w 17144"/>
              <a:gd name="connsiteY4" fmla="*/ 2381 h 202402"/>
              <a:gd name="connsiteX0" fmla="*/ 0 w 5238"/>
              <a:gd name="connsiteY0" fmla="*/ 2381 h 202402"/>
              <a:gd name="connsiteX1" fmla="*/ 2857 w 5238"/>
              <a:gd name="connsiteY1" fmla="*/ 0 h 202402"/>
              <a:gd name="connsiteX2" fmla="*/ 5238 w 5238"/>
              <a:gd name="connsiteY2" fmla="*/ 202402 h 202402"/>
              <a:gd name="connsiteX3" fmla="*/ 0 w 5238"/>
              <a:gd name="connsiteY3" fmla="*/ 200020 h 202402"/>
              <a:gd name="connsiteX4" fmla="*/ 0 w 5238"/>
              <a:gd name="connsiteY4" fmla="*/ 2381 h 202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8" h="202402">
                <a:moveTo>
                  <a:pt x="0" y="2381"/>
                </a:moveTo>
                <a:lnTo>
                  <a:pt x="2857" y="0"/>
                </a:lnTo>
                <a:cubicBezTo>
                  <a:pt x="3651" y="67467"/>
                  <a:pt x="4444" y="134935"/>
                  <a:pt x="5238" y="202402"/>
                </a:cubicBezTo>
                <a:lnTo>
                  <a:pt x="0" y="200020"/>
                </a:lnTo>
                <a:lnTo>
                  <a:pt x="0" y="23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37">
            <a:extLst>
              <a:ext uri="{FF2B5EF4-FFF2-40B4-BE49-F238E27FC236}">
                <a16:creationId xmlns:a16="http://schemas.microsoft.com/office/drawing/2014/main" xmlns="" id="{B0255393-C922-4AC4-89CB-87C156F2469E}"/>
              </a:ext>
            </a:extLst>
          </p:cNvPr>
          <p:cNvSpPr/>
          <p:nvPr/>
        </p:nvSpPr>
        <p:spPr>
          <a:xfrm>
            <a:off x="10355669" y="5819776"/>
            <a:ext cx="5238" cy="202402"/>
          </a:xfrm>
          <a:custGeom>
            <a:avLst/>
            <a:gdLst>
              <a:gd name="connsiteX0" fmla="*/ 0 w 45719"/>
              <a:gd name="connsiteY0" fmla="*/ 0 h 197639"/>
              <a:gd name="connsiteX1" fmla="*/ 45719 w 45719"/>
              <a:gd name="connsiteY1" fmla="*/ 0 h 197639"/>
              <a:gd name="connsiteX2" fmla="*/ 45719 w 45719"/>
              <a:gd name="connsiteY2" fmla="*/ 197639 h 197639"/>
              <a:gd name="connsiteX3" fmla="*/ 0 w 45719"/>
              <a:gd name="connsiteY3" fmla="*/ 197639 h 197639"/>
              <a:gd name="connsiteX4" fmla="*/ 0 w 45719"/>
              <a:gd name="connsiteY4" fmla="*/ 0 h 197639"/>
              <a:gd name="connsiteX0" fmla="*/ 0 w 45719"/>
              <a:gd name="connsiteY0" fmla="*/ 2381 h 200020"/>
              <a:gd name="connsiteX1" fmla="*/ 17144 w 45719"/>
              <a:gd name="connsiteY1" fmla="*/ 0 h 200020"/>
              <a:gd name="connsiteX2" fmla="*/ 45719 w 45719"/>
              <a:gd name="connsiteY2" fmla="*/ 200020 h 200020"/>
              <a:gd name="connsiteX3" fmla="*/ 0 w 45719"/>
              <a:gd name="connsiteY3" fmla="*/ 200020 h 200020"/>
              <a:gd name="connsiteX4" fmla="*/ 0 w 45719"/>
              <a:gd name="connsiteY4" fmla="*/ 2381 h 200020"/>
              <a:gd name="connsiteX0" fmla="*/ 0 w 17144"/>
              <a:gd name="connsiteY0" fmla="*/ 2381 h 202402"/>
              <a:gd name="connsiteX1" fmla="*/ 17144 w 17144"/>
              <a:gd name="connsiteY1" fmla="*/ 0 h 202402"/>
              <a:gd name="connsiteX2" fmla="*/ 5238 w 17144"/>
              <a:gd name="connsiteY2" fmla="*/ 202402 h 202402"/>
              <a:gd name="connsiteX3" fmla="*/ 0 w 17144"/>
              <a:gd name="connsiteY3" fmla="*/ 200020 h 202402"/>
              <a:gd name="connsiteX4" fmla="*/ 0 w 17144"/>
              <a:gd name="connsiteY4" fmla="*/ 2381 h 202402"/>
              <a:gd name="connsiteX0" fmla="*/ 0 w 5238"/>
              <a:gd name="connsiteY0" fmla="*/ 2381 h 202402"/>
              <a:gd name="connsiteX1" fmla="*/ 2857 w 5238"/>
              <a:gd name="connsiteY1" fmla="*/ 0 h 202402"/>
              <a:gd name="connsiteX2" fmla="*/ 5238 w 5238"/>
              <a:gd name="connsiteY2" fmla="*/ 202402 h 202402"/>
              <a:gd name="connsiteX3" fmla="*/ 0 w 5238"/>
              <a:gd name="connsiteY3" fmla="*/ 200020 h 202402"/>
              <a:gd name="connsiteX4" fmla="*/ 0 w 5238"/>
              <a:gd name="connsiteY4" fmla="*/ 2381 h 202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8" h="202402">
                <a:moveTo>
                  <a:pt x="0" y="2381"/>
                </a:moveTo>
                <a:lnTo>
                  <a:pt x="2857" y="0"/>
                </a:lnTo>
                <a:cubicBezTo>
                  <a:pt x="3651" y="67467"/>
                  <a:pt x="4444" y="134935"/>
                  <a:pt x="5238" y="202402"/>
                </a:cubicBezTo>
                <a:lnTo>
                  <a:pt x="0" y="200020"/>
                </a:lnTo>
                <a:lnTo>
                  <a:pt x="0" y="23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37">
            <a:extLst>
              <a:ext uri="{FF2B5EF4-FFF2-40B4-BE49-F238E27FC236}">
                <a16:creationId xmlns:a16="http://schemas.microsoft.com/office/drawing/2014/main" xmlns="" id="{FA77EA1D-BBB7-4796-AE54-9B1A2C478B75}"/>
              </a:ext>
            </a:extLst>
          </p:cNvPr>
          <p:cNvSpPr/>
          <p:nvPr/>
        </p:nvSpPr>
        <p:spPr>
          <a:xfrm>
            <a:off x="10362814" y="5698337"/>
            <a:ext cx="5238" cy="202402"/>
          </a:xfrm>
          <a:custGeom>
            <a:avLst/>
            <a:gdLst>
              <a:gd name="connsiteX0" fmla="*/ 0 w 45719"/>
              <a:gd name="connsiteY0" fmla="*/ 0 h 197639"/>
              <a:gd name="connsiteX1" fmla="*/ 45719 w 45719"/>
              <a:gd name="connsiteY1" fmla="*/ 0 h 197639"/>
              <a:gd name="connsiteX2" fmla="*/ 45719 w 45719"/>
              <a:gd name="connsiteY2" fmla="*/ 197639 h 197639"/>
              <a:gd name="connsiteX3" fmla="*/ 0 w 45719"/>
              <a:gd name="connsiteY3" fmla="*/ 197639 h 197639"/>
              <a:gd name="connsiteX4" fmla="*/ 0 w 45719"/>
              <a:gd name="connsiteY4" fmla="*/ 0 h 197639"/>
              <a:gd name="connsiteX0" fmla="*/ 0 w 45719"/>
              <a:gd name="connsiteY0" fmla="*/ 2381 h 200020"/>
              <a:gd name="connsiteX1" fmla="*/ 17144 w 45719"/>
              <a:gd name="connsiteY1" fmla="*/ 0 h 200020"/>
              <a:gd name="connsiteX2" fmla="*/ 45719 w 45719"/>
              <a:gd name="connsiteY2" fmla="*/ 200020 h 200020"/>
              <a:gd name="connsiteX3" fmla="*/ 0 w 45719"/>
              <a:gd name="connsiteY3" fmla="*/ 200020 h 200020"/>
              <a:gd name="connsiteX4" fmla="*/ 0 w 45719"/>
              <a:gd name="connsiteY4" fmla="*/ 2381 h 200020"/>
              <a:gd name="connsiteX0" fmla="*/ 0 w 17144"/>
              <a:gd name="connsiteY0" fmla="*/ 2381 h 202402"/>
              <a:gd name="connsiteX1" fmla="*/ 17144 w 17144"/>
              <a:gd name="connsiteY1" fmla="*/ 0 h 202402"/>
              <a:gd name="connsiteX2" fmla="*/ 5238 w 17144"/>
              <a:gd name="connsiteY2" fmla="*/ 202402 h 202402"/>
              <a:gd name="connsiteX3" fmla="*/ 0 w 17144"/>
              <a:gd name="connsiteY3" fmla="*/ 200020 h 202402"/>
              <a:gd name="connsiteX4" fmla="*/ 0 w 17144"/>
              <a:gd name="connsiteY4" fmla="*/ 2381 h 202402"/>
              <a:gd name="connsiteX0" fmla="*/ 0 w 5238"/>
              <a:gd name="connsiteY0" fmla="*/ 2381 h 202402"/>
              <a:gd name="connsiteX1" fmla="*/ 2857 w 5238"/>
              <a:gd name="connsiteY1" fmla="*/ 0 h 202402"/>
              <a:gd name="connsiteX2" fmla="*/ 5238 w 5238"/>
              <a:gd name="connsiteY2" fmla="*/ 202402 h 202402"/>
              <a:gd name="connsiteX3" fmla="*/ 0 w 5238"/>
              <a:gd name="connsiteY3" fmla="*/ 200020 h 202402"/>
              <a:gd name="connsiteX4" fmla="*/ 0 w 5238"/>
              <a:gd name="connsiteY4" fmla="*/ 2381 h 202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8" h="202402">
                <a:moveTo>
                  <a:pt x="0" y="2381"/>
                </a:moveTo>
                <a:lnTo>
                  <a:pt x="2857" y="0"/>
                </a:lnTo>
                <a:cubicBezTo>
                  <a:pt x="3651" y="67467"/>
                  <a:pt x="4444" y="134935"/>
                  <a:pt x="5238" y="202402"/>
                </a:cubicBezTo>
                <a:lnTo>
                  <a:pt x="0" y="200020"/>
                </a:lnTo>
                <a:lnTo>
                  <a:pt x="0" y="23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207D80CA-6C5A-43EC-AF4C-C864B031D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7169" y="5732887"/>
            <a:ext cx="3656632" cy="457143"/>
          </a:xfrm>
          <a:prstGeom prst="rect">
            <a:avLst/>
          </a:prstGeom>
        </p:spPr>
      </p:pic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xmlns="" id="{67046D1D-DFA9-4338-94B7-44DD14AC90A9}"/>
              </a:ext>
            </a:extLst>
          </p:cNvPr>
          <p:cNvCxnSpPr>
            <a:cxnSpLocks/>
          </p:cNvCxnSpPr>
          <p:nvPr/>
        </p:nvCxnSpPr>
        <p:spPr>
          <a:xfrm>
            <a:off x="9516072" y="3954276"/>
            <a:ext cx="0" cy="21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9BE0F665-FBB2-446B-AD67-B5ABCA9A3365}"/>
              </a:ext>
            </a:extLst>
          </p:cNvPr>
          <p:cNvSpPr txBox="1"/>
          <p:nvPr/>
        </p:nvSpPr>
        <p:spPr>
          <a:xfrm>
            <a:off x="11229975" y="3755929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Finish</a:t>
            </a:r>
            <a:endParaRPr lang="zh-CN" altLang="en-US" dirty="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FA523CD6-D095-4734-B012-34C4C7E56428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9516072" y="3940595"/>
            <a:ext cx="17139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547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515D20E-1AB7-4E74-9236-2B72B63D60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74BF38-FEC6-4C6B-A9EB-8BD22EA35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altLang="zh-CN" sz="5400"/>
              <a:t>Questions?</a:t>
            </a:r>
            <a:endParaRPr lang="zh-CN" altLang="en-US" sz="5400"/>
          </a:p>
        </p:txBody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xmlns="" id="{032D8612-31EB-44CF-A1D0-14FD4C7054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F19A4A0F-1B59-4DB0-9764-D10936E9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11">
              <a:extLst>
                <a:ext uri="{FF2B5EF4-FFF2-40B4-BE49-F238E27FC236}">
                  <a16:creationId xmlns:a16="http://schemas.microsoft.com/office/drawing/2014/main" xmlns="" id="{F399A70F-F8CD-4992-9EF5-6CF15472E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8F4FEDC-6D80-458C-A665-075D9B9500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14">
            <a:extLst>
              <a:ext uri="{FF2B5EF4-FFF2-40B4-BE49-F238E27FC236}">
                <a16:creationId xmlns:a16="http://schemas.microsoft.com/office/drawing/2014/main" xmlns="" id="{3873B707-463F-40B0-8227-E8CC6C67E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6">
            <a:extLst>
              <a:ext uri="{FF2B5EF4-FFF2-40B4-BE49-F238E27FC236}">
                <a16:creationId xmlns:a16="http://schemas.microsoft.com/office/drawing/2014/main" xmlns="" id="{19C9EAEA-39D0-4B0E-A0EB-51E7B2674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phic 6">
            <a:extLst>
              <a:ext uri="{FF2B5EF4-FFF2-40B4-BE49-F238E27FC236}">
                <a16:creationId xmlns:a16="http://schemas.microsoft.com/office/drawing/2014/main" xmlns="" id="{531DD5FA-8804-4F29-944E-FEFF63975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04837" y="2045822"/>
            <a:ext cx="2766356" cy="276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8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82413CC-69E6-4BDA-A88D-E4EF8F95B2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F1F7357-8633-4CE7-BF80-475EE8A2FA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E402FE4E-C12D-497C-AF81-F08E4E02B4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59247B10-170D-4E62-849A-38FCB43C6A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89A587A7-1BEF-45AA-9EFC-6558A8749C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AC25B5A1-6EF7-44EC-A2F0-1EDC96A79B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80B8582C-7E17-4115-9FF1-979C8405CB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F6C4AB66-7A18-4E51-935B-237F4CA827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CDF12911-A240-4580-8788-0C49DB1FED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EAE0F5DE-442D-4F6C-B02C-2568ED1958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4F24A002-AFDE-4034-85BE-CBF005AE92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36F0721E-B4B0-4A6C-A92C-F8DE92D3AC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54D2DC98-69F8-4F2F-9D45-BDFFA5E2BB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xmlns="" id="{0A636E33-DC38-40B9-B941-037E5D8603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03D30690-68C2-4AEC-9789-1495D97E19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1020B1B9-821B-49FB-BDC9-57DA08CBC3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20EDCE4-8B18-413F-989E-E79628E5AF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8563351E-0DDD-4FC8-8D0C-1E446E3C1B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xmlns="" id="{15E8B705-64E7-4513-B3CB-BF46C35732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30DAEE1C-EBB5-47F5-9E76-564FCFDBFC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EDB255E9-A3E2-4098-99A1-FE38FAD15D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D2507F2A-27AF-4833-8273-5FC9A98863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8DFB8904-0CB8-45AD-ABD2-F7A582365E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0E518E4F-7931-4CC4-9D35-720297259BFD}"/>
              </a:ext>
            </a:extLst>
          </p:cNvPr>
          <p:cNvSpPr txBox="1"/>
          <p:nvPr/>
        </p:nvSpPr>
        <p:spPr>
          <a:xfrm>
            <a:off x="1759287" y="798881"/>
            <a:ext cx="8673427" cy="1048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 kern="1200">
                <a:latin typeface="+mj-lt"/>
                <a:ea typeface="+mj-ea"/>
                <a:cs typeface="+mj-cs"/>
              </a:rPr>
              <a:t>Outline</a:t>
            </a:r>
          </a:p>
        </p:txBody>
      </p:sp>
      <p:graphicFrame>
        <p:nvGraphicFramePr>
          <p:cNvPr id="7" name="内容占位符 2">
            <a:extLst>
              <a:ext uri="{FF2B5EF4-FFF2-40B4-BE49-F238E27FC236}">
                <a16:creationId xmlns:a16="http://schemas.microsoft.com/office/drawing/2014/main" xmlns="" id="{A96AD7AD-8EC4-4455-895D-4986E5D9B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237538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734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515D20E-1AB7-4E74-9236-2B72B63D60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0E518E4F-7931-4CC4-9D35-720297259BFD}"/>
              </a:ext>
            </a:extLst>
          </p:cNvPr>
          <p:cNvSpPr txBox="1"/>
          <p:nvPr/>
        </p:nvSpPr>
        <p:spPr>
          <a:xfrm>
            <a:off x="1045028" y="1336329"/>
            <a:ext cx="3892732" cy="438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32D8612-31EB-44CF-A1D0-14FD4C7054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F19A4A0F-1B59-4DB0-9764-D10936E9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F399A70F-F8CD-4992-9EF5-6CF15472E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8F4FEDC-6D80-458C-A665-075D9B9500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14">
            <a:extLst>
              <a:ext uri="{FF2B5EF4-FFF2-40B4-BE49-F238E27FC236}">
                <a16:creationId xmlns:a16="http://schemas.microsoft.com/office/drawing/2014/main" xmlns="" id="{3873B707-463F-40B0-8227-E8CC6C67E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9C9EAEA-39D0-4B0E-A0EB-51E7B2674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What is Hadoop? </a:t>
            </a:r>
          </a:p>
          <a:p>
            <a:pPr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What is MapReduce?</a:t>
            </a:r>
          </a:p>
          <a:p>
            <a:pPr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What is YARN?</a:t>
            </a:r>
          </a:p>
        </p:txBody>
      </p:sp>
    </p:spTree>
    <p:extLst>
      <p:ext uri="{BB962C8B-B14F-4D97-AF65-F5344CB8AC3E}">
        <p14:creationId xmlns:p14="http://schemas.microsoft.com/office/powerpoint/2010/main" val="69528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E45B1D5C-0827-4AF0-8186-11FC5A8B8B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xmlns="" id="{AF494EDA-7E8B-45AB-BB36-98240ADE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700" dirty="0"/>
              <a:t>What Is</a:t>
            </a:r>
            <a:br>
              <a:rPr lang="en-US" altLang="zh-CN" sz="3700" dirty="0"/>
            </a:br>
            <a:r>
              <a:rPr lang="en-US" altLang="zh-CN" sz="3700" dirty="0"/>
              <a:t>YARN?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9413ED5-9ED4-4772-BCE4-2BCAE6B12E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4357C93-F0CB-4A1C-8F77-4E9063789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0F533E9-6690-41A8-A372-4C6C622D0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图片 10" descr="手机屏幕截图&#10;&#10;描述已自动生成">
            <a:extLst>
              <a:ext uri="{FF2B5EF4-FFF2-40B4-BE49-F238E27FC236}">
                <a16:creationId xmlns:a16="http://schemas.microsoft.com/office/drawing/2014/main" xmlns="" id="{9012FF60-3FEB-4C6E-AB1D-50F3DF8DF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38" y="935828"/>
            <a:ext cx="7974888" cy="4985708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C21085FB-59E1-4BBC-A33C-F63C4C5D70E8}"/>
              </a:ext>
            </a:extLst>
          </p:cNvPr>
          <p:cNvSpPr/>
          <p:nvPr/>
        </p:nvSpPr>
        <p:spPr>
          <a:xfrm>
            <a:off x="4733365" y="3523129"/>
            <a:ext cx="2985247" cy="1070608"/>
          </a:xfrm>
          <a:prstGeom prst="roundRect">
            <a:avLst/>
          </a:prstGeom>
          <a:noFill/>
          <a:ln w="508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40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7C1BA92D-1C10-47B8-B439-9005009B5E07}"/>
              </a:ext>
            </a:extLst>
          </p:cNvPr>
          <p:cNvGrpSpPr/>
          <p:nvPr/>
        </p:nvGrpSpPr>
        <p:grpSpPr>
          <a:xfrm>
            <a:off x="2386636" y="466944"/>
            <a:ext cx="7418728" cy="5933856"/>
            <a:chOff x="1708506" y="462072"/>
            <a:chExt cx="7418728" cy="5933856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63F31BC1-43E2-435E-B56D-844F3FE936D2}"/>
                </a:ext>
              </a:extLst>
            </p:cNvPr>
            <p:cNvGrpSpPr/>
            <p:nvPr/>
          </p:nvGrpSpPr>
          <p:grpSpPr>
            <a:xfrm>
              <a:off x="1708506" y="2572994"/>
              <a:ext cx="2865089" cy="2856600"/>
              <a:chOff x="843430" y="2572994"/>
              <a:chExt cx="2865089" cy="2856600"/>
            </a:xfrm>
          </p:grpSpPr>
          <p:sp>
            <p:nvSpPr>
              <p:cNvPr id="3" name="任意多边形: 形状 2">
                <a:extLst>
                  <a:ext uri="{FF2B5EF4-FFF2-40B4-BE49-F238E27FC236}">
                    <a16:creationId xmlns:a16="http://schemas.microsoft.com/office/drawing/2014/main" xmlns="" id="{C51392F9-6D3C-493E-B4F6-FBC7E2AB8EBE}"/>
                  </a:ext>
                </a:extLst>
              </p:cNvPr>
              <p:cNvSpPr/>
              <p:nvPr/>
            </p:nvSpPr>
            <p:spPr>
              <a:xfrm>
                <a:off x="843430" y="2572994"/>
                <a:ext cx="2378024" cy="993600"/>
              </a:xfrm>
              <a:custGeom>
                <a:avLst/>
                <a:gdLst>
                  <a:gd name="connsiteX0" fmla="*/ 0 w 2378024"/>
                  <a:gd name="connsiteY0" fmla="*/ 99360 h 993600"/>
                  <a:gd name="connsiteX1" fmla="*/ 99360 w 2378024"/>
                  <a:gd name="connsiteY1" fmla="*/ 0 h 993600"/>
                  <a:gd name="connsiteX2" fmla="*/ 2278664 w 2378024"/>
                  <a:gd name="connsiteY2" fmla="*/ 0 h 993600"/>
                  <a:gd name="connsiteX3" fmla="*/ 2378024 w 2378024"/>
                  <a:gd name="connsiteY3" fmla="*/ 99360 h 993600"/>
                  <a:gd name="connsiteX4" fmla="*/ 2378024 w 2378024"/>
                  <a:gd name="connsiteY4" fmla="*/ 894240 h 993600"/>
                  <a:gd name="connsiteX5" fmla="*/ 2278664 w 2378024"/>
                  <a:gd name="connsiteY5" fmla="*/ 993600 h 993600"/>
                  <a:gd name="connsiteX6" fmla="*/ 99360 w 2378024"/>
                  <a:gd name="connsiteY6" fmla="*/ 993600 h 993600"/>
                  <a:gd name="connsiteX7" fmla="*/ 0 w 2378024"/>
                  <a:gd name="connsiteY7" fmla="*/ 894240 h 993600"/>
                  <a:gd name="connsiteX8" fmla="*/ 0 w 2378024"/>
                  <a:gd name="connsiteY8" fmla="*/ 99360 h 99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78024" h="993600">
                    <a:moveTo>
                      <a:pt x="0" y="99360"/>
                    </a:moveTo>
                    <a:cubicBezTo>
                      <a:pt x="0" y="44485"/>
                      <a:pt x="44485" y="0"/>
                      <a:pt x="99360" y="0"/>
                    </a:cubicBezTo>
                    <a:lnTo>
                      <a:pt x="2278664" y="0"/>
                    </a:lnTo>
                    <a:cubicBezTo>
                      <a:pt x="2333539" y="0"/>
                      <a:pt x="2378024" y="44485"/>
                      <a:pt x="2378024" y="99360"/>
                    </a:cubicBezTo>
                    <a:lnTo>
                      <a:pt x="2378024" y="894240"/>
                    </a:lnTo>
                    <a:cubicBezTo>
                      <a:pt x="2378024" y="949115"/>
                      <a:pt x="2333539" y="993600"/>
                      <a:pt x="2278664" y="993600"/>
                    </a:cubicBezTo>
                    <a:lnTo>
                      <a:pt x="99360" y="993600"/>
                    </a:lnTo>
                    <a:cubicBezTo>
                      <a:pt x="44485" y="993600"/>
                      <a:pt x="0" y="949115"/>
                      <a:pt x="0" y="894240"/>
                    </a:cubicBezTo>
                    <a:lnTo>
                      <a:pt x="0" y="9936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3576" tIns="163576" rIns="163576" bIns="418830" numCol="1" spcCol="1270" anchor="t" anchorCtr="0">
                <a:noAutofit/>
              </a:bodyPr>
              <a:lstStyle/>
              <a:p>
                <a:pPr marL="0" lvl="0" indent="0" algn="l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2300" kern="1200"/>
                  <a:t>MapReduce 1</a:t>
                </a:r>
                <a:endParaRPr lang="zh-CN" altLang="en-US" sz="2300" kern="1200" dirty="0"/>
              </a:p>
            </p:txBody>
          </p:sp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xmlns="" id="{F6F3CC2D-C9D3-41F4-99C2-0185E378D894}"/>
                  </a:ext>
                </a:extLst>
              </p:cNvPr>
              <p:cNvSpPr/>
              <p:nvPr/>
            </p:nvSpPr>
            <p:spPr>
              <a:xfrm>
                <a:off x="1330495" y="3235394"/>
                <a:ext cx="2378024" cy="2194200"/>
              </a:xfrm>
              <a:custGeom>
                <a:avLst/>
                <a:gdLst>
                  <a:gd name="connsiteX0" fmla="*/ 0 w 2378024"/>
                  <a:gd name="connsiteY0" fmla="*/ 219420 h 2194200"/>
                  <a:gd name="connsiteX1" fmla="*/ 219420 w 2378024"/>
                  <a:gd name="connsiteY1" fmla="*/ 0 h 2194200"/>
                  <a:gd name="connsiteX2" fmla="*/ 2158604 w 2378024"/>
                  <a:gd name="connsiteY2" fmla="*/ 0 h 2194200"/>
                  <a:gd name="connsiteX3" fmla="*/ 2378024 w 2378024"/>
                  <a:gd name="connsiteY3" fmla="*/ 219420 h 2194200"/>
                  <a:gd name="connsiteX4" fmla="*/ 2378024 w 2378024"/>
                  <a:gd name="connsiteY4" fmla="*/ 1974780 h 2194200"/>
                  <a:gd name="connsiteX5" fmla="*/ 2158604 w 2378024"/>
                  <a:gd name="connsiteY5" fmla="*/ 2194200 h 2194200"/>
                  <a:gd name="connsiteX6" fmla="*/ 219420 w 2378024"/>
                  <a:gd name="connsiteY6" fmla="*/ 2194200 h 2194200"/>
                  <a:gd name="connsiteX7" fmla="*/ 0 w 2378024"/>
                  <a:gd name="connsiteY7" fmla="*/ 1974780 h 2194200"/>
                  <a:gd name="connsiteX8" fmla="*/ 0 w 2378024"/>
                  <a:gd name="connsiteY8" fmla="*/ 219420 h 219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78024" h="2194200">
                    <a:moveTo>
                      <a:pt x="0" y="219420"/>
                    </a:moveTo>
                    <a:cubicBezTo>
                      <a:pt x="0" y="98238"/>
                      <a:pt x="98238" y="0"/>
                      <a:pt x="219420" y="0"/>
                    </a:cubicBezTo>
                    <a:lnTo>
                      <a:pt x="2158604" y="0"/>
                    </a:lnTo>
                    <a:cubicBezTo>
                      <a:pt x="2279786" y="0"/>
                      <a:pt x="2378024" y="98238"/>
                      <a:pt x="2378024" y="219420"/>
                    </a:cubicBezTo>
                    <a:lnTo>
                      <a:pt x="2378024" y="1974780"/>
                    </a:lnTo>
                    <a:cubicBezTo>
                      <a:pt x="2378024" y="2095962"/>
                      <a:pt x="2279786" y="2194200"/>
                      <a:pt x="2158604" y="2194200"/>
                    </a:cubicBezTo>
                    <a:lnTo>
                      <a:pt x="219420" y="2194200"/>
                    </a:lnTo>
                    <a:cubicBezTo>
                      <a:pt x="98238" y="2194200"/>
                      <a:pt x="0" y="2095962"/>
                      <a:pt x="0" y="1974780"/>
                    </a:cubicBezTo>
                    <a:lnTo>
                      <a:pt x="0" y="219420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7842" tIns="227842" rIns="227842" bIns="227842" numCol="1" spcCol="1270" anchor="t" anchorCtr="0">
                <a:noAutofit/>
              </a:bodyPr>
              <a:lstStyle/>
              <a:p>
                <a:pPr marL="228600" lvl="1" indent="-228600" algn="l" defTabSz="1022350">
                  <a:lnSpc>
                    <a:spcPct val="10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zh-CN" sz="2300" kern="1200" dirty="0"/>
                  <a:t>API</a:t>
                </a:r>
                <a:endParaRPr lang="zh-CN" altLang="en-US" sz="2300" kern="1200" dirty="0"/>
              </a:p>
              <a:p>
                <a:pPr marL="228600" lvl="1" indent="-228600" algn="l" defTabSz="1022350">
                  <a:lnSpc>
                    <a:spcPct val="10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zh-CN" sz="2300" kern="1200" dirty="0"/>
                  <a:t>Framework</a:t>
                </a:r>
                <a:endParaRPr lang="zh-CN" altLang="en-US" sz="2300" kern="1200" dirty="0"/>
              </a:p>
              <a:p>
                <a:pPr marL="228600" lvl="1" indent="-228600" algn="l" defTabSz="1022350">
                  <a:lnSpc>
                    <a:spcPct val="10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zh-CN" sz="2300" kern="1200" dirty="0"/>
                  <a:t>Resource Management</a:t>
                </a:r>
                <a:endParaRPr lang="zh-CN" altLang="en-US" sz="2300" kern="1200" dirty="0"/>
              </a:p>
            </p:txBody>
          </p:sp>
        </p:grp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xmlns="" id="{C85A5147-D428-4508-8623-BB48B7B1C479}"/>
                </a:ext>
              </a:extLst>
            </p:cNvPr>
            <p:cNvSpPr/>
            <p:nvPr/>
          </p:nvSpPr>
          <p:spPr>
            <a:xfrm>
              <a:off x="4817128" y="2773764"/>
              <a:ext cx="1201483" cy="592059"/>
            </a:xfrm>
            <a:custGeom>
              <a:avLst/>
              <a:gdLst>
                <a:gd name="connsiteX0" fmla="*/ 0 w 764259"/>
                <a:gd name="connsiteY0" fmla="*/ 118412 h 592059"/>
                <a:gd name="connsiteX1" fmla="*/ 468230 w 764259"/>
                <a:gd name="connsiteY1" fmla="*/ 118412 h 592059"/>
                <a:gd name="connsiteX2" fmla="*/ 468230 w 764259"/>
                <a:gd name="connsiteY2" fmla="*/ 0 h 592059"/>
                <a:gd name="connsiteX3" fmla="*/ 764259 w 764259"/>
                <a:gd name="connsiteY3" fmla="*/ 296030 h 592059"/>
                <a:gd name="connsiteX4" fmla="*/ 468230 w 764259"/>
                <a:gd name="connsiteY4" fmla="*/ 592059 h 592059"/>
                <a:gd name="connsiteX5" fmla="*/ 468230 w 764259"/>
                <a:gd name="connsiteY5" fmla="*/ 473647 h 592059"/>
                <a:gd name="connsiteX6" fmla="*/ 0 w 764259"/>
                <a:gd name="connsiteY6" fmla="*/ 473647 h 592059"/>
                <a:gd name="connsiteX7" fmla="*/ 0 w 764259"/>
                <a:gd name="connsiteY7" fmla="*/ 118412 h 59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4259" h="592059">
                  <a:moveTo>
                    <a:pt x="0" y="118412"/>
                  </a:moveTo>
                  <a:lnTo>
                    <a:pt x="468230" y="118412"/>
                  </a:lnTo>
                  <a:lnTo>
                    <a:pt x="468230" y="0"/>
                  </a:lnTo>
                  <a:lnTo>
                    <a:pt x="764259" y="296030"/>
                  </a:lnTo>
                  <a:lnTo>
                    <a:pt x="468230" y="592059"/>
                  </a:lnTo>
                  <a:lnTo>
                    <a:pt x="468230" y="473647"/>
                  </a:lnTo>
                  <a:lnTo>
                    <a:pt x="0" y="473647"/>
                  </a:lnTo>
                  <a:lnTo>
                    <a:pt x="0" y="11841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8412" rIns="177618" bIns="11841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800" kern="1200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B20DC3BE-3091-4387-9E5C-C041103B68B7}"/>
                </a:ext>
              </a:extLst>
            </p:cNvPr>
            <p:cNvGrpSpPr/>
            <p:nvPr/>
          </p:nvGrpSpPr>
          <p:grpSpPr>
            <a:xfrm>
              <a:off x="6262144" y="462072"/>
              <a:ext cx="2865090" cy="2856600"/>
              <a:chOff x="4663454" y="2572994"/>
              <a:chExt cx="2865090" cy="2856600"/>
            </a:xfrm>
          </p:grpSpPr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xmlns="" id="{F6603B29-8BB8-4B29-B47A-FCD6030D5EB9}"/>
                  </a:ext>
                </a:extLst>
              </p:cNvPr>
              <p:cNvSpPr/>
              <p:nvPr/>
            </p:nvSpPr>
            <p:spPr>
              <a:xfrm>
                <a:off x="4663454" y="2572994"/>
                <a:ext cx="2378024" cy="993600"/>
              </a:xfrm>
              <a:custGeom>
                <a:avLst/>
                <a:gdLst>
                  <a:gd name="connsiteX0" fmla="*/ 0 w 2378024"/>
                  <a:gd name="connsiteY0" fmla="*/ 99360 h 993600"/>
                  <a:gd name="connsiteX1" fmla="*/ 99360 w 2378024"/>
                  <a:gd name="connsiteY1" fmla="*/ 0 h 993600"/>
                  <a:gd name="connsiteX2" fmla="*/ 2278664 w 2378024"/>
                  <a:gd name="connsiteY2" fmla="*/ 0 h 993600"/>
                  <a:gd name="connsiteX3" fmla="*/ 2378024 w 2378024"/>
                  <a:gd name="connsiteY3" fmla="*/ 99360 h 993600"/>
                  <a:gd name="connsiteX4" fmla="*/ 2378024 w 2378024"/>
                  <a:gd name="connsiteY4" fmla="*/ 894240 h 993600"/>
                  <a:gd name="connsiteX5" fmla="*/ 2278664 w 2378024"/>
                  <a:gd name="connsiteY5" fmla="*/ 993600 h 993600"/>
                  <a:gd name="connsiteX6" fmla="*/ 99360 w 2378024"/>
                  <a:gd name="connsiteY6" fmla="*/ 993600 h 993600"/>
                  <a:gd name="connsiteX7" fmla="*/ 0 w 2378024"/>
                  <a:gd name="connsiteY7" fmla="*/ 894240 h 993600"/>
                  <a:gd name="connsiteX8" fmla="*/ 0 w 2378024"/>
                  <a:gd name="connsiteY8" fmla="*/ 99360 h 99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78024" h="993600">
                    <a:moveTo>
                      <a:pt x="0" y="99360"/>
                    </a:moveTo>
                    <a:cubicBezTo>
                      <a:pt x="0" y="44485"/>
                      <a:pt x="44485" y="0"/>
                      <a:pt x="99360" y="0"/>
                    </a:cubicBezTo>
                    <a:lnTo>
                      <a:pt x="2278664" y="0"/>
                    </a:lnTo>
                    <a:cubicBezTo>
                      <a:pt x="2333539" y="0"/>
                      <a:pt x="2378024" y="44485"/>
                      <a:pt x="2378024" y="99360"/>
                    </a:cubicBezTo>
                    <a:lnTo>
                      <a:pt x="2378024" y="894240"/>
                    </a:lnTo>
                    <a:cubicBezTo>
                      <a:pt x="2378024" y="949115"/>
                      <a:pt x="2333539" y="993600"/>
                      <a:pt x="2278664" y="993600"/>
                    </a:cubicBezTo>
                    <a:lnTo>
                      <a:pt x="99360" y="993600"/>
                    </a:lnTo>
                    <a:cubicBezTo>
                      <a:pt x="44485" y="993600"/>
                      <a:pt x="0" y="949115"/>
                      <a:pt x="0" y="894240"/>
                    </a:cubicBezTo>
                    <a:lnTo>
                      <a:pt x="0" y="9936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3576" tIns="163576" rIns="163576" bIns="418830" numCol="1" spcCol="1270" anchor="t" anchorCtr="0">
                <a:noAutofit/>
              </a:bodyPr>
              <a:lstStyle/>
              <a:p>
                <a:pPr marL="0" lvl="0" indent="0" algn="l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2300" kern="1200" dirty="0"/>
                  <a:t>MapReduce 2</a:t>
                </a:r>
                <a:endParaRPr lang="zh-CN" altLang="en-US" sz="2300" kern="1200" dirty="0"/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xmlns="" id="{C7173B74-2DA8-4191-96BF-1A4ED8D88085}"/>
                  </a:ext>
                </a:extLst>
              </p:cNvPr>
              <p:cNvSpPr/>
              <p:nvPr/>
            </p:nvSpPr>
            <p:spPr>
              <a:xfrm>
                <a:off x="5150520" y="3235394"/>
                <a:ext cx="2378024" cy="2194200"/>
              </a:xfrm>
              <a:custGeom>
                <a:avLst/>
                <a:gdLst>
                  <a:gd name="connsiteX0" fmla="*/ 0 w 2378024"/>
                  <a:gd name="connsiteY0" fmla="*/ 219420 h 2194200"/>
                  <a:gd name="connsiteX1" fmla="*/ 219420 w 2378024"/>
                  <a:gd name="connsiteY1" fmla="*/ 0 h 2194200"/>
                  <a:gd name="connsiteX2" fmla="*/ 2158604 w 2378024"/>
                  <a:gd name="connsiteY2" fmla="*/ 0 h 2194200"/>
                  <a:gd name="connsiteX3" fmla="*/ 2378024 w 2378024"/>
                  <a:gd name="connsiteY3" fmla="*/ 219420 h 2194200"/>
                  <a:gd name="connsiteX4" fmla="*/ 2378024 w 2378024"/>
                  <a:gd name="connsiteY4" fmla="*/ 1974780 h 2194200"/>
                  <a:gd name="connsiteX5" fmla="*/ 2158604 w 2378024"/>
                  <a:gd name="connsiteY5" fmla="*/ 2194200 h 2194200"/>
                  <a:gd name="connsiteX6" fmla="*/ 219420 w 2378024"/>
                  <a:gd name="connsiteY6" fmla="*/ 2194200 h 2194200"/>
                  <a:gd name="connsiteX7" fmla="*/ 0 w 2378024"/>
                  <a:gd name="connsiteY7" fmla="*/ 1974780 h 2194200"/>
                  <a:gd name="connsiteX8" fmla="*/ 0 w 2378024"/>
                  <a:gd name="connsiteY8" fmla="*/ 219420 h 219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78024" h="2194200">
                    <a:moveTo>
                      <a:pt x="0" y="219420"/>
                    </a:moveTo>
                    <a:cubicBezTo>
                      <a:pt x="0" y="98238"/>
                      <a:pt x="98238" y="0"/>
                      <a:pt x="219420" y="0"/>
                    </a:cubicBezTo>
                    <a:lnTo>
                      <a:pt x="2158604" y="0"/>
                    </a:lnTo>
                    <a:cubicBezTo>
                      <a:pt x="2279786" y="0"/>
                      <a:pt x="2378024" y="98238"/>
                      <a:pt x="2378024" y="219420"/>
                    </a:cubicBezTo>
                    <a:lnTo>
                      <a:pt x="2378024" y="1974780"/>
                    </a:lnTo>
                    <a:cubicBezTo>
                      <a:pt x="2378024" y="2095962"/>
                      <a:pt x="2279786" y="2194200"/>
                      <a:pt x="2158604" y="2194200"/>
                    </a:cubicBezTo>
                    <a:lnTo>
                      <a:pt x="219420" y="2194200"/>
                    </a:lnTo>
                    <a:cubicBezTo>
                      <a:pt x="98238" y="2194200"/>
                      <a:pt x="0" y="2095962"/>
                      <a:pt x="0" y="1974780"/>
                    </a:cubicBezTo>
                    <a:lnTo>
                      <a:pt x="0" y="219420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7842" tIns="227842" rIns="227842" bIns="227842" numCol="1" spcCol="1270" anchor="t" anchorCtr="0">
                <a:noAutofit/>
              </a:bodyPr>
              <a:lstStyle/>
              <a:p>
                <a:pPr marL="228600" lvl="1" indent="-228600" algn="l" defTabSz="1022350">
                  <a:lnSpc>
                    <a:spcPct val="10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zh-CN" sz="2300" kern="1200" dirty="0"/>
                  <a:t>MP API</a:t>
                </a:r>
                <a:endParaRPr lang="zh-CN" altLang="en-US" sz="2300" kern="1200" dirty="0"/>
              </a:p>
              <a:p>
                <a:pPr marL="228600" lvl="1" indent="-228600" algn="l" defTabSz="1022350">
                  <a:lnSpc>
                    <a:spcPct val="10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zh-CN" sz="2300" kern="1200" dirty="0"/>
                  <a:t>Framework</a:t>
                </a:r>
                <a:endParaRPr lang="zh-CN" altLang="en-US" sz="2300" kern="1200" dirty="0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B027A8F4-5C2A-4F76-8037-24EE8E726A00}"/>
                </a:ext>
              </a:extLst>
            </p:cNvPr>
            <p:cNvGrpSpPr/>
            <p:nvPr/>
          </p:nvGrpSpPr>
          <p:grpSpPr>
            <a:xfrm>
              <a:off x="6262144" y="3539328"/>
              <a:ext cx="2865090" cy="2856600"/>
              <a:chOff x="8483479" y="2572994"/>
              <a:chExt cx="2865090" cy="2856600"/>
            </a:xfrm>
          </p:grpSpPr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xmlns="" id="{FD47262B-E943-4721-9FAC-BFD8A8897E9A}"/>
                  </a:ext>
                </a:extLst>
              </p:cNvPr>
              <p:cNvSpPr/>
              <p:nvPr/>
            </p:nvSpPr>
            <p:spPr>
              <a:xfrm>
                <a:off x="8483479" y="2572994"/>
                <a:ext cx="2378024" cy="993600"/>
              </a:xfrm>
              <a:custGeom>
                <a:avLst/>
                <a:gdLst>
                  <a:gd name="connsiteX0" fmla="*/ 0 w 2378024"/>
                  <a:gd name="connsiteY0" fmla="*/ 99360 h 993600"/>
                  <a:gd name="connsiteX1" fmla="*/ 99360 w 2378024"/>
                  <a:gd name="connsiteY1" fmla="*/ 0 h 993600"/>
                  <a:gd name="connsiteX2" fmla="*/ 2278664 w 2378024"/>
                  <a:gd name="connsiteY2" fmla="*/ 0 h 993600"/>
                  <a:gd name="connsiteX3" fmla="*/ 2378024 w 2378024"/>
                  <a:gd name="connsiteY3" fmla="*/ 99360 h 993600"/>
                  <a:gd name="connsiteX4" fmla="*/ 2378024 w 2378024"/>
                  <a:gd name="connsiteY4" fmla="*/ 894240 h 993600"/>
                  <a:gd name="connsiteX5" fmla="*/ 2278664 w 2378024"/>
                  <a:gd name="connsiteY5" fmla="*/ 993600 h 993600"/>
                  <a:gd name="connsiteX6" fmla="*/ 99360 w 2378024"/>
                  <a:gd name="connsiteY6" fmla="*/ 993600 h 993600"/>
                  <a:gd name="connsiteX7" fmla="*/ 0 w 2378024"/>
                  <a:gd name="connsiteY7" fmla="*/ 894240 h 993600"/>
                  <a:gd name="connsiteX8" fmla="*/ 0 w 2378024"/>
                  <a:gd name="connsiteY8" fmla="*/ 99360 h 99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78024" h="993600">
                    <a:moveTo>
                      <a:pt x="0" y="99360"/>
                    </a:moveTo>
                    <a:cubicBezTo>
                      <a:pt x="0" y="44485"/>
                      <a:pt x="44485" y="0"/>
                      <a:pt x="99360" y="0"/>
                    </a:cubicBezTo>
                    <a:lnTo>
                      <a:pt x="2278664" y="0"/>
                    </a:lnTo>
                    <a:cubicBezTo>
                      <a:pt x="2333539" y="0"/>
                      <a:pt x="2378024" y="44485"/>
                      <a:pt x="2378024" y="99360"/>
                    </a:cubicBezTo>
                    <a:lnTo>
                      <a:pt x="2378024" y="894240"/>
                    </a:lnTo>
                    <a:cubicBezTo>
                      <a:pt x="2378024" y="949115"/>
                      <a:pt x="2333539" y="993600"/>
                      <a:pt x="2278664" y="993600"/>
                    </a:cubicBezTo>
                    <a:lnTo>
                      <a:pt x="99360" y="993600"/>
                    </a:lnTo>
                    <a:cubicBezTo>
                      <a:pt x="44485" y="993600"/>
                      <a:pt x="0" y="949115"/>
                      <a:pt x="0" y="894240"/>
                    </a:cubicBezTo>
                    <a:lnTo>
                      <a:pt x="0" y="9936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3576" tIns="163576" rIns="163576" bIns="418830" numCol="1" spcCol="1270" anchor="t" anchorCtr="0">
                <a:noAutofit/>
              </a:bodyPr>
              <a:lstStyle/>
              <a:p>
                <a:pPr marL="0" lvl="0" indent="0" algn="l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2300" kern="1200"/>
                  <a:t>YARN</a:t>
                </a:r>
                <a:endParaRPr lang="zh-CN" altLang="en-US" sz="2300" kern="1200" dirty="0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xmlns="" id="{3F560F10-2E45-46A9-98BD-1321603DFE91}"/>
                  </a:ext>
                </a:extLst>
              </p:cNvPr>
              <p:cNvSpPr/>
              <p:nvPr/>
            </p:nvSpPr>
            <p:spPr>
              <a:xfrm>
                <a:off x="8970545" y="3235394"/>
                <a:ext cx="2378024" cy="2194200"/>
              </a:xfrm>
              <a:custGeom>
                <a:avLst/>
                <a:gdLst>
                  <a:gd name="connsiteX0" fmla="*/ 0 w 2378024"/>
                  <a:gd name="connsiteY0" fmla="*/ 219420 h 2194200"/>
                  <a:gd name="connsiteX1" fmla="*/ 219420 w 2378024"/>
                  <a:gd name="connsiteY1" fmla="*/ 0 h 2194200"/>
                  <a:gd name="connsiteX2" fmla="*/ 2158604 w 2378024"/>
                  <a:gd name="connsiteY2" fmla="*/ 0 h 2194200"/>
                  <a:gd name="connsiteX3" fmla="*/ 2378024 w 2378024"/>
                  <a:gd name="connsiteY3" fmla="*/ 219420 h 2194200"/>
                  <a:gd name="connsiteX4" fmla="*/ 2378024 w 2378024"/>
                  <a:gd name="connsiteY4" fmla="*/ 1974780 h 2194200"/>
                  <a:gd name="connsiteX5" fmla="*/ 2158604 w 2378024"/>
                  <a:gd name="connsiteY5" fmla="*/ 2194200 h 2194200"/>
                  <a:gd name="connsiteX6" fmla="*/ 219420 w 2378024"/>
                  <a:gd name="connsiteY6" fmla="*/ 2194200 h 2194200"/>
                  <a:gd name="connsiteX7" fmla="*/ 0 w 2378024"/>
                  <a:gd name="connsiteY7" fmla="*/ 1974780 h 2194200"/>
                  <a:gd name="connsiteX8" fmla="*/ 0 w 2378024"/>
                  <a:gd name="connsiteY8" fmla="*/ 219420 h 219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78024" h="2194200">
                    <a:moveTo>
                      <a:pt x="0" y="219420"/>
                    </a:moveTo>
                    <a:cubicBezTo>
                      <a:pt x="0" y="98238"/>
                      <a:pt x="98238" y="0"/>
                      <a:pt x="219420" y="0"/>
                    </a:cubicBezTo>
                    <a:lnTo>
                      <a:pt x="2158604" y="0"/>
                    </a:lnTo>
                    <a:cubicBezTo>
                      <a:pt x="2279786" y="0"/>
                      <a:pt x="2378024" y="98238"/>
                      <a:pt x="2378024" y="219420"/>
                    </a:cubicBezTo>
                    <a:lnTo>
                      <a:pt x="2378024" y="1974780"/>
                    </a:lnTo>
                    <a:cubicBezTo>
                      <a:pt x="2378024" y="2095962"/>
                      <a:pt x="2279786" y="2194200"/>
                      <a:pt x="2158604" y="2194200"/>
                    </a:cubicBezTo>
                    <a:lnTo>
                      <a:pt x="219420" y="2194200"/>
                    </a:lnTo>
                    <a:cubicBezTo>
                      <a:pt x="98238" y="2194200"/>
                      <a:pt x="0" y="2095962"/>
                      <a:pt x="0" y="1974780"/>
                    </a:cubicBezTo>
                    <a:lnTo>
                      <a:pt x="0" y="219420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7842" tIns="227842" rIns="227842" bIns="227842" numCol="1" spcCol="1270" anchor="t" anchorCtr="0">
                <a:noAutofit/>
              </a:bodyPr>
              <a:lstStyle/>
              <a:p>
                <a:pPr marL="228600" lvl="1" indent="-228600" algn="l" defTabSz="1022350">
                  <a:lnSpc>
                    <a:spcPct val="10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zh-CN" sz="2300" kern="1200" dirty="0"/>
                  <a:t>YARN API</a:t>
                </a:r>
                <a:endParaRPr lang="zh-CN" altLang="en-US" sz="2300" kern="1200" dirty="0"/>
              </a:p>
              <a:p>
                <a:pPr marL="228600" lvl="1" indent="-228600" algn="l" defTabSz="1022350">
                  <a:lnSpc>
                    <a:spcPct val="10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zh-CN" sz="2300" kern="1200" dirty="0"/>
                  <a:t>Resource Management</a:t>
                </a:r>
                <a:endParaRPr lang="zh-CN" altLang="en-US" sz="2300" kern="1200" dirty="0"/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AE82B8B8-AC18-4499-8D6E-498C07378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0905"/>
            <a:ext cx="514286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7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3DAD86CA-8235-409B-982B-5E7A033E23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F234FBA-3501-47B4-AE0C-AA4AFBC8F6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5EF893B-0491-416E-9D33-BADE960079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69F4FF8-F8B0-4630-BA1B-0D8B324CD5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Map Reduce V1 Execution Framework</a:t>
            </a:r>
            <a:endParaRPr kumimoji="1" lang="zh-CN" altLang="en-US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747337965"/>
              </p:ext>
            </p:extLst>
          </p:nvPr>
        </p:nvGraphicFramePr>
        <p:xfrm>
          <a:off x="2449605" y="101261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528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7">
            <a:extLst>
              <a:ext uri="{FF2B5EF4-FFF2-40B4-BE49-F238E27FC236}">
                <a16:creationId xmlns:a16="http://schemas.microsoft.com/office/drawing/2014/main" xmlns="" id="{8B9AA7C6-5E5A-498E-A6DF-A943376E09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3EAB11A-76F7-48F4-9B4F-5BFDF4BF96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52" name="Rectangle 10">
              <a:extLst>
                <a:ext uri="{FF2B5EF4-FFF2-40B4-BE49-F238E27FC236}">
                  <a16:creationId xmlns:a16="http://schemas.microsoft.com/office/drawing/2014/main" xmlns="" id="{74D4C416-D5F4-4F6F-A6F1-87A21CD4FC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11">
              <a:extLst>
                <a:ext uri="{FF2B5EF4-FFF2-40B4-BE49-F238E27FC236}">
                  <a16:creationId xmlns:a16="http://schemas.microsoft.com/office/drawing/2014/main" xmlns="" id="{C6AC1C30-21C6-4BF6-93EE-B211D7A850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13">
            <a:extLst>
              <a:ext uri="{FF2B5EF4-FFF2-40B4-BE49-F238E27FC236}">
                <a16:creationId xmlns:a16="http://schemas.microsoft.com/office/drawing/2014/main" xmlns="" id="{81E140AE-0ABF-47C8-BF32-7D2F0CF2B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15">
            <a:extLst>
              <a:ext uri="{FF2B5EF4-FFF2-40B4-BE49-F238E27FC236}">
                <a16:creationId xmlns:a16="http://schemas.microsoft.com/office/drawing/2014/main" xmlns="" id="{CBC4F608-B4B8-48C3-9572-C0F061B1CD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kumimoji="1" lang="en-US" altLang="zh-CN" sz="5200" dirty="0"/>
              <a:t>Motivations for V2</a:t>
            </a:r>
            <a:endParaRPr kumimoji="1" lang="zh-CN" altLang="en-US" sz="5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kumimoji="1" lang="en-US" altLang="zh-CN" sz="2000"/>
              <a:t>R1: Scalability</a:t>
            </a:r>
          </a:p>
          <a:p>
            <a:r>
              <a:rPr kumimoji="1" lang="en-US" altLang="zh-CN" sz="2000"/>
              <a:t>R2: </a:t>
            </a:r>
            <a:r>
              <a:rPr lang="en-US" altLang="zh-CN" sz="2000"/>
              <a:t>Multi-tenancy </a:t>
            </a:r>
            <a:endParaRPr kumimoji="1" lang="en-US" altLang="zh-CN" sz="2000"/>
          </a:p>
          <a:p>
            <a:r>
              <a:rPr kumimoji="1" lang="en-US" altLang="zh-CN" sz="2000"/>
              <a:t>R3: </a:t>
            </a:r>
            <a:r>
              <a:rPr lang="en-US" altLang="zh-CN" sz="2000"/>
              <a:t>Serviceability </a:t>
            </a:r>
            <a:endParaRPr kumimoji="1" lang="en-US" altLang="zh-CN" sz="2000"/>
          </a:p>
          <a:p>
            <a:r>
              <a:rPr kumimoji="1" lang="en-US" altLang="zh-CN" sz="2000"/>
              <a:t>R4: </a:t>
            </a:r>
            <a:r>
              <a:rPr lang="en-US" altLang="zh-CN" sz="2000"/>
              <a:t>Locality awareness </a:t>
            </a:r>
            <a:endParaRPr kumimoji="1" lang="en-US" altLang="zh-CN" sz="2000"/>
          </a:p>
          <a:p>
            <a:r>
              <a:rPr kumimoji="1" lang="en-US" altLang="zh-CN" sz="2000"/>
              <a:t>R5: </a:t>
            </a:r>
            <a:r>
              <a:rPr lang="en-US" altLang="zh-CN" sz="2000"/>
              <a:t>High Cluster Utilization </a:t>
            </a:r>
            <a:endParaRPr kumimoji="1" lang="en-US" altLang="zh-CN" sz="2000"/>
          </a:p>
          <a:p>
            <a:r>
              <a:rPr kumimoji="1" lang="en-US" altLang="zh-CN" sz="2000"/>
              <a:t>R6: </a:t>
            </a:r>
            <a:r>
              <a:rPr lang="en-US" altLang="zh-CN" sz="2000"/>
              <a:t>Reliability/Availability </a:t>
            </a:r>
            <a:endParaRPr kumimoji="1" lang="en-US" altLang="zh-CN" sz="2000"/>
          </a:p>
          <a:p>
            <a:r>
              <a:rPr kumimoji="1" lang="en-US" altLang="zh-CN" sz="2000"/>
              <a:t>R7: </a:t>
            </a:r>
            <a:r>
              <a:rPr lang="en-US" altLang="zh-CN" sz="2000"/>
              <a:t>Secure and auditable operation </a:t>
            </a:r>
            <a:endParaRPr kumimoji="1" lang="en-US" altLang="zh-CN" sz="2000"/>
          </a:p>
          <a:p>
            <a:r>
              <a:rPr kumimoji="1" lang="en-US" altLang="zh-CN" sz="2000"/>
              <a:t>R8: </a:t>
            </a:r>
            <a:r>
              <a:rPr lang="en-US" altLang="zh-CN" sz="2000"/>
              <a:t>Support for Programming Model Diversity. </a:t>
            </a:r>
            <a:endParaRPr kumimoji="1" lang="en-US" altLang="zh-CN" sz="2000"/>
          </a:p>
          <a:p>
            <a:r>
              <a:rPr kumimoji="1" lang="en-US" altLang="zh-CN" sz="2000"/>
              <a:t>R9: </a:t>
            </a:r>
            <a:r>
              <a:rPr lang="en-US" altLang="zh-CN" sz="2000"/>
              <a:t>Flexible Resource Model</a:t>
            </a:r>
            <a:endParaRPr kumimoji="1" lang="en-US" altLang="zh-CN" sz="2000"/>
          </a:p>
          <a:p>
            <a:r>
              <a:rPr kumimoji="1" lang="en-US" altLang="zh-CN" sz="2000"/>
              <a:t>R10: </a:t>
            </a:r>
            <a:r>
              <a:rPr lang="en-US" altLang="zh-CN" sz="2000"/>
              <a:t>Backward compatibility</a:t>
            </a:r>
          </a:p>
        </p:txBody>
      </p:sp>
    </p:spTree>
    <p:extLst>
      <p:ext uri="{BB962C8B-B14F-4D97-AF65-F5344CB8AC3E}">
        <p14:creationId xmlns:p14="http://schemas.microsoft.com/office/powerpoint/2010/main" val="29353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xmlns="" id="{3DAD86CA-8235-409B-982B-5E7A033E23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xmlns="" id="{9F234FBA-3501-47B4-AE0C-AA4AFBC8F6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xmlns="" id="{B5EF893B-0491-416E-9D33-BADE960079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7">
            <a:extLst>
              <a:ext uri="{FF2B5EF4-FFF2-40B4-BE49-F238E27FC236}">
                <a16:creationId xmlns:a16="http://schemas.microsoft.com/office/drawing/2014/main" xmlns="" id="{469F4FF8-F8B0-4630-BA1B-0D8B324CD5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New Architecture</a:t>
            </a:r>
            <a:endParaRPr kumimoji="1" lang="zh-CN" altLang="en-US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095174336"/>
              </p:ext>
            </p:extLst>
          </p:nvPr>
        </p:nvGraphicFramePr>
        <p:xfrm>
          <a:off x="2031999" y="7970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105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8">
            <a:extLst>
              <a:ext uri="{FF2B5EF4-FFF2-40B4-BE49-F238E27FC236}">
                <a16:creationId xmlns:a16="http://schemas.microsoft.com/office/drawing/2014/main" xmlns="" id="{56E9B3E6-E277-4D68-BA48-9CB43FFBD6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20">
            <a:extLst>
              <a:ext uri="{FF2B5EF4-FFF2-40B4-BE49-F238E27FC236}">
                <a16:creationId xmlns:a16="http://schemas.microsoft.com/office/drawing/2014/main" xmlns="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xmlns="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22">
              <a:extLst>
                <a:ext uri="{FF2B5EF4-FFF2-40B4-BE49-F238E27FC236}">
                  <a16:creationId xmlns:a16="http://schemas.microsoft.com/office/drawing/2014/main" xmlns="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3">
              <a:extLst>
                <a:ext uri="{FF2B5EF4-FFF2-40B4-BE49-F238E27FC236}">
                  <a16:creationId xmlns:a16="http://schemas.microsoft.com/office/drawing/2014/main" xmlns="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25">
            <a:extLst>
              <a:ext uri="{FF2B5EF4-FFF2-40B4-BE49-F238E27FC236}">
                <a16:creationId xmlns:a16="http://schemas.microsoft.com/office/drawing/2014/main" xmlns="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xmlns="" id="{93479774-E5BE-473C-90BE-D0B8577D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kumimoji="1" lang="en-US" altLang="zh-CN" sz="4800"/>
              <a:t>The New Architecture</a:t>
            </a:r>
            <a:endParaRPr kumimoji="1" lang="zh-CN" altLang="en-US" sz="4800"/>
          </a:p>
        </p:txBody>
      </p:sp>
      <p:cxnSp>
        <p:nvCxnSpPr>
          <p:cNvPr id="41" name="Straight Connector 27">
            <a:extLst>
              <a:ext uri="{FF2B5EF4-FFF2-40B4-BE49-F238E27FC236}">
                <a16:creationId xmlns:a16="http://schemas.microsoft.com/office/drawing/2014/main" xmlns="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78396567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93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427</Words>
  <Application>Microsoft Macintosh PowerPoint</Application>
  <PresentationFormat>宽屏</PresentationFormat>
  <Paragraphs>160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Calibri</vt:lpstr>
      <vt:lpstr>DengXian</vt:lpstr>
      <vt:lpstr>DengXian Light</vt:lpstr>
      <vt:lpstr>Segoe UI Light</vt:lpstr>
      <vt:lpstr>等线</vt:lpstr>
      <vt:lpstr>Arial</vt:lpstr>
      <vt:lpstr>Office 主题</vt:lpstr>
      <vt:lpstr>YARN 11711335 Zhang Yifan 11712019 Yu Tiancheng</vt:lpstr>
      <vt:lpstr>PowerPoint 演示文稿</vt:lpstr>
      <vt:lpstr>PowerPoint 演示文稿</vt:lpstr>
      <vt:lpstr>What Is YARN?</vt:lpstr>
      <vt:lpstr>PowerPoint 演示文稿</vt:lpstr>
      <vt:lpstr>Map Reduce V1 Execution Framework</vt:lpstr>
      <vt:lpstr>Motivations for V2</vt:lpstr>
      <vt:lpstr>The New Architecture</vt:lpstr>
      <vt:lpstr>The New Architecture</vt:lpstr>
      <vt:lpstr>YARN Daemons</vt:lpstr>
      <vt:lpstr>Application Master</vt:lpstr>
      <vt:lpstr>Node Manager</vt:lpstr>
      <vt:lpstr>Container/Slot</vt:lpstr>
      <vt:lpstr>Example</vt:lpstr>
      <vt:lpstr>YARN’s Real-World Performance</vt:lpstr>
      <vt:lpstr>MapReduce Benchmarks</vt:lpstr>
      <vt:lpstr>Benefits of Preemption</vt:lpstr>
      <vt:lpstr>Benefits of Preemption</vt:lpstr>
      <vt:lpstr>Questions?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YARN</dc:title>
  <dc:creator>Tiancheng Yu</dc:creator>
  <cp:lastModifiedBy>Microsoft Office 用户</cp:lastModifiedBy>
  <cp:revision>89</cp:revision>
  <dcterms:created xsi:type="dcterms:W3CDTF">2020-05-05T12:55:26Z</dcterms:created>
  <dcterms:modified xsi:type="dcterms:W3CDTF">2020-05-06T10:06:40Z</dcterms:modified>
</cp:coreProperties>
</file>