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47" r:id="rId2"/>
    <p:sldId id="266" r:id="rId3"/>
    <p:sldId id="425" r:id="rId4"/>
    <p:sldId id="503" r:id="rId5"/>
    <p:sldId id="526" r:id="rId6"/>
    <p:sldId id="527" r:id="rId7"/>
    <p:sldId id="529" r:id="rId8"/>
    <p:sldId id="528" r:id="rId9"/>
    <p:sldId id="521" r:id="rId10"/>
    <p:sldId id="532" r:id="rId11"/>
    <p:sldId id="530" r:id="rId12"/>
    <p:sldId id="531" r:id="rId13"/>
    <p:sldId id="533" r:id="rId14"/>
    <p:sldId id="522" r:id="rId15"/>
    <p:sldId id="534" r:id="rId16"/>
    <p:sldId id="535" r:id="rId17"/>
    <p:sldId id="536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 若骁" initials="曹" lastIdx="1" clrIdx="0">
    <p:extLst>
      <p:ext uri="{19B8F6BF-5375-455C-9EA6-DF929625EA0E}">
        <p15:presenceInfo xmlns:p15="http://schemas.microsoft.com/office/powerpoint/2012/main" userId="2f6e864ac4e073a0" providerId="Windows Live"/>
      </p:ext>
    </p:extLst>
  </p:cmAuthor>
  <p:cmAuthor id="2" name="HAOLING LEI" initials="HL" lastIdx="1" clrIdx="1">
    <p:extLst>
      <p:ext uri="{19B8F6BF-5375-455C-9EA6-DF929625EA0E}">
        <p15:presenceInfo xmlns:p15="http://schemas.microsoft.com/office/powerpoint/2012/main" userId="d763f78c6652e7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  <a:srgbClr val="083236"/>
    <a:srgbClr val="0B4346"/>
    <a:srgbClr val="F46F21"/>
    <a:srgbClr val="264545"/>
    <a:srgbClr val="133F3E"/>
    <a:srgbClr val="53198A"/>
    <a:srgbClr val="9F7CAA"/>
    <a:srgbClr val="F4B183"/>
    <a:srgbClr val="F48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79719" autoAdjust="0"/>
  </p:normalViewPr>
  <p:slideViewPr>
    <p:cSldViewPr snapToGrid="0">
      <p:cViewPr varScale="1">
        <p:scale>
          <a:sx n="91" d="100"/>
          <a:sy n="91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1BD-71E2-0843-81D0-4E6D8810623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9881-471E-DC4C-BE0C-84C2A07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2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34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8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50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只要网络硬件可以集中式软件管理，可编程化，（控制转发分开）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5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99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0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69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先说一下中国电动汽车的一个市场情况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我国新能源汽车销量从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年开始跃升至全球销量第一水平。到现在一直稳定占据很大，超过一半的市场份额。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7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3133468" y="3424007"/>
            <a:ext cx="5925064" cy="2545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张艺凡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曹若骁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雷皓凌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CS305 presentation</a:t>
            </a:r>
          </a:p>
          <a:p>
            <a:pPr>
              <a:lnSpc>
                <a:spcPct val="100000"/>
              </a:lnSpc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2019.12.23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88348" r="72886"/>
          <a:stretch>
            <a:fillRect/>
          </a:stretch>
        </p:blipFill>
        <p:spPr>
          <a:xfrm>
            <a:off x="2318929" y="2917423"/>
            <a:ext cx="7554142" cy="292657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E11AD2FF-3811-4A5E-8820-970CEB4B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368" y="1683785"/>
            <a:ext cx="8789264" cy="930811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Defined Network</a:t>
            </a:r>
            <a:endParaRPr lang="zh-CN" altLang="en-US" sz="4800" b="1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3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3568499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Testing—Tree 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DA9048-C139-46CD-8CBD-74101252C5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18"/>
          <a:stretch/>
        </p:blipFill>
        <p:spPr>
          <a:xfrm>
            <a:off x="168622" y="4604492"/>
            <a:ext cx="11854755" cy="16806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B4C8C6-077A-4E1B-8209-758F57348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7485" y="1870841"/>
            <a:ext cx="4470622" cy="2434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FC960B-3600-4B1F-8557-0B6B54948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3652" y="1535711"/>
            <a:ext cx="4762347" cy="27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9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5390673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Testing—Triangle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AF173-7BB5-4863-ABEE-48C1EA9D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61" y="4077887"/>
            <a:ext cx="5870117" cy="1980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9BD98A-0313-4C5F-950B-676B16641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894" y="1076746"/>
            <a:ext cx="4791378" cy="3358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59D6B-6058-4DC5-A2E7-5D33837CC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893" y="4547437"/>
            <a:ext cx="4791377" cy="15113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6C2175-A02A-4165-B07C-589B00ECB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7973" y="1098851"/>
            <a:ext cx="2925379" cy="29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751433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Testing—Triangle Link down-up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B6935-F6C0-4C9C-98A3-1CFB83BD92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37" b="-1"/>
          <a:stretch/>
        </p:blipFill>
        <p:spPr>
          <a:xfrm>
            <a:off x="2746949" y="1294483"/>
            <a:ext cx="4464075" cy="16268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BB7E1B-06EC-4E5A-BB7F-272F08793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451" y="1294482"/>
            <a:ext cx="4472720" cy="16264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75A306-8A36-4E7C-99B0-696FBEC132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7776" y="3108225"/>
            <a:ext cx="4472720" cy="3153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BBE749-A55D-4649-AC97-3A1A4940EF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292" r="9613"/>
          <a:stretch/>
        </p:blipFill>
        <p:spPr>
          <a:xfrm>
            <a:off x="197019" y="2315456"/>
            <a:ext cx="2353178" cy="30760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FD5F98A-1418-4E9C-B827-2F4CEC475E64}"/>
              </a:ext>
            </a:extLst>
          </p:cNvPr>
          <p:cNvSpPr/>
          <p:nvPr/>
        </p:nvSpPr>
        <p:spPr>
          <a:xfrm>
            <a:off x="420588" y="3271718"/>
            <a:ext cx="599695" cy="762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25BCBB-DAEB-4032-BBDF-3EAD988467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6949" y="3102725"/>
            <a:ext cx="4464075" cy="31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6629751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Testing—Mesh 5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08A91-A0DE-4962-B203-0D2C6A78C7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198" r="14769"/>
          <a:stretch/>
        </p:blipFill>
        <p:spPr>
          <a:xfrm>
            <a:off x="193188" y="2412838"/>
            <a:ext cx="3668454" cy="2641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25A48D-F326-4E4B-B813-4A60ACE48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096" y="4316492"/>
            <a:ext cx="3991552" cy="2168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C4EF17-D928-418B-BE67-376954CF4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0088" y="1076746"/>
            <a:ext cx="3704081" cy="54081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51755-B873-4F30-8B91-48601107B8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096" y="1076746"/>
            <a:ext cx="3991552" cy="17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47C68C-B2DA-4EE3-B252-DF9609910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124" y="3657600"/>
            <a:ext cx="4746876" cy="26016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6AFEF1-2766-4B74-A119-FC60C2E61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652" y="1076746"/>
            <a:ext cx="4229169" cy="5182507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E6A0148-9B51-40CE-B4A9-30688235EBDB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6629751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Testing—Mesh 5 Link down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6C419F-615C-40E9-81EB-F63FCE4FA2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5317"/>
          <a:stretch/>
        </p:blipFill>
        <p:spPr>
          <a:xfrm>
            <a:off x="1798419" y="1128552"/>
            <a:ext cx="3848286" cy="23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E6A0148-9B51-40CE-B4A9-30688235EBDB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6629751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&amp; Problem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9AC254-17F2-4284-A591-D6153612973A}"/>
              </a:ext>
            </a:extLst>
          </p:cNvPr>
          <p:cNvSpPr txBox="1"/>
          <p:nvPr/>
        </p:nvSpPr>
        <p:spPr>
          <a:xfrm>
            <a:off x="705229" y="1286787"/>
            <a:ext cx="9800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36F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Host delete: 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Switches and links can be deleted,</a:t>
            </a:r>
            <a:r>
              <a:rPr kumimoji="1" lang="zh-CN" altLang="en-US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but hosts can not.</a:t>
            </a:r>
            <a:r>
              <a:rPr kumimoji="1" lang="zh-CN" altLang="en-US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1CD69A-F4B8-4F1E-8B12-A5586C0BE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271" y="2388864"/>
            <a:ext cx="6491317" cy="24529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692D5D-A95F-4CA3-8A6F-8CC6444FD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16" y="3201968"/>
            <a:ext cx="3365069" cy="25324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CC1675-EBB4-40FE-8A96-62751D94F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7271" y="4878850"/>
            <a:ext cx="6491317" cy="17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E6A0148-9B51-40CE-B4A9-30688235EBDB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6629751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&amp; Problem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9AC254-17F2-4284-A591-D6153612973A}"/>
              </a:ext>
            </a:extLst>
          </p:cNvPr>
          <p:cNvSpPr txBox="1"/>
          <p:nvPr/>
        </p:nvSpPr>
        <p:spPr>
          <a:xfrm>
            <a:off x="705229" y="1286787"/>
            <a:ext cx="9800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36F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Flooding/broadcast: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Have not implemented the </a:t>
            </a:r>
          </a:p>
          <a:p>
            <a:r>
              <a:rPr kumimoji="1" lang="en-US" altLang="zh-CN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spanning tree.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72C0D7-AA0D-4796-A789-4B2C5BC1F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5429" y="662640"/>
            <a:ext cx="3777201" cy="58877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32DFE5-B4DC-40EB-849A-501F5DAD7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370" y="4365521"/>
            <a:ext cx="7829941" cy="21848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598B63-29F8-42E6-A330-6E7F0B143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370" y="3115250"/>
            <a:ext cx="7829941" cy="10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E6A0148-9B51-40CE-B4A9-30688235EBDB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6629751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&amp; Problem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9AC254-17F2-4284-A591-D6153612973A}"/>
              </a:ext>
            </a:extLst>
          </p:cNvPr>
          <p:cNvSpPr txBox="1"/>
          <p:nvPr/>
        </p:nvSpPr>
        <p:spPr>
          <a:xfrm>
            <a:off x="705229" y="1265767"/>
            <a:ext cx="9800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36F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Flooding/broadcast: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1" lang="en-US" altLang="zh-CN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Have not implemented the </a:t>
            </a:r>
          </a:p>
          <a:p>
            <a:r>
              <a:rPr kumimoji="1" lang="en-US" altLang="zh-CN" sz="28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spanning tree.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72C0D7-AA0D-4796-A789-4B2C5BC1F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5429" y="662640"/>
            <a:ext cx="3777201" cy="58877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831BF9-C9E7-4D11-A1F1-E3D4388865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583" y="3804745"/>
            <a:ext cx="7797654" cy="27407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5E93FD8-3376-4DA2-A9B3-4DCF1C11B52C}"/>
              </a:ext>
            </a:extLst>
          </p:cNvPr>
          <p:cNvSpPr/>
          <p:nvPr/>
        </p:nvSpPr>
        <p:spPr>
          <a:xfrm>
            <a:off x="8554110" y="1689033"/>
            <a:ext cx="2209140" cy="520767"/>
          </a:xfrm>
          <a:prstGeom prst="rect">
            <a:avLst/>
          </a:prstGeom>
          <a:noFill/>
          <a:ln w="19050">
            <a:solidFill>
              <a:srgbClr val="F36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9C664B-09DD-4D0F-B51C-37D6CA6BD0E0}"/>
              </a:ext>
            </a:extLst>
          </p:cNvPr>
          <p:cNvSpPr/>
          <p:nvPr/>
        </p:nvSpPr>
        <p:spPr>
          <a:xfrm>
            <a:off x="8554110" y="4470936"/>
            <a:ext cx="2209140" cy="520767"/>
          </a:xfrm>
          <a:prstGeom prst="rect">
            <a:avLst/>
          </a:prstGeom>
          <a:noFill/>
          <a:ln w="19050">
            <a:solidFill>
              <a:srgbClr val="F36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8836" y="2293038"/>
            <a:ext cx="6790117" cy="930811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08312" y="3334124"/>
            <a:ext cx="5131167" cy="1987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47EC52-05C6-554D-A63C-FA84955AEE65}"/>
              </a:ext>
            </a:extLst>
          </p:cNvPr>
          <p:cNvSpPr txBox="1"/>
          <p:nvPr/>
        </p:nvSpPr>
        <p:spPr>
          <a:xfrm>
            <a:off x="-989351" y="1978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60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511198" y="1648131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6" name="矩形 25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14778" y="323626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73578" y="4877106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46" name="矩形 45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3" name="标题 1">
            <a:extLst>
              <a:ext uri="{FF2B5EF4-FFF2-40B4-BE49-F238E27FC236}">
                <a16:creationId xmlns:a16="http://schemas.microsoft.com/office/drawing/2014/main" id="{244E77A8-E93D-FD43-BB6F-762FA6C2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3225183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34768280-FD37-4EAB-B362-9465FC7B4B4C}"/>
              </a:ext>
            </a:extLst>
          </p:cNvPr>
          <p:cNvSpPr txBox="1"/>
          <p:nvPr/>
        </p:nvSpPr>
        <p:spPr>
          <a:xfrm>
            <a:off x="1960824" y="1449860"/>
            <a:ext cx="7616726" cy="3959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 fontAlgn="auto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3600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3600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3600" b="1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7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73608" y="2332711"/>
            <a:ext cx="4844788" cy="923330"/>
          </a:xfr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b="1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08312" y="3334124"/>
            <a:ext cx="5131167" cy="1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3225183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BF13F-6259-432B-B852-E32DDF0ADD6D}"/>
              </a:ext>
            </a:extLst>
          </p:cNvPr>
          <p:cNvSpPr txBox="1"/>
          <p:nvPr/>
        </p:nvSpPr>
        <p:spPr>
          <a:xfrm>
            <a:off x="705230" y="3948136"/>
            <a:ext cx="841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Mininet: </a:t>
            </a:r>
            <a:endParaRPr kumimoji="1" lang="en-US" altLang="zh-CN" sz="2400" dirty="0">
              <a:solidFill>
                <a:srgbClr val="EF6D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network topology emulator.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6EBF6-CC5A-413D-A34F-906354FAD481}"/>
              </a:ext>
            </a:extLst>
          </p:cNvPr>
          <p:cNvSpPr txBox="1"/>
          <p:nvPr/>
        </p:nvSpPr>
        <p:spPr>
          <a:xfrm>
            <a:off x="705230" y="1286787"/>
            <a:ext cx="841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SDN: </a:t>
            </a: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Software Defined Network framework/ concept.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A289F0-AA22-4914-A5CE-DD77C57608B8}"/>
              </a:ext>
            </a:extLst>
          </p:cNvPr>
          <p:cNvSpPr txBox="1"/>
          <p:nvPr/>
        </p:nvSpPr>
        <p:spPr>
          <a:xfrm>
            <a:off x="705230" y="2617461"/>
            <a:ext cx="841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Ryu: </a:t>
            </a: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controller platform based on SDN,</a:t>
            </a:r>
            <a:r>
              <a:rPr kumimoji="1" lang="zh-CN" altLang="en-US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written in Python. </a:t>
            </a:r>
          </a:p>
        </p:txBody>
      </p:sp>
    </p:spTree>
    <p:extLst>
      <p:ext uri="{BB962C8B-B14F-4D97-AF65-F5344CB8AC3E}">
        <p14:creationId xmlns:p14="http://schemas.microsoft.com/office/powerpoint/2010/main" val="30545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96250" y="2332711"/>
            <a:ext cx="6399509" cy="923330"/>
          </a:xfr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b="1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08312" y="3334124"/>
            <a:ext cx="5131167" cy="1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3916369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6EBF6-CC5A-413D-A34F-906354FAD481}"/>
              </a:ext>
            </a:extLst>
          </p:cNvPr>
          <p:cNvSpPr txBox="1"/>
          <p:nvPr/>
        </p:nvSpPr>
        <p:spPr>
          <a:xfrm>
            <a:off x="705229" y="1286787"/>
            <a:ext cx="9800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Shortest Path Calculation: </a:t>
            </a:r>
          </a:p>
          <a:p>
            <a:endParaRPr kumimoji="1" lang="en-US" altLang="zh-CN" sz="3200" dirty="0">
              <a:solidFill>
                <a:srgbClr val="EF6D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Dijkstra's algorithm</a:t>
            </a:r>
          </a:p>
          <a:p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this</a:t>
            </a:r>
            <a:r>
              <a:rPr kumimoji="1" lang="zh-CN" altLang="en-US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case</a:t>
            </a:r>
            <a:r>
              <a:rPr kumimoji="1" lang="zh-CN" altLang="en-US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that the link weights equally, this algorithm is not better than the general BFS algorithm</a:t>
            </a:r>
          </a:p>
        </p:txBody>
      </p:sp>
    </p:spTree>
    <p:extLst>
      <p:ext uri="{BB962C8B-B14F-4D97-AF65-F5344CB8AC3E}">
        <p14:creationId xmlns:p14="http://schemas.microsoft.com/office/powerpoint/2010/main" val="31294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3916369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BF13F-6259-432B-B852-E32DDF0ADD6D}"/>
              </a:ext>
            </a:extLst>
          </p:cNvPr>
          <p:cNvSpPr txBox="1"/>
          <p:nvPr/>
        </p:nvSpPr>
        <p:spPr>
          <a:xfrm>
            <a:off x="705229" y="2553893"/>
            <a:ext cx="841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Generate ARP reply. </a:t>
            </a:r>
            <a:endParaRPr kumimoji="1" lang="en-US" altLang="zh-CN" sz="2400" dirty="0">
              <a:solidFill>
                <a:srgbClr val="EF6D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6EBF6-CC5A-413D-A34F-906354FAD481}"/>
              </a:ext>
            </a:extLst>
          </p:cNvPr>
          <p:cNvSpPr txBox="1"/>
          <p:nvPr/>
        </p:nvSpPr>
        <p:spPr>
          <a:xfrm>
            <a:off x="705229" y="1522088"/>
            <a:ext cx="980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 and Delete of:  </a:t>
            </a:r>
            <a:r>
              <a:rPr kumimoji="1" lang="en-US" altLang="zh-CN" sz="32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Link, Host, Switches</a:t>
            </a:r>
            <a:endParaRPr kumimoji="1" lang="en-US" altLang="zh-CN" sz="2400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A2AA6-DF23-4A1A-BEFB-085693F9BF76}"/>
              </a:ext>
            </a:extLst>
          </p:cNvPr>
          <p:cNvSpPr txBox="1"/>
          <p:nvPr/>
        </p:nvSpPr>
        <p:spPr>
          <a:xfrm>
            <a:off x="705229" y="3585698"/>
            <a:ext cx="841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Forwarding rule and Flow Table Update. </a:t>
            </a:r>
            <a:endParaRPr kumimoji="1" lang="en-US" altLang="zh-CN" sz="2400" dirty="0">
              <a:solidFill>
                <a:srgbClr val="EF6D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394628-E164-461B-B60F-473ED610F76E}"/>
              </a:ext>
            </a:extLst>
          </p:cNvPr>
          <p:cNvSpPr txBox="1"/>
          <p:nvPr/>
        </p:nvSpPr>
        <p:spPr>
          <a:xfrm>
            <a:off x="705229" y="4617503"/>
            <a:ext cx="841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F6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 Shortest path and Topology.</a:t>
            </a:r>
          </a:p>
        </p:txBody>
      </p:sp>
    </p:spTree>
    <p:extLst>
      <p:ext uri="{BB962C8B-B14F-4D97-AF65-F5344CB8AC3E}">
        <p14:creationId xmlns:p14="http://schemas.microsoft.com/office/powerpoint/2010/main" val="34834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09349" y="2332711"/>
            <a:ext cx="2973314" cy="923330"/>
          </a:xfr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b="1" dirty="0">
              <a:solidFill>
                <a:srgbClr val="28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08312" y="3334124"/>
            <a:ext cx="5131167" cy="1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704DCFC-CC98-4234-9E8D-2378675EB116}"/>
              </a:ext>
            </a:extLst>
          </p:cNvPr>
          <p:cNvSpPr txBox="1">
            <a:spLocks/>
          </p:cNvSpPr>
          <p:nvPr/>
        </p:nvSpPr>
        <p:spPr>
          <a:xfrm>
            <a:off x="705327" y="485815"/>
            <a:ext cx="3568499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rgbClr val="28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Testing—Tree 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954AED-947D-41DC-89A3-F4073F0A0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79" y="3822363"/>
            <a:ext cx="6488547" cy="28619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B0B1B0-943A-4E48-AADD-5AB22718ED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3432" y="967198"/>
            <a:ext cx="3972589" cy="57171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E27FF3-65BE-4F98-B937-5D79F9DD7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294" y="1076746"/>
            <a:ext cx="4418706" cy="2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656</Words>
  <Application>Microsoft Office PowerPoint</Application>
  <PresentationFormat>宽屏</PresentationFormat>
  <Paragraphs>90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</vt:lpstr>
      <vt:lpstr>等线 Light</vt:lpstr>
      <vt:lpstr>微软雅黑</vt:lpstr>
      <vt:lpstr>微软雅黑 Light</vt:lpstr>
      <vt:lpstr>Arial</vt:lpstr>
      <vt:lpstr>Office 主题​​</vt:lpstr>
      <vt:lpstr>Software Defined Network</vt:lpstr>
      <vt:lpstr>Content</vt:lpstr>
      <vt:lpstr>Background</vt:lpstr>
      <vt:lpstr>PowerPoint 演示文稿</vt:lpstr>
      <vt:lpstr>Implementation</vt:lpstr>
      <vt:lpstr>PowerPoint 演示文稿</vt:lpstr>
      <vt:lpstr>PowerPoint 演示文稿</vt:lpstr>
      <vt:lpstr>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HAOLING LEI</cp:lastModifiedBy>
  <cp:revision>485</cp:revision>
  <dcterms:created xsi:type="dcterms:W3CDTF">2018-03-09T10:15:00Z</dcterms:created>
  <dcterms:modified xsi:type="dcterms:W3CDTF">2019-12-23T08:29:09Z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