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1" r:id="rId4"/>
  </p:sldMasterIdLst>
  <p:notesMasterIdLst>
    <p:notesMasterId r:id="rId20"/>
  </p:notesMasterIdLst>
  <p:sldIdLst>
    <p:sldId id="272" r:id="rId5"/>
    <p:sldId id="257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67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rui Xing" userId="05d373c1f42877cb" providerId="LiveId" clId="{1F5094A8-005E-43BD-A09F-C628B37D1E77}"/>
    <pc:docChg chg="undo redo custSel modSld modMainMaster">
      <pc:chgData name="Jiarui Xing" userId="05d373c1f42877cb" providerId="LiveId" clId="{1F5094A8-005E-43BD-A09F-C628B37D1E77}" dt="2018-03-30T00:33:36.067" v="456" actId="1076"/>
      <pc:docMkLst>
        <pc:docMk/>
      </pc:docMkLst>
      <pc:sldChg chg="modSp">
        <pc:chgData name="Jiarui Xing" userId="05d373c1f42877cb" providerId="LiveId" clId="{1F5094A8-005E-43BD-A09F-C628B37D1E77}" dt="2018-03-29T23:55:59.947" v="357" actId="20577"/>
        <pc:sldMkLst>
          <pc:docMk/>
          <pc:sldMk cId="4182078404" sldId="257"/>
        </pc:sldMkLst>
        <pc:spChg chg="mod">
          <ac:chgData name="Jiarui Xing" userId="05d373c1f42877cb" providerId="LiveId" clId="{1F5094A8-005E-43BD-A09F-C628B37D1E77}" dt="2018-03-29T23:55:59.947" v="357" actId="20577"/>
          <ac:spMkLst>
            <pc:docMk/>
            <pc:sldMk cId="4182078404" sldId="257"/>
            <ac:spMk id="2" creationId="{DBA7ED92-F64A-4291-B863-53F72B447303}"/>
          </ac:spMkLst>
        </pc:spChg>
        <pc:spChg chg="mod">
          <ac:chgData name="Jiarui Xing" userId="05d373c1f42877cb" providerId="LiveId" clId="{1F5094A8-005E-43BD-A09F-C628B37D1E77}" dt="2018-03-29T23:55:49.427" v="347" actId="1076"/>
          <ac:spMkLst>
            <pc:docMk/>
            <pc:sldMk cId="4182078404" sldId="257"/>
            <ac:spMk id="3" creationId="{5C5A431A-42D9-45B6-8C0B-0EEA13F755D1}"/>
          </ac:spMkLst>
        </pc:spChg>
      </pc:sldChg>
      <pc:sldChg chg="addSp modSp">
        <pc:chgData name="Jiarui Xing" userId="05d373c1f42877cb" providerId="LiveId" clId="{1F5094A8-005E-43BD-A09F-C628B37D1E77}" dt="2018-03-30T00:33:36.067" v="456" actId="1076"/>
        <pc:sldMkLst>
          <pc:docMk/>
          <pc:sldMk cId="3331573383" sldId="258"/>
        </pc:sldMkLst>
        <pc:picChg chg="add mod">
          <ac:chgData name="Jiarui Xing" userId="05d373c1f42877cb" providerId="LiveId" clId="{1F5094A8-005E-43BD-A09F-C628B37D1E77}" dt="2018-03-30T00:33:36.067" v="456" actId="1076"/>
          <ac:picMkLst>
            <pc:docMk/>
            <pc:sldMk cId="3331573383" sldId="258"/>
            <ac:picMk id="1026" creationId="{EC00E4F9-6101-447C-BC4F-0D1F8232A239}"/>
          </ac:picMkLst>
        </pc:picChg>
      </pc:sldChg>
      <pc:sldChg chg="addSp modSp setBg">
        <pc:chgData name="Jiarui Xing" userId="05d373c1f42877cb" providerId="LiveId" clId="{1F5094A8-005E-43BD-A09F-C628B37D1E77}" dt="2018-03-30T00:00:53.031" v="412" actId="552"/>
        <pc:sldMkLst>
          <pc:docMk/>
          <pc:sldMk cId="495458528" sldId="272"/>
        </pc:sldMkLst>
        <pc:spChg chg="mod">
          <ac:chgData name="Jiarui Xing" userId="05d373c1f42877cb" providerId="LiveId" clId="{1F5094A8-005E-43BD-A09F-C628B37D1E77}" dt="2018-03-30T00:00:12.399" v="405" actId="20577"/>
          <ac:spMkLst>
            <pc:docMk/>
            <pc:sldMk cId="495458528" sldId="272"/>
            <ac:spMk id="2" creationId="{A2FEAA1C-5DBA-4851-B16D-407E6639C75A}"/>
          </ac:spMkLst>
        </pc:spChg>
        <pc:spChg chg="mod">
          <ac:chgData name="Jiarui Xing" userId="05d373c1f42877cb" providerId="LiveId" clId="{1F5094A8-005E-43BD-A09F-C628B37D1E77}" dt="2018-03-30T00:00:53.031" v="412" actId="552"/>
          <ac:spMkLst>
            <pc:docMk/>
            <pc:sldMk cId="495458528" sldId="272"/>
            <ac:spMk id="3" creationId="{D075140C-63ED-4545-B635-9F3F8B676FAD}"/>
          </ac:spMkLst>
        </pc:spChg>
        <pc:spChg chg="add mod">
          <ac:chgData name="Jiarui Xing" userId="05d373c1f42877cb" providerId="LiveId" clId="{1F5094A8-005E-43BD-A09F-C628B37D1E77}" dt="2018-03-30T00:00:53.031" v="412" actId="552"/>
          <ac:spMkLst>
            <pc:docMk/>
            <pc:sldMk cId="495458528" sldId="272"/>
            <ac:spMk id="4" creationId="{B845E2C3-C39D-4DFB-AE54-37037841F7C6}"/>
          </ac:spMkLst>
        </pc:spChg>
      </pc:sldChg>
      <pc:sldChg chg="addSp delSp modSp mod setBg">
        <pc:chgData name="Jiarui Xing" userId="05d373c1f42877cb" providerId="LiveId" clId="{1F5094A8-005E-43BD-A09F-C628B37D1E77}" dt="2018-03-29T23:55:13.593" v="343" actId="1076"/>
        <pc:sldMkLst>
          <pc:docMk/>
          <pc:sldMk cId="2629681582" sldId="274"/>
        </pc:sldMkLst>
        <pc:spChg chg="mod">
          <ac:chgData name="Jiarui Xing" userId="05d373c1f42877cb" providerId="LiveId" clId="{1F5094A8-005E-43BD-A09F-C628B37D1E77}" dt="2018-03-29T23:39:16.468" v="236" actId="26606"/>
          <ac:spMkLst>
            <pc:docMk/>
            <pc:sldMk cId="2629681582" sldId="274"/>
            <ac:spMk id="2" creationId="{77C35F94-4EF8-4DF9-8903-3D30FB001185}"/>
          </ac:spMkLst>
        </pc:spChg>
        <pc:spChg chg="add del mod">
          <ac:chgData name="Jiarui Xing" userId="05d373c1f42877cb" providerId="LiveId" clId="{1F5094A8-005E-43BD-A09F-C628B37D1E77}" dt="2018-03-29T23:55:13.593" v="343" actId="1076"/>
          <ac:spMkLst>
            <pc:docMk/>
            <pc:sldMk cId="2629681582" sldId="274"/>
            <ac:spMk id="3" creationId="{AB45277A-1F47-4844-90D2-F42B2716A87E}"/>
          </ac:spMkLst>
        </pc:spChg>
        <pc:spChg chg="add del">
          <ac:chgData name="Jiarui Xing" userId="05d373c1f42877cb" providerId="LiveId" clId="{1F5094A8-005E-43BD-A09F-C628B37D1E77}" dt="2018-03-29T23:39:16.468" v="236" actId="26606"/>
          <ac:spMkLst>
            <pc:docMk/>
            <pc:sldMk cId="2629681582" sldId="274"/>
            <ac:spMk id="10" creationId="{08E89D5E-1885-4160-AC77-CC471DD1D0DB}"/>
          </ac:spMkLst>
        </pc:spChg>
        <pc:graphicFrameChg chg="add del">
          <ac:chgData name="Jiarui Xing" userId="05d373c1f42877cb" providerId="LiveId" clId="{1F5094A8-005E-43BD-A09F-C628B37D1E77}" dt="2018-03-29T23:39:16.468" v="236" actId="26606"/>
          <ac:graphicFrameMkLst>
            <pc:docMk/>
            <pc:sldMk cId="2629681582" sldId="274"/>
            <ac:graphicFrameMk id="5" creationId="{254C9F3E-18F6-4C1E-9FF1-C5E553F39C46}"/>
          </ac:graphicFrameMkLst>
        </pc:graphicFrameChg>
        <pc:cxnChg chg="add del">
          <ac:chgData name="Jiarui Xing" userId="05d373c1f42877cb" providerId="LiveId" clId="{1F5094A8-005E-43BD-A09F-C628B37D1E77}" dt="2018-03-29T23:39:16.468" v="236" actId="26606"/>
          <ac:cxnSpMkLst>
            <pc:docMk/>
            <pc:sldMk cId="2629681582" sldId="274"/>
            <ac:cxnSpMk id="12" creationId="{550D2BD1-98F9-412D-905B-3A843EF4078B}"/>
          </ac:cxnSpMkLst>
        </pc:cxnChg>
      </pc:sldChg>
      <pc:sldChg chg="modSp">
        <pc:chgData name="Jiarui Xing" userId="05d373c1f42877cb" providerId="LiveId" clId="{1F5094A8-005E-43BD-A09F-C628B37D1E77}" dt="2018-03-29T23:48:15.469" v="316" actId="732"/>
        <pc:sldMkLst>
          <pc:docMk/>
          <pc:sldMk cId="3484768374" sldId="275"/>
        </pc:sldMkLst>
        <pc:picChg chg="mod modCrop">
          <ac:chgData name="Jiarui Xing" userId="05d373c1f42877cb" providerId="LiveId" clId="{1F5094A8-005E-43BD-A09F-C628B37D1E77}" dt="2018-03-29T23:48:15.469" v="316" actId="732"/>
          <ac:picMkLst>
            <pc:docMk/>
            <pc:sldMk cId="3484768374" sldId="275"/>
            <ac:picMk id="5" creationId="{93A16DC8-9FE1-4735-8EBB-6F58F256D37C}"/>
          </ac:picMkLst>
        </pc:picChg>
      </pc:sldChg>
      <pc:sldChg chg="modSp">
        <pc:chgData name="Jiarui Xing" userId="05d373c1f42877cb" providerId="LiveId" clId="{1F5094A8-005E-43BD-A09F-C628B37D1E77}" dt="2018-03-29T23:47:14.549" v="290"/>
        <pc:sldMkLst>
          <pc:docMk/>
          <pc:sldMk cId="3763560470" sldId="277"/>
        </pc:sldMkLst>
        <pc:spChg chg="mod">
          <ac:chgData name="Jiarui Xing" userId="05d373c1f42877cb" providerId="LiveId" clId="{1F5094A8-005E-43BD-A09F-C628B37D1E77}" dt="2018-03-29T23:47:14.549" v="290"/>
          <ac:spMkLst>
            <pc:docMk/>
            <pc:sldMk cId="3763560470" sldId="277"/>
            <ac:spMk id="4" creationId="{BD904BEF-96CE-4C48-9C8E-EE1FD23DBE98}"/>
          </ac:spMkLst>
        </pc:spChg>
        <pc:picChg chg="mod">
          <ac:chgData name="Jiarui Xing" userId="05d373c1f42877cb" providerId="LiveId" clId="{1F5094A8-005E-43BD-A09F-C628B37D1E77}" dt="2018-03-29T23:47:02.802" v="289" actId="14861"/>
          <ac:picMkLst>
            <pc:docMk/>
            <pc:sldMk cId="3763560470" sldId="277"/>
            <ac:picMk id="6" creationId="{CE6EFD2A-C0AC-4A8A-9C3B-580F4EBE6052}"/>
          </ac:picMkLst>
        </pc:picChg>
      </pc:sldChg>
      <pc:sldChg chg="addSp delSp modSp delDesignElem">
        <pc:chgData name="Jiarui Xing" userId="05d373c1f42877cb" providerId="LiveId" clId="{1F5094A8-005E-43BD-A09F-C628B37D1E77}" dt="2018-03-29T23:50:40.853" v="326" actId="1076"/>
        <pc:sldMkLst>
          <pc:docMk/>
          <pc:sldMk cId="2587593835" sldId="278"/>
        </pc:sldMkLst>
        <pc:spChg chg="mod">
          <ac:chgData name="Jiarui Xing" userId="05d373c1f42877cb" providerId="LiveId" clId="{1F5094A8-005E-43BD-A09F-C628B37D1E77}" dt="2018-03-29T23:50:35.688" v="325" actId="403"/>
          <ac:spMkLst>
            <pc:docMk/>
            <pc:sldMk cId="2587593835" sldId="278"/>
            <ac:spMk id="2" creationId="{AEED949C-AF4B-354E-A0A7-79788791C12F}"/>
          </ac:spMkLst>
        </pc:spChg>
        <pc:spChg chg="add del mod">
          <ac:chgData name="Jiarui Xing" userId="05d373c1f42877cb" providerId="LiveId" clId="{1F5094A8-005E-43BD-A09F-C628B37D1E77}" dt="2018-03-29T23:50:40.853" v="326" actId="1076"/>
          <ac:spMkLst>
            <pc:docMk/>
            <pc:sldMk cId="2587593835" sldId="278"/>
            <ac:spMk id="3" creationId="{59D2B3A5-5CBC-BC43-A4D6-A40BC75F1090}"/>
          </ac:spMkLst>
        </pc:spChg>
        <pc:spChg chg="add del">
          <ac:chgData name="Jiarui Xing" userId="05d373c1f42877cb" providerId="LiveId" clId="{1F5094A8-005E-43BD-A09F-C628B37D1E77}" dt="2018-03-29T23:50:29.053" v="322" actId="1076"/>
          <ac:spMkLst>
            <pc:docMk/>
            <pc:sldMk cId="2587593835" sldId="278"/>
            <ac:spMk id="8" creationId="{8D70B121-56F4-4848-B38B-182089D909FA}"/>
          </ac:spMkLst>
        </pc:spChg>
        <pc:spChg chg="add del">
          <ac:chgData name="Jiarui Xing" userId="05d373c1f42877cb" providerId="LiveId" clId="{1F5094A8-005E-43BD-A09F-C628B37D1E77}" dt="2018-03-29T23:49:43.597" v="318" actId="26606"/>
          <ac:spMkLst>
            <pc:docMk/>
            <pc:sldMk cId="2587593835" sldId="278"/>
            <ac:spMk id="13" creationId="{08E89D5E-1885-4160-AC77-CC471DD1D0DB}"/>
          </ac:spMkLst>
        </pc:spChg>
        <pc:spChg chg="add del">
          <ac:chgData name="Jiarui Xing" userId="05d373c1f42877cb" providerId="LiveId" clId="{1F5094A8-005E-43BD-A09F-C628B37D1E77}" dt="2018-03-29T23:38:51.714" v="234" actId="26606"/>
          <ac:spMkLst>
            <pc:docMk/>
            <pc:sldMk cId="2587593835" sldId="278"/>
            <ac:spMk id="17" creationId="{08E89D5E-1885-4160-AC77-CC471DD1D0DB}"/>
          </ac:spMkLst>
        </pc:spChg>
        <pc:graphicFrameChg chg="add del">
          <ac:chgData name="Jiarui Xing" userId="05d373c1f42877cb" providerId="LiveId" clId="{1F5094A8-005E-43BD-A09F-C628B37D1E77}" dt="2018-03-29T23:38:51.714" v="234" actId="26606"/>
          <ac:graphicFrameMkLst>
            <pc:docMk/>
            <pc:sldMk cId="2587593835" sldId="278"/>
            <ac:graphicFrameMk id="12" creationId="{1B57DBF3-C2D1-42C5-A0BF-E2701E99DB40}"/>
          </ac:graphicFrameMkLst>
        </pc:graphicFrameChg>
        <pc:graphicFrameChg chg="add del">
          <ac:chgData name="Jiarui Xing" userId="05d373c1f42877cb" providerId="LiveId" clId="{1F5094A8-005E-43BD-A09F-C628B37D1E77}" dt="2018-03-29T23:49:43.597" v="318" actId="26606"/>
          <ac:graphicFrameMkLst>
            <pc:docMk/>
            <pc:sldMk cId="2587593835" sldId="278"/>
            <ac:graphicFrameMk id="15" creationId="{4109EF01-9606-4C42-8F91-AAA24FED1D82}"/>
          </ac:graphicFrameMkLst>
        </pc:graphicFrameChg>
        <pc:cxnChg chg="add del">
          <ac:chgData name="Jiarui Xing" userId="05d373c1f42877cb" providerId="LiveId" clId="{1F5094A8-005E-43BD-A09F-C628B37D1E77}" dt="2018-03-29T23:50:29.053" v="322" actId="1076"/>
          <ac:cxnSpMkLst>
            <pc:docMk/>
            <pc:sldMk cId="2587593835" sldId="278"/>
            <ac:cxnSpMk id="10" creationId="{2D72A2C9-F3CA-4216-8BAD-FA4C970C3C4E}"/>
          </ac:cxnSpMkLst>
        </pc:cxnChg>
        <pc:cxnChg chg="add del">
          <ac:chgData name="Jiarui Xing" userId="05d373c1f42877cb" providerId="LiveId" clId="{1F5094A8-005E-43BD-A09F-C628B37D1E77}" dt="2018-03-29T23:49:43.597" v="318" actId="26606"/>
          <ac:cxnSpMkLst>
            <pc:docMk/>
            <pc:sldMk cId="2587593835" sldId="278"/>
            <ac:cxnSpMk id="14" creationId="{550D2BD1-98F9-412D-905B-3A843EF4078B}"/>
          </ac:cxnSpMkLst>
        </pc:cxnChg>
        <pc:cxnChg chg="add del">
          <ac:chgData name="Jiarui Xing" userId="05d373c1f42877cb" providerId="LiveId" clId="{1F5094A8-005E-43BD-A09F-C628B37D1E77}" dt="2018-03-29T23:38:51.714" v="234" actId="26606"/>
          <ac:cxnSpMkLst>
            <pc:docMk/>
            <pc:sldMk cId="2587593835" sldId="278"/>
            <ac:cxnSpMk id="19" creationId="{550D2BD1-98F9-412D-905B-3A843EF4078B}"/>
          </ac:cxnSpMkLst>
        </pc:cxnChg>
      </pc:sldChg>
      <pc:sldChg chg="addSp delSp modSp delDesignElem">
        <pc:chgData name="Jiarui Xing" userId="05d373c1f42877cb" providerId="LiveId" clId="{1F5094A8-005E-43BD-A09F-C628B37D1E77}" dt="2018-03-29T23:52:47.500" v="333" actId="14100"/>
        <pc:sldMkLst>
          <pc:docMk/>
          <pc:sldMk cId="443077598" sldId="279"/>
        </pc:sldMkLst>
        <pc:spChg chg="mod">
          <ac:chgData name="Jiarui Xing" userId="05d373c1f42877cb" providerId="LiveId" clId="{1F5094A8-005E-43BD-A09F-C628B37D1E77}" dt="2018-03-29T23:52:47.500" v="333" actId="14100"/>
          <ac:spMkLst>
            <pc:docMk/>
            <pc:sldMk cId="443077598" sldId="279"/>
            <ac:spMk id="2" creationId="{8842CB72-B974-3F41-A346-9DB834110230}"/>
          </ac:spMkLst>
        </pc:spChg>
        <pc:spChg chg="add del">
          <ac:chgData name="Jiarui Xing" userId="05d373c1f42877cb" providerId="LiveId" clId="{1F5094A8-005E-43BD-A09F-C628B37D1E77}" dt="2018-03-29T23:52:35.608" v="330" actId="14100"/>
          <ac:spMkLst>
            <pc:docMk/>
            <pc:sldMk cId="443077598" sldId="279"/>
            <ac:spMk id="9" creationId="{8D70B121-56F4-4848-B38B-182089D909FA}"/>
          </ac:spMkLst>
        </pc:spChg>
        <pc:cxnChg chg="add del">
          <ac:chgData name="Jiarui Xing" userId="05d373c1f42877cb" providerId="LiveId" clId="{1F5094A8-005E-43BD-A09F-C628B37D1E77}" dt="2018-03-29T23:52:35.608" v="330" actId="14100"/>
          <ac:cxnSpMkLst>
            <pc:docMk/>
            <pc:sldMk cId="443077598" sldId="279"/>
            <ac:cxnSpMk id="11" creationId="{2D72A2C9-F3CA-4216-8BAD-FA4C970C3C4E}"/>
          </ac:cxnSpMkLst>
        </pc:cxnChg>
      </pc:sldChg>
      <pc:sldChg chg="delSp modSp delDesignElem">
        <pc:chgData name="Jiarui Xing" userId="05d373c1f42877cb" providerId="LiveId" clId="{1F5094A8-005E-43BD-A09F-C628B37D1E77}" dt="2018-03-30T00:03:53.657" v="451" actId="14861"/>
        <pc:sldMkLst>
          <pc:docMk/>
          <pc:sldMk cId="2558087871" sldId="280"/>
        </pc:sldMkLst>
        <pc:spChg chg="mod">
          <ac:chgData name="Jiarui Xing" userId="05d373c1f42877cb" providerId="LiveId" clId="{1F5094A8-005E-43BD-A09F-C628B37D1E77}" dt="2018-03-29T23:57:10.452" v="367" actId="121"/>
          <ac:spMkLst>
            <pc:docMk/>
            <pc:sldMk cId="2558087871" sldId="280"/>
            <ac:spMk id="2" creationId="{76628A3F-6F21-B249-8475-4BA54B9E0794}"/>
          </ac:spMkLst>
        </pc:spChg>
        <pc:spChg chg="del">
          <ac:chgData name="Jiarui Xing" userId="05d373c1f42877cb" providerId="LiveId" clId="{1F5094A8-005E-43BD-A09F-C628B37D1E77}" dt="2018-03-29T23:53:02.592" v="335" actId="14861"/>
          <ac:spMkLst>
            <pc:docMk/>
            <pc:sldMk cId="2558087871" sldId="280"/>
            <ac:spMk id="15" creationId="{D4771268-CB57-404A-9271-370EB28F6090}"/>
          </ac:spMkLst>
        </pc:spChg>
        <pc:picChg chg="mod">
          <ac:chgData name="Jiarui Xing" userId="05d373c1f42877cb" providerId="LiveId" clId="{1F5094A8-005E-43BD-A09F-C628B37D1E77}" dt="2018-03-30T00:03:53.657" v="451" actId="14861"/>
          <ac:picMkLst>
            <pc:docMk/>
            <pc:sldMk cId="2558087871" sldId="280"/>
            <ac:picMk id="8" creationId="{8DD0D79B-C59C-7540-BE50-3A2C500D0A92}"/>
          </ac:picMkLst>
        </pc:picChg>
      </pc:sldChg>
      <pc:sldChg chg="modSp">
        <pc:chgData name="Jiarui Xing" userId="05d373c1f42877cb" providerId="LiveId" clId="{1F5094A8-005E-43BD-A09F-C628B37D1E77}" dt="2018-03-30T00:04:01.214" v="452" actId="14861"/>
        <pc:sldMkLst>
          <pc:docMk/>
          <pc:sldMk cId="995621519" sldId="281"/>
        </pc:sldMkLst>
        <pc:picChg chg="mod">
          <ac:chgData name="Jiarui Xing" userId="05d373c1f42877cb" providerId="LiveId" clId="{1F5094A8-005E-43BD-A09F-C628B37D1E77}" dt="2018-03-30T00:04:01.214" v="452" actId="14861"/>
          <ac:picMkLst>
            <pc:docMk/>
            <pc:sldMk cId="995621519" sldId="281"/>
            <ac:picMk id="4" creationId="{DF8A2C7E-BAE7-854B-A7B9-EBC0D33B44F5}"/>
          </ac:picMkLst>
        </pc:picChg>
        <pc:picChg chg="mod">
          <ac:chgData name="Jiarui Xing" userId="05d373c1f42877cb" providerId="LiveId" clId="{1F5094A8-005E-43BD-A09F-C628B37D1E77}" dt="2018-03-30T00:04:01.214" v="452" actId="14861"/>
          <ac:picMkLst>
            <pc:docMk/>
            <pc:sldMk cId="995621519" sldId="281"/>
            <ac:picMk id="5" creationId="{8DBDE5E7-0E90-034C-95B1-1078BD411391}"/>
          </ac:picMkLst>
        </pc:picChg>
      </pc:sldChg>
      <pc:sldChg chg="addSp modSp">
        <pc:chgData name="Jiarui Xing" userId="05d373c1f42877cb" providerId="LiveId" clId="{1F5094A8-005E-43BD-A09F-C628B37D1E77}" dt="2018-03-30T00:04:05.844" v="453" actId="14861"/>
        <pc:sldMkLst>
          <pc:docMk/>
          <pc:sldMk cId="2928785729" sldId="282"/>
        </pc:sldMkLst>
        <pc:spChg chg="mod">
          <ac:chgData name="Jiarui Xing" userId="05d373c1f42877cb" providerId="LiveId" clId="{1F5094A8-005E-43BD-A09F-C628B37D1E77}" dt="2018-03-29T23:54:14.718" v="342" actId="113"/>
          <ac:spMkLst>
            <pc:docMk/>
            <pc:sldMk cId="2928785729" sldId="282"/>
            <ac:spMk id="2" creationId="{D3EAFF43-2D57-BF4D-90B6-3E22645FC069}"/>
          </ac:spMkLst>
        </pc:spChg>
        <pc:spChg chg="mod">
          <ac:chgData name="Jiarui Xing" userId="05d373c1f42877cb" providerId="LiveId" clId="{1F5094A8-005E-43BD-A09F-C628B37D1E77}" dt="2018-03-29T23:54:06.650" v="341" actId="1076"/>
          <ac:spMkLst>
            <pc:docMk/>
            <pc:sldMk cId="2928785729" sldId="282"/>
            <ac:spMk id="3" creationId="{503E3D33-8CF7-8D48-B3DE-2BFE9ADE2C4D}"/>
          </ac:spMkLst>
        </pc:spChg>
        <pc:spChg chg="add mod ord">
          <ac:chgData name="Jiarui Xing" userId="05d373c1f42877cb" providerId="LiveId" clId="{1F5094A8-005E-43BD-A09F-C628B37D1E77}" dt="2018-03-29T23:53:53.856" v="339" actId="2085"/>
          <ac:spMkLst>
            <pc:docMk/>
            <pc:sldMk cId="2928785729" sldId="282"/>
            <ac:spMk id="4" creationId="{AB33BCB4-4EDF-4F10-8497-514C42ED5BC0}"/>
          </ac:spMkLst>
        </pc:spChg>
        <pc:picChg chg="mod">
          <ac:chgData name="Jiarui Xing" userId="05d373c1f42877cb" providerId="LiveId" clId="{1F5094A8-005E-43BD-A09F-C628B37D1E77}" dt="2018-03-30T00:04:05.844" v="453" actId="14861"/>
          <ac:picMkLst>
            <pc:docMk/>
            <pc:sldMk cId="2928785729" sldId="282"/>
            <ac:picMk id="5" creationId="{ABFCFB73-0F9A-AE46-A868-E132C9FAD0D5}"/>
          </ac:picMkLst>
        </pc:picChg>
      </pc:sldChg>
      <pc:sldChg chg="modSp">
        <pc:chgData name="Jiarui Xing" userId="05d373c1f42877cb" providerId="LiveId" clId="{1F5094A8-005E-43BD-A09F-C628B37D1E77}" dt="2018-03-30T00:04:09.487" v="454" actId="14861"/>
        <pc:sldMkLst>
          <pc:docMk/>
          <pc:sldMk cId="2555174609" sldId="283"/>
        </pc:sldMkLst>
        <pc:picChg chg="mod modCrop">
          <ac:chgData name="Jiarui Xing" userId="05d373c1f42877cb" providerId="LiveId" clId="{1F5094A8-005E-43BD-A09F-C628B37D1E77}" dt="2018-03-30T00:04:09.487" v="454" actId="14861"/>
          <ac:picMkLst>
            <pc:docMk/>
            <pc:sldMk cId="2555174609" sldId="283"/>
            <ac:picMk id="5" creationId="{0F5CC87C-EB47-654A-8186-F87FFE12A6FA}"/>
          </ac:picMkLst>
        </pc:picChg>
        <pc:picChg chg="mod">
          <ac:chgData name="Jiarui Xing" userId="05d373c1f42877cb" providerId="LiveId" clId="{1F5094A8-005E-43BD-A09F-C628B37D1E77}" dt="2018-03-30T00:04:09.487" v="454" actId="14861"/>
          <ac:picMkLst>
            <pc:docMk/>
            <pc:sldMk cId="2555174609" sldId="283"/>
            <ac:picMk id="7" creationId="{CEC812EF-2E56-8F4E-8768-15B8A2B12724}"/>
          </ac:picMkLst>
        </pc:picChg>
      </pc:sldChg>
      <pc:sldMasterChg chg="setBg modSldLayout">
        <pc:chgData name="Jiarui Xing" userId="05d373c1f42877cb" providerId="LiveId" clId="{1F5094A8-005E-43BD-A09F-C628B37D1E77}" dt="2018-03-30T00:02:11.076" v="437"/>
        <pc:sldMasterMkLst>
          <pc:docMk/>
          <pc:sldMasterMk cId="4134536564" sldId="2147483648"/>
        </pc:sldMasterMkLst>
        <pc:sldLayoutChg chg="addSp delSp modSp">
          <pc:chgData name="Jiarui Xing" userId="05d373c1f42877cb" providerId="LiveId" clId="{1F5094A8-005E-43BD-A09F-C628B37D1E77}" dt="2018-03-29T23:42:14.455" v="246"/>
          <pc:sldLayoutMkLst>
            <pc:docMk/>
            <pc:sldMasterMk cId="4134536564" sldId="2147483648"/>
            <pc:sldLayoutMk cId="2229389937" sldId="2147483673"/>
          </pc:sldLayoutMkLst>
          <pc:spChg chg="mod">
            <ac:chgData name="Jiarui Xing" userId="05d373c1f42877cb" providerId="LiveId" clId="{1F5094A8-005E-43BD-A09F-C628B37D1E77}" dt="2018-03-29T23:42:14.455" v="246"/>
            <ac:spMkLst>
              <pc:docMk/>
              <pc:sldMasterMk cId="4134536564" sldId="2147483648"/>
              <pc:sldLayoutMk cId="2229389937" sldId="2147483673"/>
              <ac:spMk id="2" creationId="{A58B53FA-31F3-4FA7-A30D-AD5BEB903746}"/>
            </ac:spMkLst>
          </pc:spChg>
          <pc:spChg chg="del">
            <ac:chgData name="Jiarui Xing" userId="05d373c1f42877cb" providerId="LiveId" clId="{1F5094A8-005E-43BD-A09F-C628B37D1E77}" dt="2018-03-29T23:41:16.361" v="237" actId="478"/>
            <ac:spMkLst>
              <pc:docMk/>
              <pc:sldMasterMk cId="4134536564" sldId="2147483648"/>
              <pc:sldLayoutMk cId="2229389937" sldId="2147483673"/>
              <ac:spMk id="3" creationId="{5C6550DE-3022-4EF9-9D98-904DBC67649E}"/>
            </ac:spMkLst>
          </pc:spChg>
          <pc:spChg chg="del">
            <ac:chgData name="Jiarui Xing" userId="05d373c1f42877cb" providerId="LiveId" clId="{1F5094A8-005E-43BD-A09F-C628B37D1E77}" dt="2018-03-29T23:41:16.361" v="237" actId="478"/>
            <ac:spMkLst>
              <pc:docMk/>
              <pc:sldMasterMk cId="4134536564" sldId="2147483648"/>
              <pc:sldLayoutMk cId="2229389937" sldId="2147483673"/>
              <ac:spMk id="4" creationId="{59A17F9D-1153-4273-88DB-BF0DFD912209}"/>
            </ac:spMkLst>
          </pc:spChg>
          <pc:spChg chg="del">
            <ac:chgData name="Jiarui Xing" userId="05d373c1f42877cb" providerId="LiveId" clId="{1F5094A8-005E-43BD-A09F-C628B37D1E77}" dt="2018-03-29T23:41:16.361" v="237" actId="478"/>
            <ac:spMkLst>
              <pc:docMk/>
              <pc:sldMasterMk cId="4134536564" sldId="2147483648"/>
              <pc:sldLayoutMk cId="2229389937" sldId="2147483673"/>
              <ac:spMk id="5" creationId="{1B7B7901-6612-4F10-BAE5-48D2AB0159F6}"/>
            </ac:spMkLst>
          </pc:spChg>
          <pc:spChg chg="add mod ord">
            <ac:chgData name="Jiarui Xing" userId="05d373c1f42877cb" providerId="LiveId" clId="{1F5094A8-005E-43BD-A09F-C628B37D1E77}" dt="2018-03-29T23:42:02.924" v="245" actId="2085"/>
            <ac:spMkLst>
              <pc:docMk/>
              <pc:sldMasterMk cId="4134536564" sldId="2147483648"/>
              <pc:sldLayoutMk cId="2229389937" sldId="2147483673"/>
              <ac:spMk id="6" creationId="{76B52020-8D87-4799-976C-5E84BD894B39}"/>
            </ac:spMkLst>
          </pc:spChg>
        </pc:sldLayoutChg>
        <pc:sldLayoutChg chg="addSp modSp">
          <pc:chgData name="Jiarui Xing" userId="05d373c1f42877cb" providerId="LiveId" clId="{1F5094A8-005E-43BD-A09F-C628B37D1E77}" dt="2018-03-29T23:44:48.364" v="252"/>
          <pc:sldLayoutMkLst>
            <pc:docMk/>
            <pc:sldMasterMk cId="4134536564" sldId="2147483648"/>
            <pc:sldLayoutMk cId="3723749546" sldId="2147483674"/>
          </pc:sldLayoutMkLst>
          <pc:spChg chg="mod">
            <ac:chgData name="Jiarui Xing" userId="05d373c1f42877cb" providerId="LiveId" clId="{1F5094A8-005E-43BD-A09F-C628B37D1E77}" dt="2018-03-29T23:44:48.364" v="252"/>
            <ac:spMkLst>
              <pc:docMk/>
              <pc:sldMasterMk cId="4134536564" sldId="2147483648"/>
              <pc:sldLayoutMk cId="3723749546" sldId="2147483674"/>
              <ac:spMk id="2" creationId="{E6D0C666-4D00-4E16-B11B-7CFAA294EC1E}"/>
            </ac:spMkLst>
          </pc:spChg>
          <pc:spChg chg="add mod ord">
            <ac:chgData name="Jiarui Xing" userId="05d373c1f42877cb" providerId="LiveId" clId="{1F5094A8-005E-43BD-A09F-C628B37D1E77}" dt="2018-03-29T23:44:40.456" v="251" actId="167"/>
            <ac:spMkLst>
              <pc:docMk/>
              <pc:sldMasterMk cId="4134536564" sldId="2147483648"/>
              <pc:sldLayoutMk cId="3723749546" sldId="2147483674"/>
              <ac:spMk id="6" creationId="{9888FE38-6953-4F1F-8DE0-8CFECBDB9132}"/>
            </ac:spMkLst>
          </pc:spChg>
        </pc:sldLayoutChg>
      </pc:sldMasterChg>
      <pc:sldMasterChg chg="setBg">
        <pc:chgData name="Jiarui Xing" userId="05d373c1f42877cb" providerId="LiveId" clId="{1F5094A8-005E-43BD-A09F-C628B37D1E77}" dt="2018-03-30T00:04:21.707" v="455"/>
        <pc:sldMasterMkLst>
          <pc:docMk/>
          <pc:sldMasterMk cId="452845752" sldId="214748366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9FD4A-539D-4D14-86B5-C3BFCDA07AEF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A6ECB-A5BC-48AF-919D-09103204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0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FCE99-EA56-4F45-B2AE-FD73C011C3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90AB-30AC-4445-96F2-4AC3A93D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B0E376-EF70-4841-96E3-CC7AC5DCB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11120-5861-4F19-819C-69EABFC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3962-6B05-4124-A524-DF343162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C9C83-A738-4E7A-ABE4-39B6270E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8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CCD4-F52D-4A7D-838D-8A04ADAA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962931-8C1D-483A-9881-C3C34A1F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C23B7-7191-4B08-85F4-CB104D15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7714C-183F-49DF-9340-168E2B2F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183C8-D3C1-4C04-B69B-4EC0A958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DFFC6-86AA-4DF0-994F-34FF450C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9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0DA1-A459-4991-ABF7-7ED82AC7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6CD14-A8C5-45F0-877F-6DAFBEBF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4433E-858F-43B3-A6BF-BC609779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EB37C-C652-4D54-93AD-42648DC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46FDC-A662-42B1-9BED-7447B972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4BCB03-78E8-4093-A0B5-9137E67D3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8135C-4FAF-4670-BE46-A3CC5945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D8FE3-44CE-45FB-9194-5379C23E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BB5EE-D6B2-4EEE-BFCC-3C158B7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AA7F3-FDE2-4208-877D-6A015802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B52020-8D87-4799-976C-5E84BD894B39}"/>
              </a:ext>
            </a:extLst>
          </p:cNvPr>
          <p:cNvSpPr/>
          <p:nvPr userDrawn="1"/>
        </p:nvSpPr>
        <p:spPr>
          <a:xfrm>
            <a:off x="0" y="0"/>
            <a:ext cx="417298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B53FA-31F3-4FA7-A30D-AD5BEB90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24" y="905452"/>
            <a:ext cx="3592483" cy="53124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8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title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88FE38-6953-4F1F-8DE0-8CFECBDB9132}"/>
              </a:ext>
            </a:extLst>
          </p:cNvPr>
          <p:cNvSpPr/>
          <p:nvPr userDrawn="1"/>
        </p:nvSpPr>
        <p:spPr>
          <a:xfrm>
            <a:off x="0" y="0"/>
            <a:ext cx="12192000" cy="1296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0C666-4D00-4E16-B11B-7CFAA29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513"/>
            <a:ext cx="10515600" cy="68227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73D34-0755-4CFE-AF1A-B5E3373C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02D49-BF17-45AC-9FFE-D1B35C2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DA928-E4CA-46F7-A0BC-D17607C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4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B52020-8D87-4799-976C-5E84BD894B39}"/>
              </a:ext>
            </a:extLst>
          </p:cNvPr>
          <p:cNvSpPr/>
          <p:nvPr userDrawn="1"/>
        </p:nvSpPr>
        <p:spPr>
          <a:xfrm>
            <a:off x="0" y="0"/>
            <a:ext cx="417298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B53FA-31F3-4FA7-A30D-AD5BEB90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24" y="905452"/>
            <a:ext cx="3592483" cy="53124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9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title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88FE38-6953-4F1F-8DE0-8CFECBDB9132}"/>
              </a:ext>
            </a:extLst>
          </p:cNvPr>
          <p:cNvSpPr/>
          <p:nvPr userDrawn="1"/>
        </p:nvSpPr>
        <p:spPr>
          <a:xfrm>
            <a:off x="0" y="0"/>
            <a:ext cx="12192000" cy="1296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0C666-4D00-4E16-B11B-7CFAA29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513"/>
            <a:ext cx="10515600" cy="68227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73D34-0755-4CFE-AF1A-B5E3373C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02D49-BF17-45AC-9FFE-D1B35C2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DA928-E4CA-46F7-A0BC-D17607C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7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B2C8-AE5D-1842-86FE-6F52829C7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CB1D1-1D02-6F46-BA55-E018C74B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9C6-36CB-8844-982D-43FF0525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47D53-B3CB-7B4C-BAF7-01223C6E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17D1-E553-9F44-A7BF-DB4D1338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3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7F3-1F2A-A746-BFCA-12B19C7C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8304-98E3-DB43-B2C7-98CDE79A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792-C173-DF49-AB0B-E82F227C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26C2-CC53-374B-84C1-54AEC7CB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A79-B7BC-DC4B-B2B0-6150EB69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44CD-FDC3-F548-BAE5-AE727D20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25B7-7D12-0F42-B882-F06BBFFC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DC97-5F31-D443-BDA8-5D9F91AA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A8B6-019B-E94D-82AB-62C5ED87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659E-482C-1E48-97BD-0A3CF4A1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6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45140-0CFE-48ED-B508-48AA2D53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D962-AF7C-45DB-B047-989E1A01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13539-F63D-432F-92D1-6AE1C05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CC9D9-4F71-464D-B0F5-6875B265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440C6-529B-45B7-9CD2-BD6856A4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6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0563-1D18-4E4D-81A3-3136C48E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E3D3-2E22-BC46-AA57-A96062483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517B5-BCA0-3447-B23B-61D561E1A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4C93-B2E3-9F49-ABA7-383CF9A6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5E61D-4631-1749-AA2C-02F7C77B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DC70-C5AA-D943-8246-AE5AB95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9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EF55-6054-394C-BA02-855B3BD1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C90E7-2174-814C-A749-52728169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08632-4E5E-9445-80C7-01E0D7426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1A152-0D6C-9B46-A184-D2FFDDCBC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CB6CC-7228-0E4B-B8C0-6C6497D0E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912DF-B518-9C4E-93A6-CB06091F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285F8-C37B-844B-8E67-A9C84182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DFC12-428B-D74A-9311-60DACB62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7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0E87-0D9C-B94B-B724-8A34F8C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DF433-7C9D-1E4F-855E-050C00F7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3B262-6AA7-2243-B0B7-C93E4C22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A07A9-4AB1-6746-9510-C549912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0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97B9E-2636-FA42-A667-4A03518B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65046-CCA7-434A-BD0C-5B4F9034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032F-EB2F-CC47-B4BF-2FAD7259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2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0CF9-7ED6-0440-A9B8-D2B095C4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31E6-E353-924B-8E9D-259A895A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BA00C-52A8-B743-AC01-BB29775A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CB781-B767-FF42-A1C5-FBA05538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3C4C-A785-7B42-8D5C-9416637F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A948-70B1-1640-8116-55DE510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1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20F-A75D-E44E-ACB6-7C44B95B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B3527-CF2F-F04A-AC11-19CACD115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09AB4-B026-9549-B3AB-C0AEA9BE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D7F5-CD3F-FA49-8026-947433F0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85B7-21B1-164C-8B1D-92E77FB2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FEC7-B9F1-5E4B-B0D5-7309300C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5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C877-B9A7-CF44-AA46-49EF4BA5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A618-729F-9B47-9B5F-AB825C77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CEB8-D0BF-CC48-A077-F873A70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A95-6CDE-5F42-87B7-78B4076A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0175-D5AE-4742-AE3D-8550BBD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6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DB247-6981-B64D-BC74-2928966DE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96163-31A4-834B-9B76-C91F981F4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C102-D1DE-DE40-80B1-ACC3B79E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DA87-C1A0-E94F-9052-1F0C6F09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82A5-B37F-B74C-91F3-788DF8D3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1B752-183E-4A29-9410-EAF12ACA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A074-3E6B-47D6-AFA4-87CB251B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44ED-AB2F-4A62-8145-5357A99F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42BBE-A96D-4ABC-B0D8-ED48FE45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9B575-B3BE-4458-9C54-017BD53D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0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0CBD4-8990-4BC1-B812-F4D210A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49A01-BC03-4D91-AC53-117D4C0D8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95C2B6-E854-4B14-A364-30246634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D63D1-69AE-46BF-A61B-8C224726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355BF-CDDF-4E85-90CA-888A9E3B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88FFE-0377-4A2F-AD68-6337E86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C988D-31C8-453D-9984-22AED73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E9A3E-CE6E-4168-B4CF-6938A3CF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F78DA-D5AC-465E-B2F2-A06935035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28F8E-8D1D-49B9-B04B-C4F076E6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22C8E-7781-4A8D-8678-A0162982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F574B-A7CE-483B-B25A-C48995B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E41F17-E136-4D02-8479-D61D7C6B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5862E-A486-4391-9775-E8E16895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7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C666-4D00-4E16-B11B-7CFAA29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513"/>
            <a:ext cx="10515600" cy="6822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73D34-0755-4CFE-AF1A-B5E3373C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02D49-BF17-45AC-9FFE-D1B35C2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DA928-E4CA-46F7-A0BC-D17607C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C666-4D00-4E16-B11B-7CFAA29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513"/>
            <a:ext cx="10515600" cy="6822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73D34-0755-4CFE-AF1A-B5E3373C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02D49-BF17-45AC-9FFE-D1B35C2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DA928-E4CA-46F7-A0BC-D17607C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EACF9B1-D787-482B-A89D-B6882F0D7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130935"/>
            <a:ext cx="4114800" cy="42354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0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9F425D-5F71-4E9E-AFB1-B471F65D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A0730E-7AFC-4FBB-AA0C-0B3035D3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360A66-A5F1-4ACC-AF12-86AAD4B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3481E-5EF9-473D-BD6E-CFB3CB6A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833E6-B879-43C1-9544-D77B9716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15D76-8A43-42DC-B21C-1D31BA36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19D83-01A4-4EF5-8A63-6BC2DB53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88A24-CE1B-4E79-A06E-0DEB693E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7544F-222D-4444-9EC9-44A74A6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9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69919-745F-45D2-837B-4CF2F52A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907E3-668A-4695-A7CD-EA677408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48930-80E4-40A8-8096-DCFBD204E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4A05-DE20-4429-9608-510D6530E5E4}" type="datetimeFigureOut">
              <a:rPr lang="zh-CN" altLang="en-US" smtClean="0"/>
              <a:t>2018.3.29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81366-B85D-421E-92AE-53BC1891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4D239-2D02-44C5-952B-05A4A6E6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FF60C-F883-3241-98B3-B4068869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AC6B-637C-C341-A2A4-5BCDE148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4367-81DD-B14F-8816-65FE95997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31FC-4F82-F24B-8AC9-EB93B49A51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A13B-F690-C846-AE9D-FD08F0E5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8958-B249-5145-9CB7-7F4F338D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48D5-8AA6-1A43-AF69-9EC301F7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EAA1C-5DBA-4851-B16D-407E6639C75A}"/>
              </a:ext>
            </a:extLst>
          </p:cNvPr>
          <p:cNvSpPr txBox="1"/>
          <p:nvPr/>
        </p:nvSpPr>
        <p:spPr>
          <a:xfrm flipH="1">
            <a:off x="355594" y="758190"/>
            <a:ext cx="53035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Forest </a:t>
            </a:r>
            <a:br>
              <a:rPr lang="en-US" altLang="zh-CN" sz="6600" b="1" dirty="0">
                <a:solidFill>
                  <a:schemeClr val="bg1"/>
                </a:solidFill>
              </a:rPr>
            </a:br>
            <a:r>
              <a:rPr lang="en-US" altLang="zh-CN" sz="6600" b="1" dirty="0">
                <a:solidFill>
                  <a:schemeClr val="bg1"/>
                </a:solidFill>
              </a:rPr>
              <a:t>Cover Type</a:t>
            </a:r>
            <a:br>
              <a:rPr lang="en-US" altLang="zh-CN" sz="6600" b="1" dirty="0">
                <a:solidFill>
                  <a:schemeClr val="bg1"/>
                </a:solidFill>
              </a:rPr>
            </a:br>
            <a:r>
              <a:rPr lang="en-US" altLang="zh-CN" sz="6600" b="1" dirty="0">
                <a:solidFill>
                  <a:schemeClr val="bg1"/>
                </a:solidFill>
              </a:rPr>
              <a:t>Prediction</a:t>
            </a: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Milestone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5140C-63ED-4545-B635-9F3F8B676FAD}"/>
              </a:ext>
            </a:extLst>
          </p:cNvPr>
          <p:cNvSpPr txBox="1"/>
          <p:nvPr/>
        </p:nvSpPr>
        <p:spPr>
          <a:xfrm flipH="1">
            <a:off x="6421118" y="4605235"/>
            <a:ext cx="206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Chunyuan</a:t>
            </a:r>
            <a:r>
              <a:rPr lang="en-US" altLang="zh-CN" sz="2400" dirty="0">
                <a:solidFill>
                  <a:schemeClr val="bg1"/>
                </a:solidFill>
              </a:rPr>
              <a:t> Li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Jiarui Xing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5E2C3-C39D-4DFB-AE54-37037841F7C6}"/>
              </a:ext>
            </a:extLst>
          </p:cNvPr>
          <p:cNvSpPr/>
          <p:nvPr/>
        </p:nvSpPr>
        <p:spPr>
          <a:xfrm>
            <a:off x="6421118" y="869950"/>
            <a:ext cx="4592322" cy="14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CSE 517A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Application Project</a:t>
            </a:r>
          </a:p>
        </p:txBody>
      </p:sp>
    </p:spTree>
    <p:extLst>
      <p:ext uri="{BB962C8B-B14F-4D97-AF65-F5344CB8AC3E}">
        <p14:creationId xmlns:p14="http://schemas.microsoft.com/office/powerpoint/2010/main" val="49545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CB72-B974-3F41-A346-9DB83411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905452"/>
            <a:ext cx="3669607" cy="531246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Evaluation metric: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b="1" dirty="0"/>
              <a:t>Purity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5FB8-F334-B849-80E8-229E26D29F4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815013" y="2486025"/>
            <a:ext cx="6376987" cy="3408363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/>
          <a:p>
            <a:r>
              <a:rPr lang="en-US" sz="2400" dirty="0"/>
              <a:t>N – number of samples</a:t>
            </a:r>
          </a:p>
          <a:p>
            <a:r>
              <a:rPr lang="en-US" sz="2400" dirty="0"/>
              <a:t>k – number of clusters</a:t>
            </a:r>
          </a:p>
          <a:p>
            <a:r>
              <a:rPr lang="en-US" sz="2400" dirty="0"/>
              <a:t>c</a:t>
            </a:r>
            <a:r>
              <a:rPr lang="en-US" sz="2400" baseline="-25000" dirty="0"/>
              <a:t>i</a:t>
            </a:r>
            <a:r>
              <a:rPr lang="en-US" sz="2400" dirty="0"/>
              <a:t> –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cluster</a:t>
            </a:r>
          </a:p>
          <a:p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– classification type of each cluster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31FFF-9E8B-B94C-A974-701773F6006D}"/>
                  </a:ext>
                </a:extLst>
              </p:cNvPr>
              <p:cNvSpPr txBox="1"/>
              <p:nvPr/>
            </p:nvSpPr>
            <p:spPr>
              <a:xfrm>
                <a:off x="4976031" y="1643816"/>
                <a:ext cx="4188070" cy="122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𝑝𝑢𝑟𝑖𝑡𝑦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⁡|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⋂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31FFF-9E8B-B94C-A974-701773F60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1" y="1643816"/>
                <a:ext cx="4188070" cy="1220270"/>
              </a:xfrm>
              <a:prstGeom prst="rect">
                <a:avLst/>
              </a:prstGeom>
              <a:blipFill>
                <a:blip r:embed="rId2"/>
                <a:stretch>
                  <a:fillRect l="-2115" t="-109184" r="-2417" b="-16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07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D0D79B-C59C-7540-BE50-3A2C500D0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4" r="2119" b="1"/>
          <a:stretch/>
        </p:blipFill>
        <p:spPr>
          <a:xfrm>
            <a:off x="4777316" y="693622"/>
            <a:ext cx="6780700" cy="546842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628A3F-6F21-B249-8475-4BA54B9E079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of clusters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Purity</a:t>
            </a:r>
            <a:endParaRPr lang="en-US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BC72F-85A2-E54F-B1AD-C6459D037A99}"/>
              </a:ext>
            </a:extLst>
          </p:cNvPr>
          <p:cNvSpPr txBox="1"/>
          <p:nvPr/>
        </p:nvSpPr>
        <p:spPr>
          <a:xfrm rot="16200000">
            <a:off x="4226886" y="32431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purity</a:t>
            </a:r>
          </a:p>
        </p:txBody>
      </p:sp>
    </p:spTree>
    <p:extLst>
      <p:ext uri="{BB962C8B-B14F-4D97-AF65-F5344CB8AC3E}">
        <p14:creationId xmlns:p14="http://schemas.microsoft.com/office/powerpoint/2010/main" val="255808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CBF-EFC6-C745-B21E-41200144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vs </a:t>
            </a:r>
            <a:r>
              <a:rPr lang="en-US" altLang="zh-CN" dirty="0"/>
              <a:t>RBF</a:t>
            </a:r>
            <a:r>
              <a:rPr lang="en-US" dirty="0"/>
              <a:t> Kernel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CD5F-DB12-4541-8C36-F785E4C0B5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63088" y="6043613"/>
            <a:ext cx="2728912" cy="504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0.1194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2C7E-BAE7-854B-A7B9-EBC0D33B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4" y="1786530"/>
            <a:ext cx="5330183" cy="3997637"/>
          </a:xfrm>
          <a:prstGeom prst="rect">
            <a:avLst/>
          </a:prstGeom>
          <a:effectLst/>
        </p:spPr>
      </p:pic>
      <p:pic>
        <p:nvPicPr>
          <p:cNvPr id="5" name="Content Placeholder 30">
            <a:extLst>
              <a:ext uri="{FF2B5EF4-FFF2-40B4-BE49-F238E27FC236}">
                <a16:creationId xmlns:a16="http://schemas.microsoft.com/office/drawing/2014/main" id="{8DBDE5E7-0E90-034C-95B1-1078BD41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27" y="1786530"/>
            <a:ext cx="5330183" cy="3997637"/>
          </a:xfrm>
          <a:prstGeom prst="rect">
            <a:avLst/>
          </a:prstGeom>
          <a:effectLst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F2041C-8F07-9244-81F8-D3E233DF68EA}"/>
              </a:ext>
            </a:extLst>
          </p:cNvPr>
          <p:cNvSpPr txBox="1">
            <a:spLocks/>
          </p:cNvSpPr>
          <p:nvPr/>
        </p:nvSpPr>
        <p:spPr>
          <a:xfrm>
            <a:off x="937056" y="6044015"/>
            <a:ext cx="4499919" cy="50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Purity          0.1191</a:t>
            </a:r>
          </a:p>
        </p:txBody>
      </p:sp>
    </p:spTree>
    <p:extLst>
      <p:ext uri="{BB962C8B-B14F-4D97-AF65-F5344CB8AC3E}">
        <p14:creationId xmlns:p14="http://schemas.microsoft.com/office/powerpoint/2010/main" val="99562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33BCB4-4EDF-4F10-8497-514C42ED5BC0}"/>
              </a:ext>
            </a:extLst>
          </p:cNvPr>
          <p:cNvSpPr/>
          <p:nvPr/>
        </p:nvSpPr>
        <p:spPr>
          <a:xfrm>
            <a:off x="0" y="0"/>
            <a:ext cx="5516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FB73-0F9A-AE46-A868-E132C9FAD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4" t="-2" r="1904" b="3"/>
          <a:stretch/>
        </p:blipFill>
        <p:spPr>
          <a:xfrm>
            <a:off x="6096000" y="645982"/>
            <a:ext cx="60786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AFF43-2D57-BF4D-90B6-3E22645F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Limitation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3D33-8CF7-8D48-B3DE-2BFE9ADE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7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Spherical variance assumption</a:t>
            </a:r>
          </a:p>
          <a:p>
            <a:r>
              <a:rPr lang="en-US" dirty="0">
                <a:solidFill>
                  <a:schemeClr val="bg1"/>
                </a:solidFill>
              </a:rPr>
              <a:t>Curse of Dimension </a:t>
            </a:r>
          </a:p>
          <a:p>
            <a:r>
              <a:rPr lang="en-US" dirty="0">
                <a:solidFill>
                  <a:schemeClr val="bg1"/>
                </a:solidFill>
              </a:rPr>
              <a:t>Minimizing the squared Euclidean distance (not a good metric in high dimensions)</a:t>
            </a:r>
          </a:p>
          <a:p>
            <a:r>
              <a:rPr lang="en-US" dirty="0">
                <a:solidFill>
                  <a:schemeClr val="bg1"/>
                </a:solidFill>
              </a:rPr>
              <a:t>Linear separability of the clusters</a:t>
            </a:r>
          </a:p>
        </p:txBody>
      </p:sp>
    </p:spTree>
    <p:extLst>
      <p:ext uri="{BB962C8B-B14F-4D97-AF65-F5344CB8AC3E}">
        <p14:creationId xmlns:p14="http://schemas.microsoft.com/office/powerpoint/2010/main" val="292878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0C4-B321-6048-8B89-52982709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 number of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CC87C-EB47-654A-8186-F87FFE12A6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1280" y="1720850"/>
            <a:ext cx="5802313" cy="4351338"/>
          </a:xfr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812EF-2E56-8F4E-8768-15B8A2B1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0" y="1690688"/>
            <a:ext cx="5842000" cy="4381500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14FE-3907-B74D-8A36-30C56153B571}"/>
              </a:ext>
            </a:extLst>
          </p:cNvPr>
          <p:cNvSpPr txBox="1"/>
          <p:nvPr/>
        </p:nvSpPr>
        <p:spPr>
          <a:xfrm>
            <a:off x="838200" y="6149198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Purity                 0.12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61390-A967-CD47-8AAD-4586BFA17178}"/>
              </a:ext>
            </a:extLst>
          </p:cNvPr>
          <p:cNvSpPr txBox="1"/>
          <p:nvPr/>
        </p:nvSpPr>
        <p:spPr>
          <a:xfrm>
            <a:off x="8652958" y="626040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0.12</a:t>
            </a:r>
          </a:p>
        </p:txBody>
      </p:sp>
    </p:spTree>
    <p:extLst>
      <p:ext uri="{BB962C8B-B14F-4D97-AF65-F5344CB8AC3E}">
        <p14:creationId xmlns:p14="http://schemas.microsoft.com/office/powerpoint/2010/main" val="255517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43848-AAEE-B64E-B12D-38F35292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1B41D-DB40-4449-B19C-BAD26E853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487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7ED92-F64A-4291-B863-53F72B44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5A431A-42D9-45B6-8C0B-0EEA13F755D1}"/>
              </a:ext>
            </a:extLst>
          </p:cNvPr>
          <p:cNvSpPr txBox="1"/>
          <p:nvPr/>
        </p:nvSpPr>
        <p:spPr>
          <a:xfrm flipH="1">
            <a:off x="4484893" y="1438027"/>
            <a:ext cx="82593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Model Training, Evaluation &amp; Comparison: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Used 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Optimizing Hyperparameters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Multiclass Classification: one-vs-one / one-vs-rest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Model Evaluation Measures and 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Clustering and Visualization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Evaluation Metric: Purity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Number of clusters vs Purity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K-means vs RBF Kernel K-means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Decrease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418207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3309-BD30-47E5-A765-ACA15F22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Training, Evaluation &amp; Comparison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4A7EB-5EEB-4D0A-B4F8-9D1539263B5B}"/>
              </a:ext>
            </a:extLst>
          </p:cNvPr>
          <p:cNvSpPr txBox="1"/>
          <p:nvPr/>
        </p:nvSpPr>
        <p:spPr>
          <a:xfrm>
            <a:off x="498764" y="1263535"/>
            <a:ext cx="5436104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Models used</a:t>
            </a:r>
            <a:r>
              <a:rPr lang="en-US" altLang="zh-CN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GP with RBF and </a:t>
            </a:r>
            <a:r>
              <a:rPr lang="en-US" altLang="zh-CN" dirty="0" err="1"/>
              <a:t>Matern</a:t>
            </a:r>
            <a:r>
              <a:rPr lang="en-US" altLang="zh-CN" dirty="0"/>
              <a:t> kernel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SVM with RBF and polynomial kernel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CART decision tree with bagging, as a comparison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89E2E-64C6-4EBF-BDC9-35C99EAF1DDC}"/>
              </a:ext>
            </a:extLst>
          </p:cNvPr>
          <p:cNvSpPr txBox="1"/>
          <p:nvPr/>
        </p:nvSpPr>
        <p:spPr>
          <a:xfrm>
            <a:off x="498764" y="3244735"/>
            <a:ext cx="81948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Hyperparameters</a:t>
            </a:r>
            <a:r>
              <a:rPr lang="en-US" altLang="zh-CN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GP hyperparameters are automatically optimized in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Choose SVM kernel hyperparameters by telescope search and cross validation</a:t>
            </a:r>
          </a:p>
        </p:txBody>
      </p:sp>
      <p:pic>
        <p:nvPicPr>
          <p:cNvPr id="1026" name="Picture 2" descr="k(x_i, x_j) = \sigma^2\frac{1}{\Gamma(\nu)2^{\nu-1}}\Bigg(\gamma\sqrt{2\nu} d(x_i / l, x_j / l)\Bigg)^\nu K_\nu\Bigg(\gamma\sqrt{2\nu} d(x_i / l, x_j / l)\Bigg),">
            <a:extLst>
              <a:ext uri="{FF2B5EF4-FFF2-40B4-BE49-F238E27FC236}">
                <a16:creationId xmlns:a16="http://schemas.microsoft.com/office/drawing/2014/main" id="{EC00E4F9-6101-447C-BC4F-0D1F8232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68" y="1859063"/>
            <a:ext cx="5181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7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3309-BD30-47E5-A765-ACA15F22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Training, Evaluation &amp; Comparison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4A7EB-5EEB-4D0A-B4F8-9D1539263B5B}"/>
              </a:ext>
            </a:extLst>
          </p:cNvPr>
          <p:cNvSpPr txBox="1"/>
          <p:nvPr/>
        </p:nvSpPr>
        <p:spPr>
          <a:xfrm>
            <a:off x="498764" y="1263535"/>
            <a:ext cx="54649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One-vs-one / one-vs-rest</a:t>
            </a:r>
            <a:r>
              <a:rPr lang="en-US" altLang="zh-CN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One-vs-rest preform badly due to class imbalance</a:t>
            </a:r>
            <a:endParaRPr lang="zh-CN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34D446-A05B-4923-A07C-115DD429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38115"/>
              </p:ext>
            </p:extLst>
          </p:nvPr>
        </p:nvGraphicFramePr>
        <p:xfrm>
          <a:off x="926406" y="2489774"/>
          <a:ext cx="10087955" cy="37840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17591">
                  <a:extLst>
                    <a:ext uri="{9D8B030D-6E8A-4147-A177-3AD203B41FA5}">
                      <a16:colId xmlns:a16="http://schemas.microsoft.com/office/drawing/2014/main" val="104553253"/>
                    </a:ext>
                  </a:extLst>
                </a:gridCol>
                <a:gridCol w="2017591">
                  <a:extLst>
                    <a:ext uri="{9D8B030D-6E8A-4147-A177-3AD203B41FA5}">
                      <a16:colId xmlns:a16="http://schemas.microsoft.com/office/drawing/2014/main" val="431628464"/>
                    </a:ext>
                  </a:extLst>
                </a:gridCol>
                <a:gridCol w="2017591">
                  <a:extLst>
                    <a:ext uri="{9D8B030D-6E8A-4147-A177-3AD203B41FA5}">
                      <a16:colId xmlns:a16="http://schemas.microsoft.com/office/drawing/2014/main" val="2727776837"/>
                    </a:ext>
                  </a:extLst>
                </a:gridCol>
                <a:gridCol w="2017591">
                  <a:extLst>
                    <a:ext uri="{9D8B030D-6E8A-4147-A177-3AD203B41FA5}">
                      <a16:colId xmlns:a16="http://schemas.microsoft.com/office/drawing/2014/main" val="1275388870"/>
                    </a:ext>
                  </a:extLst>
                </a:gridCol>
                <a:gridCol w="2017591">
                  <a:extLst>
                    <a:ext uri="{9D8B030D-6E8A-4147-A177-3AD203B41FA5}">
                      <a16:colId xmlns:a16="http://schemas.microsoft.com/office/drawing/2014/main" val="976669164"/>
                    </a:ext>
                  </a:extLst>
                </a:gridCol>
              </a:tblGrid>
              <a:tr h="9460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One-vs-rest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One-vs-one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26215"/>
                  </a:ext>
                </a:extLst>
              </a:tr>
              <a:tr h="9460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fold validation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fold validation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43701"/>
                  </a:ext>
                </a:extLst>
              </a:tr>
              <a:tr h="946009">
                <a:tc>
                  <a:txBody>
                    <a:bodyPr/>
                    <a:lstStyle/>
                    <a:p>
                      <a:r>
                        <a:rPr lang="en-US" altLang="zh-CN" dirty="0"/>
                        <a:t>GP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(RBF kernel)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50"/>
                  </a:ext>
                </a:extLst>
              </a:tr>
              <a:tr h="946009">
                <a:tc>
                  <a:txBody>
                    <a:bodyPr/>
                    <a:lstStyle/>
                    <a:p>
                      <a:r>
                        <a:rPr lang="en-US" altLang="zh-CN" dirty="0"/>
                        <a:t>GP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Matern</a:t>
                      </a:r>
                      <a:r>
                        <a:rPr lang="en-US" altLang="zh-CN" dirty="0"/>
                        <a:t> kernel)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49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F94-4EF8-4DF9-8903-3D30FB0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 Training, Evaluation &amp; Comparison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5277A-1F47-4844-90D2-F42B2716A87E}"/>
              </a:ext>
            </a:extLst>
          </p:cNvPr>
          <p:cNvSpPr txBox="1"/>
          <p:nvPr/>
        </p:nvSpPr>
        <p:spPr>
          <a:xfrm>
            <a:off x="519084" y="1629295"/>
            <a:ext cx="70326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Accuracy and standard derivation</a:t>
            </a:r>
            <a:r>
              <a:rPr lang="en-US" altLang="zh-CN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Negative log probability </a:t>
            </a:r>
            <a:r>
              <a:rPr lang="en-US" altLang="zh-CN" b="1" dirty="0"/>
              <a:t>cannot</a:t>
            </a:r>
            <a:r>
              <a:rPr lang="en-US" altLang="zh-CN" dirty="0"/>
              <a:t> be used for one-vs-one classifiers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b="1" dirty="0"/>
              <a:t>standard derivation</a:t>
            </a:r>
            <a:r>
              <a:rPr lang="en-US" altLang="zh-CN" dirty="0"/>
              <a:t> of cross validation to capture uncertainty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68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F94-4EF8-4DF9-8903-3D30FB0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Training, Evaluation &amp; Comparison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16DC8-9FE1-4735-8EBB-6F58F256D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1736" r="2000" b="6109"/>
          <a:stretch/>
        </p:blipFill>
        <p:spPr>
          <a:xfrm>
            <a:off x="664757" y="1006792"/>
            <a:ext cx="10862485" cy="579024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7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F94-4EF8-4DF9-8903-3D30FB0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Training, Evaluation &amp; Comparison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04BEF-96CE-4C48-9C8E-EE1FD23DBE98}"/>
              </a:ext>
            </a:extLst>
          </p:cNvPr>
          <p:cNvSpPr txBox="1"/>
          <p:nvPr/>
        </p:nvSpPr>
        <p:spPr>
          <a:xfrm>
            <a:off x="498764" y="1263535"/>
            <a:ext cx="64203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Accuracy and standard derivation</a:t>
            </a:r>
            <a:r>
              <a:rPr lang="en-US" altLang="zh-CN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Accuracy: SVM with RBF kernel has the highest test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Standard derivation of 10 fold cross validation:</a:t>
            </a:r>
            <a:endParaRPr lang="zh-CN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FDAAD0-EEFD-4075-ABAC-1C5FB93B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77733"/>
              </p:ext>
            </p:extLst>
          </p:nvPr>
        </p:nvGraphicFramePr>
        <p:xfrm>
          <a:off x="610522" y="2905272"/>
          <a:ext cx="10515600" cy="36545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77027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7102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21433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1444317"/>
                    </a:ext>
                  </a:extLst>
                </a:gridCol>
              </a:tblGrid>
              <a:tr h="867154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Standard derivation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Testing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Training+Validation</a:t>
                      </a:r>
                      <a:r>
                        <a:rPr lang="en-US" altLang="zh-CN" dirty="0"/>
                        <a:t> +Testing Time 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62182"/>
                  </a:ext>
                </a:extLst>
              </a:tr>
              <a:tr h="502399">
                <a:tc>
                  <a:txBody>
                    <a:bodyPr/>
                    <a:lstStyle/>
                    <a:p>
                      <a:r>
                        <a:rPr lang="en-US" altLang="zh-CN" dirty="0"/>
                        <a:t>SVM (with RBF kernel)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56439"/>
                  </a:ext>
                </a:extLst>
              </a:tr>
              <a:tr h="502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SVM (with Polynomial kernel)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69.33%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83793"/>
                  </a:ext>
                </a:extLst>
              </a:tr>
              <a:tr h="502399">
                <a:tc>
                  <a:txBody>
                    <a:bodyPr/>
                    <a:lstStyle/>
                    <a:p>
                      <a:r>
                        <a:rPr lang="en-US" altLang="zh-CN" dirty="0"/>
                        <a:t>GP (with RBF kernel)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0.0302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03248"/>
                  </a:ext>
                </a:extLst>
              </a:tr>
              <a:tr h="502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GP (with </a:t>
                      </a:r>
                      <a:r>
                        <a:rPr lang="en-US" altLang="zh-CN" dirty="0" err="1"/>
                        <a:t>Matern</a:t>
                      </a:r>
                      <a:r>
                        <a:rPr lang="en-US" altLang="zh-CN" dirty="0"/>
                        <a:t> kernel)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0.0307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27275"/>
                  </a:ext>
                </a:extLst>
              </a:tr>
              <a:tr h="502399">
                <a:tc>
                  <a:txBody>
                    <a:bodyPr/>
                    <a:lstStyle/>
                    <a:p>
                      <a:r>
                        <a:rPr lang="en-US" altLang="zh-CN" dirty="0"/>
                        <a:t>CART Decision 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0.0509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3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23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6EFD2A-C0AC-4A8A-9C3B-580F4EBE6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9558" r="8766" b="5519"/>
          <a:stretch/>
        </p:blipFill>
        <p:spPr>
          <a:xfrm>
            <a:off x="655898" y="1006792"/>
            <a:ext cx="10515600" cy="5776862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19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35F94-4EF8-4DF9-8903-3D30FB0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Training, Evaluation &amp; Comparison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04BEF-96CE-4C48-9C8E-EE1FD23DBE98}"/>
              </a:ext>
            </a:extLst>
          </p:cNvPr>
          <p:cNvSpPr txBox="1"/>
          <p:nvPr/>
        </p:nvSpPr>
        <p:spPr>
          <a:xfrm>
            <a:off x="6760668" y="341808"/>
            <a:ext cx="1245854" cy="50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Sign Test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949C-AF4B-354E-A0A7-79788791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/>
              <a:t>OPTIONAL</a:t>
            </a:r>
            <a:r>
              <a:rPr lang="en-US" dirty="0"/>
              <a:t>:</a:t>
            </a:r>
            <a:r>
              <a:rPr lang="en-US" sz="5400" dirty="0"/>
              <a:t> </a:t>
            </a:r>
            <a:r>
              <a:rPr lang="en-US" sz="5400" b="1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B3A5-5CBC-BC43-A4D6-A40BC75F10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51231" y="963612"/>
            <a:ext cx="6376987" cy="49307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400" dirty="0"/>
              <a:t>Cluster the features of your dataset (not using the labels). </a:t>
            </a:r>
          </a:p>
          <a:p>
            <a:r>
              <a:rPr lang="en-US" sz="2400" dirty="0"/>
              <a:t>Evaluate the clusters using the observed data/labels.</a:t>
            </a:r>
          </a:p>
        </p:txBody>
      </p:sp>
    </p:spTree>
    <p:extLst>
      <p:ext uri="{BB962C8B-B14F-4D97-AF65-F5344CB8AC3E}">
        <p14:creationId xmlns:p14="http://schemas.microsoft.com/office/powerpoint/2010/main" val="258759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215C3012-8DE3-4267-BA70-BD319B35DCF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387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Office Theme</vt:lpstr>
      <vt:lpstr>PowerPoint Presentation</vt:lpstr>
      <vt:lpstr>Contents</vt:lpstr>
      <vt:lpstr>Model Training, Evaluation &amp; Comparison</vt:lpstr>
      <vt:lpstr>Model Training, Evaluation &amp; Comparison</vt:lpstr>
      <vt:lpstr>Model Training, Evaluation &amp; Comparison</vt:lpstr>
      <vt:lpstr>Model Training, Evaluation &amp; Comparison</vt:lpstr>
      <vt:lpstr>Model Training, Evaluation &amp; Comparison</vt:lpstr>
      <vt:lpstr>Model Training, Evaluation &amp; Comparison</vt:lpstr>
      <vt:lpstr>OPTIONAL: Clustering</vt:lpstr>
      <vt:lpstr>Evaluation metric:  Purity</vt:lpstr>
      <vt:lpstr>Number of clusters   vs   Purity</vt:lpstr>
      <vt:lpstr>K-means vs RBF Kernel K-means</vt:lpstr>
      <vt:lpstr>Limitation of K-means</vt:lpstr>
      <vt:lpstr>Decrease number of features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Jiarui Xing</dc:creator>
  <cp:lastModifiedBy>Jiarui Xing</cp:lastModifiedBy>
  <cp:revision>40</cp:revision>
  <dcterms:created xsi:type="dcterms:W3CDTF">2018-02-27T17:00:06Z</dcterms:created>
  <dcterms:modified xsi:type="dcterms:W3CDTF">2018-03-30T00:33:46Z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https://d.docs.live.net/05d373c1f42877cb/WUSTL_Coursework_Sync/m2.pptx</vt:lpwstr>
  </property>
</Properties>
</file>