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81813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F2A-B97C-4157-8451-73522004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40E7-C61C-4A8F-B6B6-245EDCE5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BA42-3D9D-499F-8F01-28242C78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CBE0-47BC-4F7A-907D-F45A9A8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197E-63F1-4FA9-AB57-77D950AC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9D8-7C4A-4511-8449-DB718E51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5488-8FD2-418D-BB61-3D422EBC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3C5A-3972-44BE-A440-17694451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6301-262C-4FE2-B065-8230BFD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9381-6953-49ED-8428-7742E8F9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BC3AF-87C7-4D85-AF12-4BE4152B1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5263E-6072-465D-9E88-6BB05B17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1858-A7F7-481A-AC8E-55A9A411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2CE5-E5D3-457C-82EE-CDB8EAAC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D8EB-018C-4103-9440-BDFA5BF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3073-0D0B-4FC9-8ED7-9F81A308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0999-163C-4437-BE7E-75688AC3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1F71-F5F0-472F-B6D2-0796B1EA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63D6-F7BE-42F1-ACEE-7F465BA5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61B6-2519-4F35-8452-7C8877D1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B43C-1A42-4821-8126-10BA5568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2999C-011D-410C-8F07-43D52061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A369-9AE5-4303-8E09-C823D75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AA87-EA3A-46CA-98B6-58AC3590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C08-8F33-4B92-9738-2F11584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C21-D1A8-49F4-B1AA-AEDB0028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DFAF-3599-4F4E-A1FA-8EA21C48C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C47A-5367-4350-AEB7-68C67CF09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AF00-0218-4F1B-B08A-6FADF99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758C-1041-406D-8A0C-867CFE61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D4EB-F8C6-41EE-990F-A64190BC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0B52-8834-4C63-B161-6455947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638C-C99E-431D-BB76-4B786C6E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A7D2-EEA4-4772-9A89-4A2A3FF5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7D0E-ECD5-40BF-A4AC-69C526DCF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AAC76-6C95-4A9A-9B5A-B235C55C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D5904-7686-480F-A135-47B53CEF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A0060-7232-48AB-A6D1-E579549E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A9EFB-CE5E-4711-ADFC-2663C993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828C-3414-4D33-BCBC-61B7BC1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B0A4B-801B-44FD-A677-394DC4F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1CB0D-2FDE-408B-80AB-FA9DD8F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5034-1003-499C-9B9C-B6EC8264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51EA2-B9DC-4624-8A1C-AC22CD2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F1D7F-4DE7-41FF-BDB3-B201B218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FEE3-9319-4C74-B76D-AA209E1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DD86-357A-4506-8DA0-7393CA3F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109C-BBD6-4B95-B1B2-E67EFEDA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21BC0-AE21-4203-989B-9D6C74A8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70407-0C0D-40FB-9C40-B5FA0DF5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DDE1-CB33-4534-9B5A-0B1CAC2F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5896D-C1F9-4781-ADCC-156BB629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93E0-086F-498C-80E2-2C048CE0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8261E-5F2E-40DA-84E7-C2E0ED55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27749-BEBD-4958-B9A3-F02CA061D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09CE4-16A9-4369-9875-D8E4EAE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0D7E-2971-4E6E-935C-FBC82A08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0787D-B712-415C-A2C0-0B2866B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3BE8-AB1D-4DC2-8D43-7BB8096D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6E84-05D3-420A-B740-48EB0128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2908-7D22-4CD7-B810-514367338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3D14-8D8C-4F53-9B7E-2F4C43FF0FA1}" type="datetimeFigureOut">
              <a:rPr lang="zh-CN" altLang="en-US" smtClean="0"/>
              <a:t>2018.4.25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1B56-7EC6-4C14-8BD2-CD58A3C6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95F3-A1E4-4C9A-81A9-4267A7DD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1226-6874-4FCD-8111-E40975C39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6F2AD0-A64D-4D08-91BC-AB27CBD6B74B}"/>
              </a:ext>
            </a:extLst>
          </p:cNvPr>
          <p:cNvSpPr/>
          <p:nvPr/>
        </p:nvSpPr>
        <p:spPr>
          <a:xfrm>
            <a:off x="1248763" y="1475857"/>
            <a:ext cx="473826" cy="1388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666F6-8890-4933-9B31-2EE0727E1185}"/>
              </a:ext>
            </a:extLst>
          </p:cNvPr>
          <p:cNvSpPr/>
          <p:nvPr/>
        </p:nvSpPr>
        <p:spPr>
          <a:xfrm>
            <a:off x="3271341" y="1635878"/>
            <a:ext cx="473826" cy="106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D7CF3-7AD8-48F0-B986-C3AC4513D3F8}"/>
              </a:ext>
            </a:extLst>
          </p:cNvPr>
          <p:cNvSpPr/>
          <p:nvPr/>
        </p:nvSpPr>
        <p:spPr>
          <a:xfrm>
            <a:off x="4282630" y="1909158"/>
            <a:ext cx="850667" cy="521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Target dimension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B7397-DA8D-4A01-A206-F67D9393A1FC}"/>
              </a:ext>
            </a:extLst>
          </p:cNvPr>
          <p:cNvSpPr/>
          <p:nvPr/>
        </p:nvSpPr>
        <p:spPr>
          <a:xfrm>
            <a:off x="5670760" y="1635878"/>
            <a:ext cx="473826" cy="106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E9FD9-C75D-48AA-A177-8DC8FC6201F3}"/>
              </a:ext>
            </a:extLst>
          </p:cNvPr>
          <p:cNvSpPr/>
          <p:nvPr/>
        </p:nvSpPr>
        <p:spPr>
          <a:xfrm>
            <a:off x="6682050" y="1475857"/>
            <a:ext cx="473826" cy="1388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045CE-67A7-461E-982C-1E71BB4847A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22589" y="2169970"/>
            <a:ext cx="537463" cy="190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667940-8A59-4102-8A21-3990BF5DB2D0}"/>
              </a:ext>
            </a:extLst>
          </p:cNvPr>
          <p:cNvSpPr txBox="1"/>
          <p:nvPr/>
        </p:nvSpPr>
        <p:spPr>
          <a:xfrm>
            <a:off x="2700860" y="1834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RELU</a:t>
            </a:r>
            <a:endParaRPr lang="zh-CN" alt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DD833-1B9E-4EAD-877C-97DFEDC4B84D}"/>
              </a:ext>
            </a:extLst>
          </p:cNvPr>
          <p:cNvSpPr/>
          <p:nvPr/>
        </p:nvSpPr>
        <p:spPr>
          <a:xfrm>
            <a:off x="2260052" y="1475857"/>
            <a:ext cx="473826" cy="1388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FFD88-8DB8-4B0F-B360-DCF5D2757B2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733878" y="2169970"/>
            <a:ext cx="53746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9DDA8-B3AF-489B-A8E1-2B522D4D317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45167" y="2169970"/>
            <a:ext cx="53746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9A1-2823-447B-895E-121D4EE0C7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33297" y="2169970"/>
            <a:ext cx="53746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9DE03-CFD0-48DC-98E7-CD4BC7D34A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44586" y="2169970"/>
            <a:ext cx="5374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81E1C2-7CE1-4D7A-A563-F4E636474FC9}"/>
              </a:ext>
            </a:extLst>
          </p:cNvPr>
          <p:cNvSpPr txBox="1"/>
          <p:nvPr/>
        </p:nvSpPr>
        <p:spPr>
          <a:xfrm>
            <a:off x="3756897" y="183479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tanh</a:t>
            </a:r>
            <a:endParaRPr lang="zh-CN" alt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F5A22-F2D9-452A-8EFC-E0705BDBA25D}"/>
              </a:ext>
            </a:extLst>
          </p:cNvPr>
          <p:cNvCxnSpPr>
            <a:cxnSpLocks/>
          </p:cNvCxnSpPr>
          <p:nvPr/>
        </p:nvCxnSpPr>
        <p:spPr>
          <a:xfrm>
            <a:off x="1991320" y="515390"/>
            <a:ext cx="0" cy="27432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CC8D4E-DF46-4394-92AF-26B63E4A0865}"/>
              </a:ext>
            </a:extLst>
          </p:cNvPr>
          <p:cNvSpPr txBox="1"/>
          <p:nvPr/>
        </p:nvSpPr>
        <p:spPr>
          <a:xfrm>
            <a:off x="1065883" y="557850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Input Layer</a:t>
            </a:r>
            <a:endParaRPr lang="zh-CN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4E08AC-88CD-4845-AB77-4251E7405B0A}"/>
              </a:ext>
            </a:extLst>
          </p:cNvPr>
          <p:cNvSpPr txBox="1"/>
          <p:nvPr/>
        </p:nvSpPr>
        <p:spPr>
          <a:xfrm>
            <a:off x="4282630" y="557850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Hidden Layers</a:t>
            </a:r>
            <a:endParaRPr lang="zh-CN" altLang="en-US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DEF0F1-4FF9-4C51-94AD-574920ECC195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7155876" y="2169970"/>
            <a:ext cx="4450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3D4AA4-CA01-4976-ACD1-B7624E8A1793}"/>
              </a:ext>
            </a:extLst>
          </p:cNvPr>
          <p:cNvCxnSpPr>
            <a:cxnSpLocks/>
          </p:cNvCxnSpPr>
          <p:nvPr/>
        </p:nvCxnSpPr>
        <p:spPr>
          <a:xfrm>
            <a:off x="7376114" y="515390"/>
            <a:ext cx="0" cy="27432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251D0D-F41E-41AC-A0BF-2F3B88203997}"/>
              </a:ext>
            </a:extLst>
          </p:cNvPr>
          <p:cNvSpPr txBox="1"/>
          <p:nvPr/>
        </p:nvSpPr>
        <p:spPr>
          <a:xfrm>
            <a:off x="7415099" y="557850"/>
            <a:ext cx="83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NN</a:t>
            </a:r>
          </a:p>
          <a:p>
            <a:pPr algn="ctr"/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064E2-F188-4003-8BDB-CE73FF2E86D1}"/>
              </a:ext>
            </a:extLst>
          </p:cNvPr>
          <p:cNvSpPr/>
          <p:nvPr/>
        </p:nvSpPr>
        <p:spPr>
          <a:xfrm>
            <a:off x="7600888" y="1475857"/>
            <a:ext cx="473826" cy="1388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30E663-E40F-4BE5-90A0-675C6F3E906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07964" y="2430782"/>
            <a:ext cx="0" cy="4333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6BEEF-0FEA-4E55-800C-4C46FB468CD3}"/>
              </a:ext>
            </a:extLst>
          </p:cNvPr>
          <p:cNvSpPr txBox="1"/>
          <p:nvPr/>
        </p:nvSpPr>
        <p:spPr>
          <a:xfrm>
            <a:off x="3842843" y="2875509"/>
            <a:ext cx="171915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Encoder Feature</a:t>
            </a:r>
            <a:endParaRPr lang="zh-CN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36F7C8-9879-4BA1-BE98-95A114E33A16}"/>
              </a:ext>
            </a:extLst>
          </p:cNvPr>
          <p:cNvSpPr txBox="1"/>
          <p:nvPr/>
        </p:nvSpPr>
        <p:spPr>
          <a:xfrm>
            <a:off x="5122215" y="18347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RELU</a:t>
            </a:r>
            <a:endParaRPr lang="zh-CN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0C6D6-935A-4721-9B2B-55CE62C5D35A}"/>
              </a:ext>
            </a:extLst>
          </p:cNvPr>
          <p:cNvSpPr txBox="1"/>
          <p:nvPr/>
        </p:nvSpPr>
        <p:spPr>
          <a:xfrm>
            <a:off x="6136306" y="183479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tanh</a:t>
            </a:r>
            <a:endParaRPr lang="zh-CN" alt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F462A5-05B2-474D-ABA3-8E1EBD58C8DB}"/>
              </a:ext>
            </a:extLst>
          </p:cNvPr>
          <p:cNvSpPr/>
          <p:nvPr/>
        </p:nvSpPr>
        <p:spPr>
          <a:xfrm>
            <a:off x="2154773" y="4904508"/>
            <a:ext cx="526189" cy="1364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2F77EB-349B-496B-8552-AE46E7A89FDE}"/>
              </a:ext>
            </a:extLst>
          </p:cNvPr>
          <p:cNvSpPr/>
          <p:nvPr/>
        </p:nvSpPr>
        <p:spPr>
          <a:xfrm>
            <a:off x="4196189" y="5330286"/>
            <a:ext cx="944675" cy="512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Target dimension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375B7-D349-4EF2-827E-97581956E92A}"/>
              </a:ext>
            </a:extLst>
          </p:cNvPr>
          <p:cNvSpPr/>
          <p:nvPr/>
        </p:nvSpPr>
        <p:spPr>
          <a:xfrm>
            <a:off x="5628959" y="4904508"/>
            <a:ext cx="526189" cy="1364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D42908-62E3-493A-BE5C-E67A5CF67697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2680962" y="5586570"/>
            <a:ext cx="4851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55A32BD-A8F5-4F9C-BD4B-247175B7833D}"/>
              </a:ext>
            </a:extLst>
          </p:cNvPr>
          <p:cNvSpPr txBox="1"/>
          <p:nvPr/>
        </p:nvSpPr>
        <p:spPr>
          <a:xfrm>
            <a:off x="3606871" y="5244691"/>
            <a:ext cx="64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RELU</a:t>
            </a:r>
            <a:endParaRPr lang="zh-CN" alt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0863D8-706F-4443-BC49-362BDB48B88E}"/>
              </a:ext>
            </a:extLst>
          </p:cNvPr>
          <p:cNvSpPr/>
          <p:nvPr/>
        </p:nvSpPr>
        <p:spPr>
          <a:xfrm>
            <a:off x="3166062" y="4904508"/>
            <a:ext cx="526189" cy="1364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A40A0-1571-41FD-A38F-4A6305D7B874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>
            <a:off x="3692251" y="5586570"/>
            <a:ext cx="50393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A24645-CD53-424B-84CB-125C13395816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5140864" y="5586570"/>
            <a:ext cx="4880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561D46-545A-4413-B0A2-5AC52F60EBDC}"/>
              </a:ext>
            </a:extLst>
          </p:cNvPr>
          <p:cNvCxnSpPr>
            <a:cxnSpLocks/>
          </p:cNvCxnSpPr>
          <p:nvPr/>
        </p:nvCxnSpPr>
        <p:spPr>
          <a:xfrm>
            <a:off x="2897331" y="3967568"/>
            <a:ext cx="0" cy="26955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F577F7-3492-441E-BBD1-3E6EE5FDB514}"/>
              </a:ext>
            </a:extLst>
          </p:cNvPr>
          <p:cNvSpPr txBox="1"/>
          <p:nvPr/>
        </p:nvSpPr>
        <p:spPr>
          <a:xfrm>
            <a:off x="1971894" y="3971483"/>
            <a:ext cx="93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Input Layer</a:t>
            </a:r>
            <a:endParaRPr lang="zh-CN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B0D142-3E54-40CD-A2F8-3BACAD717DCD}"/>
              </a:ext>
            </a:extLst>
          </p:cNvPr>
          <p:cNvSpPr txBox="1"/>
          <p:nvPr/>
        </p:nvSpPr>
        <p:spPr>
          <a:xfrm>
            <a:off x="4185648" y="3971483"/>
            <a:ext cx="93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Hidden Layers</a:t>
            </a:r>
            <a:endParaRPr lang="zh-CN" altLang="en-US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69FB65C-A965-4BE7-B2B5-7D1819A95B8F}"/>
              </a:ext>
            </a:extLst>
          </p:cNvPr>
          <p:cNvCxnSpPr>
            <a:cxnSpLocks/>
            <a:stCxn id="70" idx="3"/>
            <a:endCxn id="85" idx="1"/>
          </p:cNvCxnSpPr>
          <p:nvPr/>
        </p:nvCxnSpPr>
        <p:spPr>
          <a:xfrm>
            <a:off x="6155148" y="5586570"/>
            <a:ext cx="3926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95501B-E7A2-4EA4-9E61-352CCA5D712D}"/>
              </a:ext>
            </a:extLst>
          </p:cNvPr>
          <p:cNvCxnSpPr>
            <a:cxnSpLocks/>
          </p:cNvCxnSpPr>
          <p:nvPr/>
        </p:nvCxnSpPr>
        <p:spPr>
          <a:xfrm>
            <a:off x="6323024" y="3967568"/>
            <a:ext cx="0" cy="26955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22EE790-EBAE-418C-A591-C2E56CE74F23}"/>
              </a:ext>
            </a:extLst>
          </p:cNvPr>
          <p:cNvSpPr txBox="1"/>
          <p:nvPr/>
        </p:nvSpPr>
        <p:spPr>
          <a:xfrm>
            <a:off x="6362009" y="3971483"/>
            <a:ext cx="93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NN</a:t>
            </a:r>
          </a:p>
          <a:p>
            <a:pPr algn="ctr"/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022F86-1D0B-4700-A736-FD2EFCE015BC}"/>
              </a:ext>
            </a:extLst>
          </p:cNvPr>
          <p:cNvSpPr/>
          <p:nvPr/>
        </p:nvSpPr>
        <p:spPr>
          <a:xfrm>
            <a:off x="6547797" y="4904508"/>
            <a:ext cx="526189" cy="1364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3A45DF-2840-4A6E-AACE-76A2A7009C43}"/>
              </a:ext>
            </a:extLst>
          </p:cNvPr>
          <p:cNvSpPr txBox="1"/>
          <p:nvPr/>
        </p:nvSpPr>
        <p:spPr>
          <a:xfrm>
            <a:off x="5083216" y="5244691"/>
            <a:ext cx="5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tanh</a:t>
            </a:r>
            <a:endParaRPr lang="zh-CN" alt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45A01C-DB04-4EFE-B1B0-B69C4586F92B}"/>
              </a:ext>
            </a:extLst>
          </p:cNvPr>
          <p:cNvCxnSpPr>
            <a:cxnSpLocks/>
            <a:stCxn id="68" idx="2"/>
            <a:endCxn id="96" idx="0"/>
          </p:cNvCxnSpPr>
          <p:nvPr/>
        </p:nvCxnSpPr>
        <p:spPr>
          <a:xfrm>
            <a:off x="4668527" y="5842853"/>
            <a:ext cx="0" cy="4572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5B14BEE-D708-436A-9F42-C24EF8DFDB09}"/>
              </a:ext>
            </a:extLst>
          </p:cNvPr>
          <p:cNvSpPr txBox="1"/>
          <p:nvPr/>
        </p:nvSpPr>
        <p:spPr>
          <a:xfrm>
            <a:off x="3808948" y="6300150"/>
            <a:ext cx="171915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Encoder Feature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7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6BAA76AD-0144-448E-B56B-080B54C9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21463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BDB0B312-4172-4CD9-B50F-4BA90136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70" y="21463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2C6BAEA8-0804-49F5-AFD3-CAAA79F8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74" y="214630"/>
            <a:ext cx="2595880" cy="25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8CAD2A01-A009-4F08-803E-ACDA8B4ED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76" y="107315"/>
            <a:ext cx="2595880" cy="25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9956EF0E-F5F7-4E87-8C12-8BAB0574D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r="29840"/>
          <a:stretch/>
        </p:blipFill>
        <p:spPr bwMode="auto">
          <a:xfrm>
            <a:off x="477520" y="3429000"/>
            <a:ext cx="2560320" cy="23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1E58554A-5317-4D16-BDB6-0301CB884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r="29840"/>
          <a:stretch/>
        </p:blipFill>
        <p:spPr bwMode="auto">
          <a:xfrm>
            <a:off x="3397654" y="3429000"/>
            <a:ext cx="2560320" cy="23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62636A98-CF24-4428-A3DD-C194FC01C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r="29840"/>
          <a:stretch/>
        </p:blipFill>
        <p:spPr bwMode="auto">
          <a:xfrm flipH="1">
            <a:off x="6317788" y="3429000"/>
            <a:ext cx="2560320" cy="23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âå°çªä½©å¥âçå¾çæç´¢ç»æ">
            <a:extLst>
              <a:ext uri="{FF2B5EF4-FFF2-40B4-BE49-F238E27FC236}">
                <a16:creationId xmlns:a16="http://schemas.microsoft.com/office/drawing/2014/main" id="{5440FF35-6DAD-4A4B-A3DC-136B0A7A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r="29840"/>
          <a:stretch/>
        </p:blipFill>
        <p:spPr bwMode="auto">
          <a:xfrm flipH="1">
            <a:off x="9237922" y="3429000"/>
            <a:ext cx="2560320" cy="233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87AB01-3248-4660-B946-D28350409280}"/>
              </a:ext>
            </a:extLst>
          </p:cNvPr>
          <p:cNvSpPr/>
          <p:nvPr/>
        </p:nvSpPr>
        <p:spPr>
          <a:xfrm>
            <a:off x="1446414" y="2381595"/>
            <a:ext cx="1479665" cy="10474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Raw Data</a:t>
            </a:r>
          </a:p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(10 Dimension)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247E9-6347-45A1-A068-5AB11AEB1FC3}"/>
              </a:ext>
            </a:extLst>
          </p:cNvPr>
          <p:cNvSpPr/>
          <p:nvPr/>
        </p:nvSpPr>
        <p:spPr>
          <a:xfrm>
            <a:off x="3885505" y="1587730"/>
            <a:ext cx="1479665" cy="4807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PCA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D52A3-F3B0-480B-92BE-FE728CAC513A}"/>
              </a:ext>
            </a:extLst>
          </p:cNvPr>
          <p:cNvSpPr/>
          <p:nvPr/>
        </p:nvSpPr>
        <p:spPr>
          <a:xfrm>
            <a:off x="3885505" y="2664921"/>
            <a:ext cx="1479665" cy="4807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SVD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F02A5-76AE-4C40-B6D0-53E6B6F563B6}"/>
              </a:ext>
            </a:extLst>
          </p:cNvPr>
          <p:cNvSpPr/>
          <p:nvPr/>
        </p:nvSpPr>
        <p:spPr>
          <a:xfrm>
            <a:off x="3885505" y="3742112"/>
            <a:ext cx="1479665" cy="4807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Autoencoder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5689C-55EE-45A8-A042-B973D31BD93A}"/>
              </a:ext>
            </a:extLst>
          </p:cNvPr>
          <p:cNvSpPr/>
          <p:nvPr/>
        </p:nvSpPr>
        <p:spPr>
          <a:xfrm>
            <a:off x="6281649" y="2381595"/>
            <a:ext cx="1510146" cy="10474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SVM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B7286-ABE7-474A-8A72-24212571DEF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26079" y="2905297"/>
            <a:ext cx="959426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0379B-DF0E-4D2B-BB04-07B89C8E909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365170" y="2905297"/>
            <a:ext cx="916479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F23B0BA-86C3-45DB-B9EB-00E53AD41B61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4611484" y="-43642"/>
            <a:ext cx="12700" cy="4850475"/>
          </a:xfrm>
          <a:prstGeom prst="bentConnector3">
            <a:avLst>
              <a:gd name="adj1" fmla="val 11618181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F03E1F-DFD6-479B-885E-869918F78AC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26079" y="1828107"/>
            <a:ext cx="959426" cy="107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A7980A5-ABC6-4E99-A652-36DD29E4C2A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26079" y="2905297"/>
            <a:ext cx="959426" cy="10771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C361AC-CE56-475D-85D2-AB5FF87849F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65170" y="1828107"/>
            <a:ext cx="916479" cy="107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4E30FD-5908-4342-941E-289F9222DDB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365170" y="2905297"/>
            <a:ext cx="916479" cy="10771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Jiarui</dc:creator>
  <cp:lastModifiedBy>Xing Jiarui</cp:lastModifiedBy>
  <cp:revision>8</cp:revision>
  <cp:lastPrinted>2018-04-21T23:53:18Z</cp:lastPrinted>
  <dcterms:created xsi:type="dcterms:W3CDTF">2018-04-21T22:03:54Z</dcterms:created>
  <dcterms:modified xsi:type="dcterms:W3CDTF">2018-04-26T00:00:36Z</dcterms:modified>
</cp:coreProperties>
</file>