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823793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HandyCast: Phone-based Bimanual Input for Virtual Reality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989909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This research explores a novel input method called HandyCast, which leverages a smartphone to enable bimanual interaction in virtual reality (VR) settings, particularly for mobile and space-constrained environments. The proposed solution aims to enhance user experience and accessibility for VR experiences.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703349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7041118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7016829"/>
            <a:ext cx="192047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Zhuoming Li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1828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Proposed Approach: Pose-and-Touch Transfer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24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Pose Recognition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HandyCast utilizes the smartphone's camera to capture the user's hand poses and gestures, which are then recognized and mapped to VR controls.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24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Touch Input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1813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smartphone's touchscreen is used for additional input, allowing for precise control and manipulation of virtual objects.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2457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Pose-and-Touch Transfer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7900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recognized hand poses and touch inputs are seamlessly transferred to the VR environment, enabling a natural and intuitive bimanual interaction.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38887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Evaluation: Improved Usability and Performance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2844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16587" y="5326142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36078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Enhanced Precision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841206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combined use of hand poses and touch input allows for more precise control and manipulation of virtual objects.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52844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93343" y="5326142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536078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Increased Efficiency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5841206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HandyCast enables faster task completion and reduces the cognitive load on users, improving overall productivity.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52844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383435" y="5326142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536078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Improved Usability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5841206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intuitive and natural interaction provided by HandyCast enhances the overall user experience in VR settings.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37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Conclusion: Unlocking New Possibilities in VR</a:t>
            </a:r>
            <a:endParaRPr lang="en-US" sz="4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22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Versatile Input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59222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HandyCast offers a versatile input method that can be used in a wide range of VR applications and scenarios, from gaming to productivity.</a:t>
            </a:r>
            <a:endParaRPr lang="en-US" sz="174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288" y="4308634"/>
            <a:ext cx="3556635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Accessibility Enhancements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59222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bimanual input capabilities of HandyCast can improve accessibility and inclusivity for users with various abilities.</a:t>
            </a:r>
            <a:endParaRPr lang="en-US" sz="174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22288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Seamless Integration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59222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seamless integration of the smartphone's capabilities with the VR environment provides a natural and intuitive user experience.</a:t>
            </a:r>
            <a:endParaRPr lang="en-US" sz="174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2024-04-11T12:09:47Z</dcterms:created>
  <dcterms:modified xsi:type="dcterms:W3CDTF">2024-04-11T12:09:47Z</dcterms:modified>
</cp:coreProperties>
</file>